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536A96-6748-4376-8045-F6AD7475997D}" type="datetimeFigureOut">
              <a:rPr kumimoji="1" lang="ja-JP" altLang="en-US" smtClean="0"/>
              <a:t>2013/7/1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5F936E-646A-406D-A12D-A5FBC978334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0" y="4437112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*</a:t>
            </a:r>
            <a:r>
              <a:rPr lang="en-US" altLang="ja-JP" dirty="0" smtClean="0"/>
              <a:t>1</a:t>
            </a:r>
            <a:r>
              <a:rPr lang="ja-JP" altLang="en-US" dirty="0" smtClean="0"/>
              <a:t>：電源電圧が途絶した場合、バッテリにて動作継続。</a:t>
            </a:r>
            <a:r>
              <a:rPr lang="en-US" altLang="ja-JP" dirty="0" smtClean="0"/>
              <a:t>AC</a:t>
            </a:r>
            <a:r>
              <a:rPr lang="ja-JP" altLang="en-US" dirty="0" smtClean="0"/>
              <a:t>電源低下アラーム鳴動。オプション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</a:t>
            </a:r>
            <a:r>
              <a:rPr lang="ja-JP" altLang="en-US" dirty="0" smtClean="0"/>
              <a:t>により</a:t>
            </a:r>
            <a:r>
              <a:rPr lang="en-US" altLang="ja-JP" dirty="0" smtClean="0"/>
              <a:t>1</a:t>
            </a:r>
            <a:r>
              <a:rPr lang="ja-JP" altLang="en-US" dirty="0" smtClean="0"/>
              <a:t>時間もしくは</a:t>
            </a:r>
            <a:r>
              <a:rPr lang="en-US" altLang="ja-JP" dirty="0" smtClean="0"/>
              <a:t>4</a:t>
            </a:r>
            <a:r>
              <a:rPr lang="ja-JP" altLang="en-US" dirty="0" smtClean="0"/>
              <a:t>時間作動。バッテリ動作残り</a:t>
            </a:r>
            <a:r>
              <a:rPr lang="en-US" altLang="ja-JP" dirty="0" smtClean="0"/>
              <a:t>2</a:t>
            </a:r>
            <a:r>
              <a:rPr lang="ja-JP" altLang="en-US" dirty="0" smtClean="0"/>
              <a:t>分でアラーム鳴動。ただし、</a:t>
            </a:r>
            <a:r>
              <a:rPr lang="en-US" altLang="ja-JP" dirty="0" smtClean="0"/>
              <a:t>PB840</a:t>
            </a:r>
            <a:r>
              <a:rPr lang="ja-JP" altLang="en-US" dirty="0" smtClean="0"/>
              <a:t>専用</a:t>
            </a:r>
            <a:endParaRPr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806</a:t>
            </a:r>
            <a:r>
              <a:rPr lang="ja-JP" altLang="en-US" dirty="0" smtClean="0"/>
              <a:t>コンプレッサおよび加温加湿器は作動しません。</a:t>
            </a:r>
            <a:endParaRPr lang="en-US" altLang="ja-JP" dirty="0" smtClean="0"/>
          </a:p>
          <a:p>
            <a:r>
              <a:rPr kumimoji="1" lang="en-US" altLang="ja-JP" dirty="0" smtClean="0"/>
              <a:t>*2</a:t>
            </a:r>
            <a:r>
              <a:rPr kumimoji="1" lang="ja-JP" altLang="en-US" dirty="0" smtClean="0"/>
              <a:t>：酸素供給圧が途絶した場合、空気</a:t>
            </a:r>
            <a:r>
              <a:rPr kumimoji="1" lang="en-US" altLang="ja-JP" dirty="0" smtClean="0"/>
              <a:t>21%</a:t>
            </a:r>
            <a:r>
              <a:rPr kumimoji="1" lang="ja-JP" altLang="en-US" dirty="0" smtClean="0"/>
              <a:t>で換気継続。</a:t>
            </a:r>
            <a:r>
              <a:rPr lang="ja-JP" altLang="en-US" dirty="0" smtClean="0"/>
              <a:t>酸素供給源低下アラーム鳴動。</a:t>
            </a:r>
            <a:endParaRPr kumimoji="1" lang="en-US" altLang="ja-JP" dirty="0" smtClean="0"/>
          </a:p>
          <a:p>
            <a:r>
              <a:rPr lang="ja-JP" altLang="en-US" dirty="0" smtClean="0"/>
              <a:t>*</a:t>
            </a:r>
            <a:r>
              <a:rPr lang="en-US" altLang="ja-JP" dirty="0" smtClean="0"/>
              <a:t>3</a:t>
            </a:r>
            <a:r>
              <a:rPr lang="ja-JP" altLang="en-US" dirty="0" smtClean="0"/>
              <a:t>：空気供給圧が途絶した場合、酸素</a:t>
            </a:r>
            <a:r>
              <a:rPr lang="en-US" altLang="ja-JP" dirty="0" smtClean="0"/>
              <a:t>100</a:t>
            </a:r>
            <a:r>
              <a:rPr lang="ja-JP" altLang="en-US" dirty="0" smtClean="0"/>
              <a:t> </a:t>
            </a:r>
            <a:r>
              <a:rPr lang="en-US" altLang="ja-JP" dirty="0" smtClean="0"/>
              <a:t>%</a:t>
            </a:r>
            <a:r>
              <a:rPr lang="ja-JP" altLang="en-US" dirty="0" smtClean="0"/>
              <a:t>で換気継続。空気供給源低下アラーム鳴動。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/>
        </p:nvGraphicFramePr>
        <p:xfrm>
          <a:off x="150" y="105048"/>
          <a:ext cx="9131658" cy="2098672"/>
        </p:xfrm>
        <a:graphic>
          <a:graphicData uri="http://schemas.openxmlformats.org/drawingml/2006/table">
            <a:tbl>
              <a:tblPr/>
              <a:tblGrid>
                <a:gridCol w="1323370"/>
                <a:gridCol w="976036"/>
                <a:gridCol w="976036"/>
                <a:gridCol w="976036"/>
                <a:gridCol w="976036"/>
                <a:gridCol w="976036"/>
                <a:gridCol w="976036"/>
                <a:gridCol w="976036"/>
                <a:gridCol w="976036"/>
              </a:tblGrid>
              <a:tr h="249468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rtl="0" fontAlgn="t">
                        <a:lnSpc>
                          <a:spcPct val="10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PB840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with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806compressor </a:t>
                      </a: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電源電圧*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酸素供給圧*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空気供給圧*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090360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機器状態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正常換気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バッテリ駆動にて正常換気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正常換気（コンプレッサへ自動切替）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換気停止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0" y="2276872"/>
          <a:ext cx="9131658" cy="2098672"/>
        </p:xfrm>
        <a:graphic>
          <a:graphicData uri="http://schemas.openxmlformats.org/drawingml/2006/table">
            <a:tbl>
              <a:tblPr/>
              <a:tblGrid>
                <a:gridCol w="1323370"/>
                <a:gridCol w="976036"/>
                <a:gridCol w="976036"/>
                <a:gridCol w="976036"/>
                <a:gridCol w="976036"/>
                <a:gridCol w="976036"/>
                <a:gridCol w="976036"/>
                <a:gridCol w="976036"/>
                <a:gridCol w="976036"/>
              </a:tblGrid>
              <a:tr h="249468">
                <a:tc>
                  <a:txBody>
                    <a:bodyPr/>
                    <a:lstStyle/>
                    <a:p>
                      <a:pPr algn="l" fontAlgn="t"/>
                      <a:r>
                        <a:rPr lang="ja-JP" alt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　</a:t>
                      </a: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8">
                  <a:txBody>
                    <a:bodyPr/>
                    <a:lstStyle/>
                    <a:p>
                      <a:pPr lvl="0" algn="ctr" rtl="0" fontAlgn="t">
                        <a:lnSpc>
                          <a:spcPct val="100000"/>
                        </a:lnSpc>
                      </a:pP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PB840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  <a:r>
                        <a:rPr lang="en-US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with</a:t>
                      </a:r>
                      <a:r>
                        <a:rPr lang="en-US" altLang="ja-JP" sz="1600" b="1" i="0" u="none" strike="noStrike" dirty="0" smtClean="0">
                          <a:solidFill>
                            <a:srgbClr val="FFFFFF"/>
                          </a:solidFill>
                          <a:latin typeface="Calibri"/>
                        </a:rPr>
                        <a:t>out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806compressor </a:t>
                      </a: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電源電圧*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酸素供給圧*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249468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空気供給圧*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6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1090360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機器状態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正常換気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バッテリ駆動にて正常換気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ＭＳ Ｐゴシック"/>
                        </a:rPr>
                        <a:t>正常換気（コンプレッサへ自動切替）</a:t>
                      </a:r>
                      <a:r>
                        <a:rPr lang="ja-JP" altLang="en-US" sz="16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100%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換気停止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Arial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altLang="ja-JP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6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</a:t>
                      </a:r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ＭＳ Ｐゴシック"/>
                        </a:rPr>
                        <a:t>。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換気停止</a:t>
                      </a:r>
                      <a:endParaRPr lang="ja-JP" altLang="en-US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8238" marR="8238" marT="8238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85344" y="161968"/>
          <a:ext cx="8964486" cy="2054218"/>
        </p:xfrm>
        <a:graphic>
          <a:graphicData uri="http://schemas.openxmlformats.org/drawingml/2006/table">
            <a:tbl>
              <a:tblPr/>
              <a:tblGrid>
                <a:gridCol w="2013891"/>
                <a:gridCol w="1390119"/>
                <a:gridCol w="1390119"/>
                <a:gridCol w="1390119"/>
                <a:gridCol w="1390119"/>
                <a:gridCol w="1390119"/>
              </a:tblGrid>
              <a:tr h="263594"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rtl="0" fontAlgn="t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PB700</a:t>
                      </a:r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Arial"/>
                        </a:rPr>
                        <a:t>　</a:t>
                      </a:r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Series 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</a:tr>
              <a:tr h="27268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電源電圧*</a:t>
                      </a:r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</a:tr>
              <a:tr h="263594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酸素供給圧*</a:t>
                      </a:r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</a:tr>
              <a:tr h="1254346">
                <a:tc>
                  <a:txBody>
                    <a:bodyPr/>
                    <a:lstStyle/>
                    <a:p>
                      <a:pPr algn="l" rtl="0" fontAlgn="ctr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機器状態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正常換気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バッテリ駆動にて正常換気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：</a:t>
                      </a:r>
                      <a:r>
                        <a:rPr 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で換気継続。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バッテリ駆動。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：</a:t>
                      </a:r>
                      <a:r>
                        <a:rPr lang="en-US" altLang="ja-JP" sz="15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500" b="0" i="0" u="none" strike="noStrike">
                          <a:solidFill>
                            <a:srgbClr val="000000"/>
                          </a:solidFill>
                          <a:latin typeface="Arial"/>
                        </a:rPr>
                        <a:t>で換気継続。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FiO2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：</a:t>
                      </a:r>
                      <a:r>
                        <a:rPr 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21%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latin typeface="ＭＳ Ｐゴシック"/>
                        </a:rPr>
                        <a:t>で換気継続。</a:t>
                      </a:r>
                      <a:r>
                        <a:rPr lang="ja-JP" altLang="en-US" sz="15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</a:p>
                  </a:txBody>
                  <a:tcPr marL="9089" marR="9089" marT="908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0" y="2348880"/>
            <a:ext cx="9144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*</a:t>
            </a:r>
            <a:r>
              <a:rPr lang="en-US" altLang="ja-JP" dirty="0" smtClean="0"/>
              <a:t>1</a:t>
            </a:r>
            <a:r>
              <a:rPr lang="ja-JP" altLang="en-US" dirty="0" smtClean="0"/>
              <a:t>：電源電圧が途絶した場合、バッテリにて動作継続。</a:t>
            </a:r>
            <a:r>
              <a:rPr lang="en-US" altLang="ja-JP" dirty="0" smtClean="0"/>
              <a:t>AC</a:t>
            </a:r>
            <a:r>
              <a:rPr lang="ja-JP" altLang="en-US" dirty="0" smtClean="0"/>
              <a:t>電源低下アラーム鳴動。内蔵バッテ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 リにより</a:t>
            </a:r>
            <a:r>
              <a:rPr lang="en-US" altLang="ja-JP" dirty="0" smtClean="0"/>
              <a:t>2 </a:t>
            </a:r>
            <a:r>
              <a:rPr lang="ja-JP" altLang="en-US" dirty="0" smtClean="0"/>
              <a:t>時間</a:t>
            </a:r>
            <a:r>
              <a:rPr lang="en-US" altLang="ja-JP" dirty="0" smtClean="0"/>
              <a:t>30</a:t>
            </a:r>
            <a:r>
              <a:rPr lang="ja-JP" altLang="en-US" dirty="0" smtClean="0"/>
              <a:t>分作動。外部バッテリ接続時は</a:t>
            </a:r>
            <a:r>
              <a:rPr lang="en-US" altLang="ja-JP" dirty="0" smtClean="0"/>
              <a:t>7</a:t>
            </a:r>
            <a:r>
              <a:rPr lang="ja-JP" altLang="en-US" dirty="0" smtClean="0"/>
              <a:t>時間作動。バッテリ動作残り</a:t>
            </a:r>
            <a:r>
              <a:rPr lang="en-US" altLang="ja-JP" dirty="0"/>
              <a:t>5</a:t>
            </a:r>
            <a:r>
              <a:rPr lang="ja-JP" altLang="en-US" dirty="0" smtClean="0"/>
              <a:t>分でア</a:t>
            </a:r>
            <a:endParaRPr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　  ラーム鳴動。ただし、加温加湿器は作動しません。</a:t>
            </a:r>
            <a:endParaRPr lang="en-US" altLang="ja-JP" dirty="0" smtClean="0"/>
          </a:p>
          <a:p>
            <a:r>
              <a:rPr kumimoji="1" lang="en-US" altLang="ja-JP" dirty="0" smtClean="0"/>
              <a:t>*2</a:t>
            </a:r>
            <a:r>
              <a:rPr kumimoji="1" lang="ja-JP" altLang="en-US" dirty="0" smtClean="0"/>
              <a:t>：酸素供給圧が途絶した場合、空気</a:t>
            </a:r>
            <a:r>
              <a:rPr kumimoji="1" lang="en-US" altLang="ja-JP" dirty="0" smtClean="0"/>
              <a:t>21%</a:t>
            </a:r>
            <a:r>
              <a:rPr kumimoji="1" lang="ja-JP" altLang="en-US" dirty="0" smtClean="0"/>
              <a:t>で換気継続。</a:t>
            </a:r>
            <a:r>
              <a:rPr lang="ja-JP" altLang="en-US" dirty="0" smtClean="0"/>
              <a:t>酸素供給源低下アラーム鳴動。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　 </a:t>
            </a:r>
            <a:r>
              <a:rPr kumimoji="1" lang="en-US" altLang="ja-JP" dirty="0" smtClean="0"/>
              <a:t>PB700Series</a:t>
            </a:r>
            <a:r>
              <a:rPr kumimoji="1" lang="ja-JP" altLang="en-US" dirty="0" smtClean="0"/>
              <a:t>は部屋の中の空気を機器内部に取り込み</a:t>
            </a:r>
            <a:r>
              <a:rPr kumimoji="1" lang="en-US" altLang="ja-JP" dirty="0" smtClean="0"/>
              <a:t>21%</a:t>
            </a:r>
            <a:r>
              <a:rPr kumimoji="1" lang="ja-JP" altLang="en-US" dirty="0" smtClean="0"/>
              <a:t>のガスを患者様に供給できます。</a:t>
            </a:r>
            <a:endParaRPr kumimoji="1" lang="en-US" altLang="ja-JP" dirty="0" smtClean="0"/>
          </a:p>
          <a:p>
            <a:r>
              <a:rPr lang="en-US" altLang="ja-JP" dirty="0"/>
              <a:t> </a:t>
            </a:r>
            <a:r>
              <a:rPr lang="en-US" altLang="ja-JP" dirty="0" smtClean="0"/>
              <a:t>      </a:t>
            </a:r>
            <a:r>
              <a:rPr lang="ja-JP" altLang="en-US" dirty="0" smtClean="0"/>
              <a:t>よって、酸素供給圧が途絶した場合でも、</a:t>
            </a:r>
            <a:r>
              <a:rPr lang="en-US" altLang="ja-JP" dirty="0" smtClean="0"/>
              <a:t>21%</a:t>
            </a:r>
            <a:r>
              <a:rPr lang="ja-JP" altLang="en-US" dirty="0" smtClean="0"/>
              <a:t>のガスで換気を継続します。</a:t>
            </a:r>
            <a:endParaRPr kumimoji="1" lang="en-US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347</Words>
  <Application>Microsoft Office PowerPoint</Application>
  <PresentationFormat>画面に合わせる (4:3)</PresentationFormat>
  <Paragraphs>107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Company>Covidien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Covidien Japan</dc:creator>
  <cp:lastModifiedBy>小板橋俊哉</cp:lastModifiedBy>
  <cp:revision>34</cp:revision>
  <dcterms:created xsi:type="dcterms:W3CDTF">2013-03-26T02:14:31Z</dcterms:created>
  <dcterms:modified xsi:type="dcterms:W3CDTF">2013-06-30T23:56:45Z</dcterms:modified>
</cp:coreProperties>
</file>