
<file path=[Content_Types].xml><?xml version="1.0" encoding="utf-8"?>
<Types xmlns="http://schemas.openxmlformats.org/package/2006/content-types">
  <Default Extension="emf" ContentType="image/x-emf"/>
  <Default Extension="jpeg" ContentType="image/jpeg"/>
  <Default Extension="jpg" ContentType="image/jpg"/>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media/image25.jpg" ContentType="image/jpeg"/>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media/image48.jpg" ContentType="image/jpeg"/>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69"/>
  </p:notesMasterIdLst>
  <p:sldIdLst>
    <p:sldId id="256" r:id="rId2"/>
    <p:sldId id="342" r:id="rId3"/>
    <p:sldId id="324" r:id="rId4"/>
    <p:sldId id="258" r:id="rId5"/>
    <p:sldId id="259" r:id="rId6"/>
    <p:sldId id="260" r:id="rId7"/>
    <p:sldId id="261" r:id="rId8"/>
    <p:sldId id="341" r:id="rId9"/>
    <p:sldId id="264" r:id="rId10"/>
    <p:sldId id="265" r:id="rId11"/>
    <p:sldId id="266" r:id="rId12"/>
    <p:sldId id="345" r:id="rId13"/>
    <p:sldId id="340" r:id="rId14"/>
    <p:sldId id="343" r:id="rId15"/>
    <p:sldId id="344" r:id="rId16"/>
    <p:sldId id="326" r:id="rId17"/>
    <p:sldId id="327" r:id="rId18"/>
    <p:sldId id="273" r:id="rId19"/>
    <p:sldId id="389" r:id="rId20"/>
    <p:sldId id="346" r:id="rId21"/>
    <p:sldId id="277" r:id="rId22"/>
    <p:sldId id="347" r:id="rId23"/>
    <p:sldId id="349" r:id="rId24"/>
    <p:sldId id="361" r:id="rId25"/>
    <p:sldId id="380" r:id="rId26"/>
    <p:sldId id="282" r:id="rId27"/>
    <p:sldId id="362" r:id="rId28"/>
    <p:sldId id="381" r:id="rId29"/>
    <p:sldId id="272" r:id="rId30"/>
    <p:sldId id="298" r:id="rId31"/>
    <p:sldId id="329" r:id="rId32"/>
    <p:sldId id="330" r:id="rId33"/>
    <p:sldId id="331" r:id="rId34"/>
    <p:sldId id="274" r:id="rId35"/>
    <p:sldId id="291" r:id="rId36"/>
    <p:sldId id="328" r:id="rId37"/>
    <p:sldId id="382" r:id="rId38"/>
    <p:sldId id="363" r:id="rId39"/>
    <p:sldId id="383" r:id="rId40"/>
    <p:sldId id="262" r:id="rId41"/>
    <p:sldId id="263" r:id="rId42"/>
    <p:sldId id="296" r:id="rId43"/>
    <p:sldId id="384" r:id="rId44"/>
    <p:sldId id="385" r:id="rId45"/>
    <p:sldId id="386" r:id="rId46"/>
    <p:sldId id="364" r:id="rId47"/>
    <p:sldId id="366" r:id="rId48"/>
    <p:sldId id="367" r:id="rId49"/>
    <p:sldId id="294" r:id="rId50"/>
    <p:sldId id="368" r:id="rId51"/>
    <p:sldId id="369" r:id="rId52"/>
    <p:sldId id="370" r:id="rId53"/>
    <p:sldId id="371" r:id="rId54"/>
    <p:sldId id="372" r:id="rId55"/>
    <p:sldId id="373" r:id="rId56"/>
    <p:sldId id="374" r:id="rId57"/>
    <p:sldId id="375" r:id="rId58"/>
    <p:sldId id="268" r:id="rId59"/>
    <p:sldId id="332" r:id="rId60"/>
    <p:sldId id="333" r:id="rId61"/>
    <p:sldId id="269" r:id="rId62"/>
    <p:sldId id="379" r:id="rId63"/>
    <p:sldId id="351" r:id="rId64"/>
    <p:sldId id="387" r:id="rId65"/>
    <p:sldId id="388" r:id="rId66"/>
    <p:sldId id="378" r:id="rId67"/>
    <p:sldId id="339" r:id="rId68"/>
  </p:sldIdLst>
  <p:sldSz cx="9144000" cy="6858000" type="screen4x3"/>
  <p:notesSz cx="6797675" cy="9926638"/>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85" autoAdjust="0"/>
    <p:restoredTop sz="93765" autoAdjust="0"/>
  </p:normalViewPr>
  <p:slideViewPr>
    <p:cSldViewPr>
      <p:cViewPr varScale="1">
        <p:scale>
          <a:sx n="107" d="100"/>
          <a:sy n="107" d="100"/>
        </p:scale>
        <p:origin x="1764" y="96"/>
      </p:cViewPr>
      <p:guideLst>
        <p:guide orient="horz" pos="2880"/>
        <p:guide pos="216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00" d="100"/>
        <a:sy n="100" d="100"/>
      </p:scale>
      <p:origin x="0" y="0"/>
    </p:cViewPr>
  </p:sorterViewPr>
  <p:notesViewPr>
    <p:cSldViewPr>
      <p:cViewPr>
        <p:scale>
          <a:sx n="100" d="100"/>
          <a:sy n="100" d="100"/>
        </p:scale>
        <p:origin x="1648" y="-139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 Type="http://schemas.openxmlformats.org/officeDocument/2006/relationships/slide" Target="slides/slide6.xml"/><Relationship Id="rId71"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5659" cy="498631"/>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0836" y="0"/>
            <a:ext cx="2945659" cy="498631"/>
          </a:xfrm>
          <a:prstGeom prst="rect">
            <a:avLst/>
          </a:prstGeom>
        </p:spPr>
        <p:txBody>
          <a:bodyPr vert="horz" lIns="91440" tIns="45720" rIns="91440" bIns="45720" rtlCol="0"/>
          <a:lstStyle>
            <a:lvl1pPr algn="r">
              <a:defRPr sz="1200"/>
            </a:lvl1pPr>
          </a:lstStyle>
          <a:p>
            <a:fld id="{DA60C6EA-C7E1-4B7F-A6A3-47F1389FDDD4}" type="datetimeFigureOut">
              <a:rPr kumimoji="1" lang="ja-JP" altLang="en-US" smtClean="0"/>
              <a:t>2021/11/29</a:t>
            </a:fld>
            <a:endParaRPr kumimoji="1" lang="ja-JP" altLang="en-US"/>
          </a:p>
        </p:txBody>
      </p:sp>
      <p:sp>
        <p:nvSpPr>
          <p:cNvPr id="4" name="スライド イメージ プレースホルダー 3"/>
          <p:cNvSpPr>
            <a:spLocks noGrp="1" noRot="1" noChangeAspect="1"/>
          </p:cNvSpPr>
          <p:nvPr>
            <p:ph type="sldImg" idx="2"/>
          </p:nvPr>
        </p:nvSpPr>
        <p:spPr>
          <a:xfrm>
            <a:off x="1166813" y="1239838"/>
            <a:ext cx="4464050" cy="3349625"/>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79768" y="4777196"/>
            <a:ext cx="5438140" cy="3908613"/>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428011"/>
            <a:ext cx="2945659" cy="498629"/>
          </a:xfrm>
          <a:prstGeom prst="rect">
            <a:avLst/>
          </a:prstGeom>
        </p:spPr>
        <p:txBody>
          <a:bodyPr vert="horz" lIns="91440" tIns="45720" rIns="91440" bIns="45720" rtlCol="0" anchor="b"/>
          <a:lstStyle>
            <a:lvl1pPr algn="l">
              <a:defRPr sz="1200"/>
            </a:lvl1pPr>
          </a:lstStyle>
          <a:p>
            <a:endParaRPr kumimoji="1" lang="ja-JP" altLang="en-US"/>
          </a:p>
        </p:txBody>
      </p:sp>
    </p:spTree>
    <p:extLst>
      <p:ext uri="{BB962C8B-B14F-4D97-AF65-F5344CB8AC3E}">
        <p14:creationId xmlns:p14="http://schemas.microsoft.com/office/powerpoint/2010/main" val="3576658493"/>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医療ガスは病院のライフラインの一つであり、災害で医療ガスが使えなくなると、医療の継続が難しくなります。日本医療ガス学会では、自然災害が医療ガスに及ぼした実態を調査し、対策を考えました。</a:t>
            </a:r>
          </a:p>
          <a:p>
            <a:endParaRPr kumimoji="1" lang="ja-JP" altLang="en-US" dirty="0"/>
          </a:p>
        </p:txBody>
      </p:sp>
    </p:spTree>
    <p:extLst>
      <p:ext uri="{BB962C8B-B14F-4D97-AF65-F5344CB8AC3E}">
        <p14:creationId xmlns:p14="http://schemas.microsoft.com/office/powerpoint/2010/main" val="16477992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ja-JP" sz="1200" kern="100" dirty="0">
                <a:effectLst/>
                <a:latin typeface="游明朝" panose="02020400000000000000" pitchFamily="18" charset="-128"/>
                <a:ea typeface="ＭＳ 明朝" panose="02020609040205080304" pitchFamily="17" charset="-128"/>
                <a:cs typeface="Times New Roman" panose="02020603050405020304" pitchFamily="18" charset="0"/>
              </a:rPr>
              <a:t>機械室は浸水し、アウトレット上部まで水没しています。雨水が入り込まないような対策が必要です。新築時は、高層階への移転も考慮する必要があります。</a:t>
            </a:r>
            <a:endParaRPr lang="ja-JP" altLang="ja-JP" sz="1200" kern="100" dirty="0">
              <a:effectLst/>
              <a:latin typeface="游明朝" panose="02020400000000000000" pitchFamily="18" charset="-128"/>
              <a:ea typeface="游明朝" panose="02020400000000000000" pitchFamily="18" charset="-128"/>
              <a:cs typeface="Times New Roman" panose="02020603050405020304" pitchFamily="18" charset="0"/>
            </a:endParaRPr>
          </a:p>
          <a:p>
            <a:endParaRPr kumimoji="1" lang="ja-JP" altLang="en-US" dirty="0"/>
          </a:p>
        </p:txBody>
      </p:sp>
    </p:spTree>
    <p:extLst>
      <p:ext uri="{BB962C8B-B14F-4D97-AF65-F5344CB8AC3E}">
        <p14:creationId xmlns:p14="http://schemas.microsoft.com/office/powerpoint/2010/main" val="5002644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事業所から可搬式超低温容器</a:t>
            </a:r>
            <a:r>
              <a:rPr kumimoji="1" lang="en-US" altLang="ja-JP" dirty="0"/>
              <a:t>(LGC)</a:t>
            </a:r>
            <a:r>
              <a:rPr kumimoji="1" lang="ja-JP" altLang="en-US" dirty="0"/>
              <a:t>や、酸素ボンベが流失しています。事業所では、しっかりと管理することが必要です。高圧ボンベの川への流出や、土砂に埋まることはとても危険です。</a:t>
            </a:r>
          </a:p>
          <a:p>
            <a:endParaRPr kumimoji="1" lang="ja-JP" altLang="en-US" dirty="0"/>
          </a:p>
        </p:txBody>
      </p:sp>
    </p:spTree>
    <p:extLst>
      <p:ext uri="{BB962C8B-B14F-4D97-AF65-F5344CB8AC3E}">
        <p14:creationId xmlns:p14="http://schemas.microsoft.com/office/powerpoint/2010/main" val="37682288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ja-JP" sz="1200" kern="100" dirty="0">
                <a:effectLst/>
                <a:latin typeface="游明朝" panose="02020400000000000000" pitchFamily="18" charset="-128"/>
                <a:ea typeface="ＭＳ 明朝" panose="02020609040205080304" pitchFamily="17" charset="-128"/>
                <a:cs typeface="Times New Roman" panose="02020603050405020304" pitchFamily="18" charset="0"/>
              </a:rPr>
              <a:t>災害で、医療ガス供給源の倒壊、浸水、配管の断裂やアウトレットの損傷がおきますと、医療ガスが途絶、噴出、爆発、火災などを引き起こし、患者さんに使用している麻酔器、人工呼吸器、吸引が停止し、重症患者さんが生命の危機に陥る懸念があります。</a:t>
            </a:r>
            <a:endParaRPr lang="ja-JP" altLang="ja-JP" sz="1200" kern="100" dirty="0">
              <a:effectLst/>
              <a:latin typeface="游明朝" panose="02020400000000000000" pitchFamily="18" charset="-128"/>
              <a:ea typeface="游明朝" panose="02020400000000000000" pitchFamily="18" charset="-128"/>
              <a:cs typeface="Times New Roman" panose="02020603050405020304" pitchFamily="18" charset="0"/>
            </a:endParaRPr>
          </a:p>
          <a:p>
            <a:endParaRPr kumimoji="1" lang="ja-JP" altLang="en-US" dirty="0"/>
          </a:p>
        </p:txBody>
      </p:sp>
    </p:spTree>
    <p:extLst>
      <p:ext uri="{BB962C8B-B14F-4D97-AF65-F5344CB8AC3E}">
        <p14:creationId xmlns:p14="http://schemas.microsoft.com/office/powerpoint/2010/main" val="25160678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ja-JP" sz="1200" dirty="0">
                <a:effectLst/>
                <a:ea typeface="ＭＳ 明朝" panose="02020609040205080304" pitchFamily="17" charset="-128"/>
                <a:cs typeface="Times New Roman" panose="02020603050405020304" pitchFamily="18" charset="0"/>
              </a:rPr>
              <a:t>私たちは、このようなことが起きないように、平時に医療ガスの災害対策を講じておく必要があります。</a:t>
            </a:r>
            <a:endParaRPr kumimoji="1" lang="ja-JP" altLang="en-US" sz="1200" dirty="0"/>
          </a:p>
          <a:p>
            <a:endParaRPr kumimoji="1" lang="ja-JP" altLang="en-US" dirty="0"/>
          </a:p>
        </p:txBody>
      </p:sp>
    </p:spTree>
    <p:extLst>
      <p:ext uri="{BB962C8B-B14F-4D97-AF65-F5344CB8AC3E}">
        <p14:creationId xmlns:p14="http://schemas.microsoft.com/office/powerpoint/2010/main" val="40157883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スライド イメージ プレースホルダー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7"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ja-JP" altLang="ja-JP" sz="1200" kern="100" dirty="0">
                <a:effectLst/>
                <a:latin typeface="游明朝" panose="02020400000000000000" pitchFamily="18" charset="-128"/>
                <a:ea typeface="ＭＳ 明朝" panose="02020609040205080304" pitchFamily="17" charset="-128"/>
                <a:cs typeface="Times New Roman" panose="02020603050405020304" pitchFamily="18" charset="0"/>
              </a:rPr>
              <a:t>多くの病院では酸素は、定置式超低温液化ガス貯槽</a:t>
            </a:r>
            <a:r>
              <a:rPr lang="en-US" altLang="ja-JP" sz="1200" kern="100" dirty="0">
                <a:effectLst/>
                <a:latin typeface="游明朝" panose="02020400000000000000" pitchFamily="18" charset="-128"/>
                <a:ea typeface="ＭＳ 明朝" panose="02020609040205080304" pitchFamily="17" charset="-128"/>
                <a:cs typeface="Times New Roman" panose="02020603050405020304" pitchFamily="18" charset="0"/>
              </a:rPr>
              <a:t>(CE)</a:t>
            </a:r>
            <a:r>
              <a:rPr lang="ja-JP" altLang="ja-JP" sz="1200" kern="100" dirty="0">
                <a:effectLst/>
                <a:latin typeface="游明朝" panose="02020400000000000000" pitchFamily="18" charset="-128"/>
                <a:ea typeface="ＭＳ 明朝" panose="02020609040205080304" pitchFamily="17" charset="-128"/>
                <a:cs typeface="Times New Roman" panose="02020603050405020304" pitchFamily="18" charset="0"/>
              </a:rPr>
              <a:t>を主な供給源装置として配管で院内に送り、アウトレットから使用しています。</a:t>
            </a:r>
            <a:r>
              <a:rPr lang="en-US" altLang="ja-JP" sz="1200" kern="100" dirty="0">
                <a:effectLst/>
                <a:latin typeface="游明朝" panose="02020400000000000000" pitchFamily="18" charset="-128"/>
                <a:ea typeface="ＭＳ 明朝" panose="02020609040205080304" pitchFamily="17" charset="-128"/>
                <a:cs typeface="Times New Roman" panose="02020603050405020304" pitchFamily="18" charset="0"/>
              </a:rPr>
              <a:t>CE</a:t>
            </a:r>
            <a:r>
              <a:rPr lang="ja-JP" altLang="ja-JP" sz="1200" kern="100" dirty="0">
                <a:effectLst/>
                <a:latin typeface="游明朝" panose="02020400000000000000" pitchFamily="18" charset="-128"/>
                <a:ea typeface="ＭＳ 明朝" panose="02020609040205080304" pitchFamily="17" charset="-128"/>
                <a:cs typeface="Times New Roman" panose="02020603050405020304" pitchFamily="18" charset="0"/>
              </a:rPr>
              <a:t>から配管へは内圧で供給されるので、電気は必要ありませんが、ガス残量警報には電源が必要です。またタンクローリーから</a:t>
            </a:r>
            <a:r>
              <a:rPr lang="en-US" altLang="ja-JP" sz="1200" kern="100" dirty="0">
                <a:effectLst/>
                <a:latin typeface="游明朝" panose="02020400000000000000" pitchFamily="18" charset="-128"/>
                <a:ea typeface="ＭＳ 明朝" panose="02020609040205080304" pitchFamily="17" charset="-128"/>
                <a:cs typeface="Times New Roman" panose="02020603050405020304" pitchFamily="18" charset="0"/>
              </a:rPr>
              <a:t>CE</a:t>
            </a:r>
            <a:r>
              <a:rPr lang="ja-JP" altLang="ja-JP" sz="1200" kern="100" dirty="0">
                <a:effectLst/>
                <a:latin typeface="游明朝" panose="02020400000000000000" pitchFamily="18" charset="-128"/>
                <a:ea typeface="ＭＳ 明朝" panose="02020609040205080304" pitchFamily="17" charset="-128"/>
                <a:cs typeface="Times New Roman" panose="02020603050405020304" pitchFamily="18" charset="0"/>
              </a:rPr>
              <a:t>に液体酸素を充填するには、電源が必要となることもありますので非常電源の確保が必要です。災害時は平時と異なる業者から酸素供給を受けなければいけないこともあります。タンクローリーと</a:t>
            </a:r>
            <a:r>
              <a:rPr lang="en-US" altLang="ja-JP" sz="1200" kern="100" dirty="0">
                <a:effectLst/>
                <a:latin typeface="游明朝" panose="02020400000000000000" pitchFamily="18" charset="-128"/>
                <a:ea typeface="ＭＳ 明朝" panose="02020609040205080304" pitchFamily="17" charset="-128"/>
                <a:cs typeface="Times New Roman" panose="02020603050405020304" pitchFamily="18" charset="0"/>
              </a:rPr>
              <a:t>CE</a:t>
            </a:r>
            <a:r>
              <a:rPr lang="ja-JP" altLang="ja-JP" sz="1200" kern="100" dirty="0">
                <a:effectLst/>
                <a:latin typeface="游明朝" panose="02020400000000000000" pitchFamily="18" charset="-128"/>
                <a:ea typeface="ＭＳ 明朝" panose="02020609040205080304" pitchFamily="17" charset="-128"/>
                <a:cs typeface="Times New Roman" panose="02020603050405020304" pitchFamily="18" charset="0"/>
              </a:rPr>
              <a:t>の注入口、電源アダプターが整合しないと、酸素供給が受けられないことがあります。</a:t>
            </a:r>
            <a:endParaRPr lang="ja-JP" altLang="ja-JP" sz="12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eaLnBrk="1" hangingPunct="1">
              <a:spcBef>
                <a:spcPct val="0"/>
              </a:spcBef>
            </a:pPr>
            <a:endParaRPr lang="ja-JP" altLang="en-US" dirty="0"/>
          </a:p>
        </p:txBody>
      </p:sp>
      <p:sp>
        <p:nvSpPr>
          <p:cNvPr id="16388"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charset="0"/>
                <a:ea typeface="ＭＳ Ｐゴシック" charset="-128"/>
              </a:defRPr>
            </a:lvl1pPr>
            <a:lvl2pPr marL="761598" indent="-292922">
              <a:defRPr kumimoji="1">
                <a:solidFill>
                  <a:schemeClr val="tx1"/>
                </a:solidFill>
                <a:latin typeface="Arial" charset="0"/>
                <a:ea typeface="ＭＳ Ｐゴシック" charset="-128"/>
              </a:defRPr>
            </a:lvl2pPr>
            <a:lvl3pPr marL="1171689" indent="-234338">
              <a:defRPr kumimoji="1">
                <a:solidFill>
                  <a:schemeClr val="tx1"/>
                </a:solidFill>
                <a:latin typeface="Arial" charset="0"/>
                <a:ea typeface="ＭＳ Ｐゴシック" charset="-128"/>
              </a:defRPr>
            </a:lvl3pPr>
            <a:lvl4pPr marL="1640365" indent="-234338">
              <a:defRPr kumimoji="1">
                <a:solidFill>
                  <a:schemeClr val="tx1"/>
                </a:solidFill>
                <a:latin typeface="Arial" charset="0"/>
                <a:ea typeface="ＭＳ Ｐゴシック" charset="-128"/>
              </a:defRPr>
            </a:lvl4pPr>
            <a:lvl5pPr marL="2109041" indent="-234338">
              <a:defRPr kumimoji="1">
                <a:solidFill>
                  <a:schemeClr val="tx1"/>
                </a:solidFill>
                <a:latin typeface="Arial" charset="0"/>
                <a:ea typeface="ＭＳ Ｐゴシック" charset="-128"/>
              </a:defRPr>
            </a:lvl5pPr>
            <a:lvl6pPr marL="2577716" indent="-234338" eaLnBrk="0" fontAlgn="base" hangingPunct="0">
              <a:spcBef>
                <a:spcPct val="0"/>
              </a:spcBef>
              <a:spcAft>
                <a:spcPct val="0"/>
              </a:spcAft>
              <a:defRPr kumimoji="1">
                <a:solidFill>
                  <a:schemeClr val="tx1"/>
                </a:solidFill>
                <a:latin typeface="Arial" charset="0"/>
                <a:ea typeface="ＭＳ Ｐゴシック" charset="-128"/>
              </a:defRPr>
            </a:lvl6pPr>
            <a:lvl7pPr marL="3046392" indent="-234338" eaLnBrk="0" fontAlgn="base" hangingPunct="0">
              <a:spcBef>
                <a:spcPct val="0"/>
              </a:spcBef>
              <a:spcAft>
                <a:spcPct val="0"/>
              </a:spcAft>
              <a:defRPr kumimoji="1">
                <a:solidFill>
                  <a:schemeClr val="tx1"/>
                </a:solidFill>
                <a:latin typeface="Arial" charset="0"/>
                <a:ea typeface="ＭＳ Ｐゴシック" charset="-128"/>
              </a:defRPr>
            </a:lvl7pPr>
            <a:lvl8pPr marL="3515068" indent="-234338" eaLnBrk="0" fontAlgn="base" hangingPunct="0">
              <a:spcBef>
                <a:spcPct val="0"/>
              </a:spcBef>
              <a:spcAft>
                <a:spcPct val="0"/>
              </a:spcAft>
              <a:defRPr kumimoji="1">
                <a:solidFill>
                  <a:schemeClr val="tx1"/>
                </a:solidFill>
                <a:latin typeface="Arial" charset="0"/>
                <a:ea typeface="ＭＳ Ｐゴシック" charset="-128"/>
              </a:defRPr>
            </a:lvl8pPr>
            <a:lvl9pPr marL="3983744" indent="-234338" eaLnBrk="0" fontAlgn="base" hangingPunct="0">
              <a:spcBef>
                <a:spcPct val="0"/>
              </a:spcBef>
              <a:spcAft>
                <a:spcPct val="0"/>
              </a:spcAft>
              <a:defRPr kumimoji="1">
                <a:solidFill>
                  <a:schemeClr val="tx1"/>
                </a:solidFill>
                <a:latin typeface="Arial" charset="0"/>
                <a:ea typeface="ＭＳ Ｐゴシック" charset="-128"/>
              </a:defRPr>
            </a:lvl9pPr>
          </a:lstStyle>
          <a:p>
            <a:fld id="{7B65AD02-96C4-496D-AB5F-0F2209AFEEFC}" type="slidenum">
              <a:rPr lang="ja-JP" altLang="en-US">
                <a:latin typeface="Calibri" pitchFamily="34" charset="0"/>
              </a:rPr>
              <a:pPr/>
              <a:t>14</a:t>
            </a:fld>
            <a:endParaRPr lang="en-US" altLang="ja-JP">
              <a:latin typeface="Calibri" pitchFamily="34" charset="0"/>
            </a:endParaRPr>
          </a:p>
        </p:txBody>
      </p:sp>
    </p:spTree>
    <p:extLst>
      <p:ext uri="{BB962C8B-B14F-4D97-AF65-F5344CB8AC3E}">
        <p14:creationId xmlns:p14="http://schemas.microsoft.com/office/powerpoint/2010/main" val="25818904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ja-JP" sz="1200" kern="100" dirty="0">
                <a:effectLst/>
                <a:latin typeface="游明朝" panose="02020400000000000000" pitchFamily="18" charset="-128"/>
                <a:ea typeface="ＭＳ 明朝" panose="02020609040205080304" pitchFamily="17" charset="-128"/>
                <a:cs typeface="Times New Roman" panose="02020603050405020304" pitchFamily="18" charset="0"/>
              </a:rPr>
              <a:t>マニフォールド室の酸素ボンベから酸素を供給するのに、</a:t>
            </a:r>
            <a:r>
              <a:rPr lang="en-US" altLang="ja-JP" sz="1200" kern="100" dirty="0">
                <a:effectLst/>
                <a:latin typeface="游明朝" panose="02020400000000000000" pitchFamily="18" charset="-128"/>
                <a:ea typeface="ＭＳ 明朝" panose="02020609040205080304" pitchFamily="17" charset="-128"/>
                <a:cs typeface="Times New Roman" panose="02020603050405020304" pitchFamily="18" charset="0"/>
              </a:rPr>
              <a:t>CE</a:t>
            </a:r>
            <a:r>
              <a:rPr lang="ja-JP" altLang="ja-JP" sz="1200" kern="100" dirty="0">
                <a:effectLst/>
                <a:latin typeface="游明朝" panose="02020400000000000000" pitchFamily="18" charset="-128"/>
                <a:ea typeface="ＭＳ 明朝" panose="02020609040205080304" pitchFamily="17" charset="-128"/>
                <a:cs typeface="Times New Roman" panose="02020603050405020304" pitchFamily="18" charset="0"/>
              </a:rPr>
              <a:t>と同じように電気は必要ありませんが、ガス残量警報には電源が必要です。アナログ圧力計や、電源不要の警報機の常設が推奨されています。ボンベは、上</a:t>
            </a:r>
            <a:r>
              <a:rPr lang="en-US" altLang="ja-JP" sz="1200" kern="100" dirty="0">
                <a:effectLst/>
                <a:latin typeface="游明朝" panose="02020400000000000000" pitchFamily="18" charset="-128"/>
                <a:ea typeface="ＭＳ 明朝" panose="02020609040205080304" pitchFamily="17" charset="-128"/>
                <a:cs typeface="Times New Roman" panose="02020603050405020304" pitchFamily="18" charset="0"/>
              </a:rPr>
              <a:t>1/4, </a:t>
            </a:r>
            <a:r>
              <a:rPr lang="ja-JP" altLang="ja-JP" sz="1200" kern="100" dirty="0">
                <a:effectLst/>
                <a:latin typeface="游明朝" panose="02020400000000000000" pitchFamily="18" charset="-128"/>
                <a:ea typeface="ＭＳ 明朝" panose="02020609040205080304" pitchFamily="17" charset="-128"/>
                <a:cs typeface="Times New Roman" panose="02020603050405020304" pitchFamily="18" charset="0"/>
              </a:rPr>
              <a:t>下</a:t>
            </a:r>
            <a:r>
              <a:rPr lang="en-US" altLang="ja-JP" sz="1200" kern="100" dirty="0">
                <a:effectLst/>
                <a:latin typeface="游明朝" panose="02020400000000000000" pitchFamily="18" charset="-128"/>
                <a:ea typeface="ＭＳ 明朝" panose="02020609040205080304" pitchFamily="17" charset="-128"/>
                <a:cs typeface="Times New Roman" panose="02020603050405020304" pitchFamily="18" charset="0"/>
              </a:rPr>
              <a:t>1/4</a:t>
            </a:r>
            <a:r>
              <a:rPr lang="ja-JP" altLang="ja-JP" sz="1200" kern="100" dirty="0">
                <a:effectLst/>
                <a:latin typeface="游明朝" panose="02020400000000000000" pitchFamily="18" charset="-128"/>
                <a:ea typeface="ＭＳ 明朝" panose="02020609040205080304" pitchFamily="17" charset="-128"/>
                <a:cs typeface="Times New Roman" panose="02020603050405020304" pitchFamily="18" charset="0"/>
              </a:rPr>
              <a:t>の</a:t>
            </a:r>
            <a:r>
              <a:rPr lang="en-US" altLang="ja-JP" sz="1200" kern="100" dirty="0">
                <a:effectLst/>
                <a:latin typeface="游明朝" panose="02020400000000000000" pitchFamily="18" charset="-128"/>
                <a:ea typeface="ＭＳ 明朝" panose="02020609040205080304" pitchFamily="17" charset="-128"/>
                <a:cs typeface="Times New Roman" panose="02020603050405020304" pitchFamily="18" charset="0"/>
              </a:rPr>
              <a:t>2</a:t>
            </a:r>
            <a:r>
              <a:rPr lang="ja-JP" altLang="ja-JP" sz="1200" kern="100" dirty="0">
                <a:effectLst/>
                <a:latin typeface="游明朝" panose="02020400000000000000" pitchFamily="18" charset="-128"/>
                <a:ea typeface="ＭＳ 明朝" panose="02020609040205080304" pitchFamily="17" charset="-128"/>
                <a:cs typeface="Times New Roman" panose="02020603050405020304" pitchFamily="18" charset="0"/>
              </a:rPr>
              <a:t>箇所を、チェーンやベルトでしっかり固定して、転倒を防止することが大切です。マニフォールド室の出入り口の扉は、外開きで、可能であれば高層階に設置することが望ましいです。</a:t>
            </a:r>
            <a:endParaRPr lang="ja-JP" altLang="ja-JP" sz="1200" kern="100" dirty="0">
              <a:effectLst/>
              <a:latin typeface="游明朝" panose="02020400000000000000" pitchFamily="18" charset="-128"/>
              <a:ea typeface="游明朝" panose="02020400000000000000" pitchFamily="18" charset="-128"/>
              <a:cs typeface="Times New Roman" panose="02020603050405020304" pitchFamily="18" charset="0"/>
            </a:endParaRPr>
          </a:p>
          <a:p>
            <a:endParaRPr kumimoji="1" lang="ja-JP" altLang="en-US" dirty="0"/>
          </a:p>
        </p:txBody>
      </p:sp>
    </p:spTree>
    <p:extLst>
      <p:ext uri="{BB962C8B-B14F-4D97-AF65-F5344CB8AC3E}">
        <p14:creationId xmlns:p14="http://schemas.microsoft.com/office/powerpoint/2010/main" val="20847597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スライド イメージ プレースホルダー 1"/>
          <p:cNvSpPr>
            <a:spLocks noGrp="1" noRot="1" noChangeAspect="1" noTextEdit="1"/>
          </p:cNvSpPr>
          <p:nvPr>
            <p:ph type="sldImg"/>
          </p:nvPr>
        </p:nvSpPr>
        <p:spPr>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ノート プレースホルダー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ja-JP" altLang="ja-JP" sz="1200" kern="100" dirty="0">
                <a:effectLst/>
                <a:latin typeface="游明朝" panose="02020400000000000000" pitchFamily="18" charset="-128"/>
                <a:ea typeface="ＭＳ 明朝" panose="02020609040205080304" pitchFamily="17" charset="-128"/>
                <a:cs typeface="Times New Roman" panose="02020603050405020304" pitchFamily="18" charset="0"/>
              </a:rPr>
              <a:t>このように鎖は緩みがないようにしっかりと</a:t>
            </a:r>
            <a:r>
              <a:rPr lang="en-US" altLang="ja-JP" sz="1200" kern="100" dirty="0">
                <a:effectLst/>
                <a:latin typeface="游明朝" panose="02020400000000000000" pitchFamily="18" charset="-128"/>
                <a:ea typeface="ＭＳ 明朝" panose="02020609040205080304" pitchFamily="17" charset="-128"/>
                <a:cs typeface="Times New Roman" panose="02020603050405020304" pitchFamily="18" charset="0"/>
              </a:rPr>
              <a:t>2</a:t>
            </a:r>
            <a:r>
              <a:rPr lang="ja-JP" altLang="ja-JP" sz="1200" kern="100" dirty="0">
                <a:effectLst/>
                <a:latin typeface="游明朝" panose="02020400000000000000" pitchFamily="18" charset="-128"/>
                <a:ea typeface="ＭＳ 明朝" panose="02020609040205080304" pitchFamily="17" charset="-128"/>
                <a:cs typeface="Times New Roman" panose="02020603050405020304" pitchFamily="18" charset="0"/>
              </a:rPr>
              <a:t>箇所で固定することが大切です。</a:t>
            </a:r>
            <a:endParaRPr lang="ja-JP" altLang="ja-JP" sz="12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eaLnBrk="1" hangingPunct="1">
              <a:spcBef>
                <a:spcPct val="0"/>
              </a:spcBef>
            </a:pPr>
            <a:endParaRPr lang="ja-JP" dirty="0"/>
          </a:p>
        </p:txBody>
      </p:sp>
      <p:sp>
        <p:nvSpPr>
          <p:cNvPr id="19460" name="スライド番号プレースホルダー 3"/>
          <p:cNvSpPr>
            <a:spLocks noGrp="1"/>
          </p:cNvSpPr>
          <p:nvPr>
            <p:ph type="sldNum" sz="quarter" idx="5"/>
          </p:nvPr>
        </p:nvSpPr>
        <p:spPr>
          <a:xfrm>
            <a:off x="3850836" y="9428011"/>
            <a:ext cx="2945659" cy="49862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numCol="1"/>
          <a:lstStyle>
            <a:lvl1pPr>
              <a:defRPr kumimoji="1">
                <a:solidFill>
                  <a:schemeClr val="tx1"/>
                </a:solidFill>
                <a:latin typeface="Arial" charset="0"/>
                <a:ea typeface="ＭＳ Ｐゴシック" charset="-128"/>
              </a:defRPr>
            </a:lvl1pPr>
            <a:lvl2pPr marL="761598" indent="-292922">
              <a:defRPr kumimoji="1">
                <a:solidFill>
                  <a:schemeClr val="tx1"/>
                </a:solidFill>
                <a:latin typeface="Arial" charset="0"/>
                <a:ea typeface="ＭＳ Ｐゴシック" charset="-128"/>
              </a:defRPr>
            </a:lvl2pPr>
            <a:lvl3pPr marL="1171689" indent="-234338">
              <a:defRPr kumimoji="1">
                <a:solidFill>
                  <a:schemeClr val="tx1"/>
                </a:solidFill>
                <a:latin typeface="Arial" charset="0"/>
                <a:ea typeface="ＭＳ Ｐゴシック" charset="-128"/>
              </a:defRPr>
            </a:lvl3pPr>
            <a:lvl4pPr marL="1640365" indent="-234338">
              <a:defRPr kumimoji="1">
                <a:solidFill>
                  <a:schemeClr val="tx1"/>
                </a:solidFill>
                <a:latin typeface="Arial" charset="0"/>
                <a:ea typeface="ＭＳ Ｐゴシック" charset="-128"/>
              </a:defRPr>
            </a:lvl4pPr>
            <a:lvl5pPr marL="2109041" indent="-234338">
              <a:defRPr kumimoji="1">
                <a:solidFill>
                  <a:schemeClr val="tx1"/>
                </a:solidFill>
                <a:latin typeface="Arial" charset="0"/>
                <a:ea typeface="ＭＳ Ｐゴシック" charset="-128"/>
              </a:defRPr>
            </a:lvl5pPr>
            <a:lvl6pPr marL="2577716" indent="-234338" eaLnBrk="0" fontAlgn="base" hangingPunct="0">
              <a:spcBef>
                <a:spcPct val="0"/>
              </a:spcBef>
              <a:spcAft>
                <a:spcPct val="0"/>
              </a:spcAft>
              <a:defRPr kumimoji="1">
                <a:solidFill>
                  <a:schemeClr val="tx1"/>
                </a:solidFill>
                <a:latin typeface="Arial" charset="0"/>
                <a:ea typeface="ＭＳ Ｐゴシック" charset="-128"/>
              </a:defRPr>
            </a:lvl6pPr>
            <a:lvl7pPr marL="3046392" indent="-234338" eaLnBrk="0" fontAlgn="base" hangingPunct="0">
              <a:spcBef>
                <a:spcPct val="0"/>
              </a:spcBef>
              <a:spcAft>
                <a:spcPct val="0"/>
              </a:spcAft>
              <a:defRPr kumimoji="1">
                <a:solidFill>
                  <a:schemeClr val="tx1"/>
                </a:solidFill>
                <a:latin typeface="Arial" charset="0"/>
                <a:ea typeface="ＭＳ Ｐゴシック" charset="-128"/>
              </a:defRPr>
            </a:lvl7pPr>
            <a:lvl8pPr marL="3515068" indent="-234338" eaLnBrk="0" fontAlgn="base" hangingPunct="0">
              <a:spcBef>
                <a:spcPct val="0"/>
              </a:spcBef>
              <a:spcAft>
                <a:spcPct val="0"/>
              </a:spcAft>
              <a:defRPr kumimoji="1">
                <a:solidFill>
                  <a:schemeClr val="tx1"/>
                </a:solidFill>
                <a:latin typeface="Arial" charset="0"/>
                <a:ea typeface="ＭＳ Ｐゴシック" charset="-128"/>
              </a:defRPr>
            </a:lvl8pPr>
            <a:lvl9pPr marL="3983744" indent="-234338" eaLnBrk="0" fontAlgn="base" hangingPunct="0">
              <a:spcBef>
                <a:spcPct val="0"/>
              </a:spcBef>
              <a:spcAft>
                <a:spcPct val="0"/>
              </a:spcAft>
              <a:defRPr kumimoji="1">
                <a:solidFill>
                  <a:schemeClr val="tx1"/>
                </a:solidFill>
                <a:latin typeface="Arial" charset="0"/>
                <a:ea typeface="ＭＳ Ｐゴシック" charset="-128"/>
              </a:defRPr>
            </a:lvl9pPr>
          </a:lstStyle>
          <a:p>
            <a:fld id="{6B69C79B-7F40-46C7-AA6E-456141DC6D59}" type="slidenum">
              <a:rPr lang="en-US" altLang="ja-JP">
                <a:latin typeface="Calibri" pitchFamily="34" charset="0"/>
              </a:rPr>
              <a:pPr/>
              <a:t>16</a:t>
            </a:fld>
            <a:endParaRPr lang="en-US" altLang="ja-JP">
              <a:latin typeface="Calibri" pitchFamily="34" charset="0"/>
            </a:endParaRPr>
          </a:p>
        </p:txBody>
      </p:sp>
    </p:spTree>
    <p:extLst>
      <p:ext uri="{BB962C8B-B14F-4D97-AF65-F5344CB8AC3E}">
        <p14:creationId xmlns:p14="http://schemas.microsoft.com/office/powerpoint/2010/main" val="36959284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ja-JP" sz="1200" kern="100" dirty="0">
                <a:effectLst/>
                <a:latin typeface="游明朝" panose="02020400000000000000" pitchFamily="18" charset="-128"/>
                <a:ea typeface="ＭＳ 明朝" panose="02020609040205080304" pitchFamily="17" charset="-128"/>
                <a:cs typeface="Times New Roman" panose="02020603050405020304" pitchFamily="18" charset="0"/>
              </a:rPr>
              <a:t>機械室には、コンプレッサー、吸引ポンプ、非常電源が設置されています。これらの駆動源は電気ですが、電気のみでは動くことができず、断水で、停止するものもあります。水封式吸引ポンプは、油回転吸引ポンプへ、コンプレッサーの水冷式アフタクーラーは空冷式へ、自家用発電設備は空冷式への更新を考慮する必要があります。水を使用する機器は、断水を免れても水が濁ると使用できないので、浄化装置の設置もご検討ください。</a:t>
            </a:r>
            <a:endParaRPr lang="ja-JP" altLang="ja-JP" sz="1200" kern="100" dirty="0">
              <a:effectLst/>
              <a:latin typeface="游明朝" panose="02020400000000000000" pitchFamily="18" charset="-128"/>
              <a:ea typeface="游明朝" panose="02020400000000000000" pitchFamily="18" charset="-128"/>
              <a:cs typeface="Times New Roman" panose="02020603050405020304" pitchFamily="18" charset="0"/>
            </a:endParaRPr>
          </a:p>
          <a:p>
            <a:endParaRPr kumimoji="1" lang="ja-JP" altLang="en-US" dirty="0"/>
          </a:p>
        </p:txBody>
      </p:sp>
    </p:spTree>
    <p:extLst>
      <p:ext uri="{BB962C8B-B14F-4D97-AF65-F5344CB8AC3E}">
        <p14:creationId xmlns:p14="http://schemas.microsoft.com/office/powerpoint/2010/main" val="318671483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800" dirty="0">
                <a:solidFill>
                  <a:srgbClr val="000000"/>
                </a:solidFill>
                <a:latin typeface="MS UI Gothic" panose="020B0600070205080204" pitchFamily="50" charset="-128"/>
                <a:ea typeface="MS UI Gothic" panose="020B0600070205080204" pitchFamily="50" charset="-128"/>
              </a:rPr>
              <a:t>コンプレッサーは、通常丈夫な床にしっかりと固定されていますが、阪神淡路大震災の時は、横揺れに上下の揺れがあり、架台からずれてしまったケースがありました。補強が必要です。機械室も可能であれば、高層階に設置することが望まれます。</a:t>
            </a:r>
            <a:endParaRPr lang="ja-JP" altLang="ja-JP" sz="1200" kern="100" dirty="0">
              <a:effectLst/>
              <a:latin typeface="游明朝" panose="02020400000000000000" pitchFamily="18" charset="-128"/>
              <a:ea typeface="游明朝" panose="02020400000000000000" pitchFamily="18" charset="-128"/>
              <a:cs typeface="Times New Roman" panose="02020603050405020304" pitchFamily="18" charset="0"/>
            </a:endParaRPr>
          </a:p>
          <a:p>
            <a:endParaRPr kumimoji="1" lang="ja-JP" altLang="en-US" dirty="0"/>
          </a:p>
        </p:txBody>
      </p:sp>
    </p:spTree>
    <p:extLst>
      <p:ext uri="{BB962C8B-B14F-4D97-AF65-F5344CB8AC3E}">
        <p14:creationId xmlns:p14="http://schemas.microsoft.com/office/powerpoint/2010/main" val="348387652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ja-JP" sz="1200" kern="100" dirty="0">
                <a:effectLst/>
                <a:latin typeface="游明朝" panose="02020400000000000000" pitchFamily="18" charset="-128"/>
                <a:ea typeface="ＭＳ 明朝" panose="02020609040205080304" pitchFamily="17" charset="-128"/>
                <a:cs typeface="Times New Roman" panose="02020603050405020304" pitchFamily="18" charset="0"/>
              </a:rPr>
              <a:t>秋田県立循環器・脳脊髄センターでは、病院開設当時、地下に機械室があり、大きな水害が起きれば浸水する懸念がありましたが、新棟建設にあたり、</a:t>
            </a:r>
            <a:r>
              <a:rPr lang="en-US" altLang="ja-JP" sz="1200" kern="100" dirty="0">
                <a:effectLst/>
                <a:latin typeface="游明朝" panose="02020400000000000000" pitchFamily="18" charset="-128"/>
                <a:ea typeface="ＭＳ 明朝" panose="02020609040205080304" pitchFamily="17" charset="-128"/>
                <a:cs typeface="Times New Roman" panose="02020603050405020304" pitchFamily="18" charset="0"/>
              </a:rPr>
              <a:t>6</a:t>
            </a:r>
            <a:r>
              <a:rPr lang="ja-JP" altLang="ja-JP" sz="1200" kern="100" dirty="0">
                <a:effectLst/>
                <a:latin typeface="游明朝" panose="02020400000000000000" pitchFamily="18" charset="-128"/>
                <a:ea typeface="ＭＳ 明朝" panose="02020609040205080304" pitchFamily="17" charset="-128"/>
                <a:cs typeface="Times New Roman" panose="02020603050405020304" pitchFamily="18" charset="0"/>
              </a:rPr>
              <a:t>階に移設しました。</a:t>
            </a:r>
            <a:endParaRPr lang="ja-JP" altLang="ja-JP" sz="1200" kern="100" dirty="0">
              <a:effectLst/>
              <a:latin typeface="游明朝" panose="02020400000000000000" pitchFamily="18" charset="-128"/>
              <a:ea typeface="游明朝" panose="02020400000000000000" pitchFamily="18" charset="-128"/>
              <a:cs typeface="Times New Roman" panose="02020603050405020304" pitchFamily="18" charset="0"/>
            </a:endParaRPr>
          </a:p>
          <a:p>
            <a:endParaRPr kumimoji="1" lang="ja-JP" altLang="en-US" dirty="0"/>
          </a:p>
        </p:txBody>
      </p:sp>
    </p:spTree>
    <p:extLst>
      <p:ext uri="{BB962C8B-B14F-4D97-AF65-F5344CB8AC3E}">
        <p14:creationId xmlns:p14="http://schemas.microsoft.com/office/powerpoint/2010/main" val="20752205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ja-JP" sz="1200" kern="100" dirty="0">
                <a:effectLst/>
                <a:latin typeface="游明朝" panose="02020400000000000000" pitchFamily="18" charset="-128"/>
                <a:ea typeface="ＭＳ 明朝" panose="02020609040205080304" pitchFamily="17" charset="-128"/>
                <a:cs typeface="Times New Roman" panose="02020603050405020304" pitchFamily="18" charset="0"/>
              </a:rPr>
              <a:t>まず地震による被害状況を見てみましょう。</a:t>
            </a:r>
            <a:endParaRPr lang="ja-JP" altLang="ja-JP" sz="1200" kern="100" dirty="0">
              <a:effectLst/>
              <a:latin typeface="游明朝" panose="02020400000000000000" pitchFamily="18" charset="-128"/>
              <a:ea typeface="游明朝" panose="02020400000000000000" pitchFamily="18" charset="-128"/>
              <a:cs typeface="Times New Roman" panose="02020603050405020304" pitchFamily="18" charset="0"/>
            </a:endParaRPr>
          </a:p>
          <a:p>
            <a:endParaRPr kumimoji="1" lang="ja-JP" altLang="en-US" dirty="0"/>
          </a:p>
        </p:txBody>
      </p:sp>
    </p:spTree>
    <p:extLst>
      <p:ext uri="{BB962C8B-B14F-4D97-AF65-F5344CB8AC3E}">
        <p14:creationId xmlns:p14="http://schemas.microsoft.com/office/powerpoint/2010/main" val="88858718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ja-JP" sz="1200" kern="100" dirty="0">
                <a:effectLst/>
                <a:latin typeface="游明朝" panose="02020400000000000000" pitchFamily="18" charset="-128"/>
                <a:ea typeface="ＭＳ 明朝" panose="02020609040205080304" pitchFamily="17" charset="-128"/>
                <a:cs typeface="Times New Roman" panose="02020603050405020304" pitchFamily="18" charset="0"/>
              </a:rPr>
              <a:t>コンプレッサーの横揺れ、縦揺れ対策の一例です。</a:t>
            </a:r>
            <a:endParaRPr lang="ja-JP" altLang="ja-JP" sz="1200" kern="100" dirty="0">
              <a:effectLst/>
              <a:latin typeface="游明朝" panose="02020400000000000000" pitchFamily="18" charset="-128"/>
              <a:ea typeface="游明朝" panose="02020400000000000000" pitchFamily="18" charset="-128"/>
              <a:cs typeface="Times New Roman" panose="02020603050405020304" pitchFamily="18" charset="0"/>
            </a:endParaRPr>
          </a:p>
          <a:p>
            <a:endParaRPr kumimoji="1" lang="ja-JP" altLang="en-US" dirty="0"/>
          </a:p>
        </p:txBody>
      </p:sp>
      <p:sp>
        <p:nvSpPr>
          <p:cNvPr id="4" name="スライド番号プレースホルダー 3"/>
          <p:cNvSpPr>
            <a:spLocks noGrp="1"/>
          </p:cNvSpPr>
          <p:nvPr>
            <p:ph type="sldNum" sz="quarter" idx="10"/>
          </p:nvPr>
        </p:nvSpPr>
        <p:spPr/>
        <p:txBody>
          <a:bodyPr/>
          <a:lstStyle/>
          <a:p>
            <a:fld id="{CAE62415-0EC4-49EE-A9AA-6B00219F27D8}" type="slidenum">
              <a:rPr lang="ja-JP" altLang="en-US" smtClean="0"/>
              <a:pPr/>
              <a:t>20</a:t>
            </a:fld>
            <a:endParaRPr lang="en-US" altLang="ja-JP"/>
          </a:p>
        </p:txBody>
      </p:sp>
    </p:spTree>
    <p:extLst>
      <p:ext uri="{BB962C8B-B14F-4D97-AF65-F5344CB8AC3E}">
        <p14:creationId xmlns:p14="http://schemas.microsoft.com/office/powerpoint/2010/main" val="178467028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ja-JP" sz="1200" dirty="0">
                <a:effectLst/>
                <a:ea typeface="ＭＳ 明朝" panose="02020609040205080304" pitchFamily="17" charset="-128"/>
                <a:cs typeface="Times New Roman" panose="02020603050405020304" pitchFamily="18" charset="0"/>
              </a:rPr>
              <a:t>壁の中、天井には電気、医療ガス、水等ライフラインがはりめぐらされています。それらは懸垂されており、揺れには強いのですが、建物に入るところでは固定されています。地震で折れる可能性があるので、フレキシブルジョイントを使用しています。</a:t>
            </a:r>
            <a:endParaRPr kumimoji="1" lang="ja-JP" altLang="en-US" sz="1200" dirty="0"/>
          </a:p>
          <a:p>
            <a:endParaRPr kumimoji="1" lang="ja-JP" altLang="en-US" dirty="0"/>
          </a:p>
        </p:txBody>
      </p:sp>
    </p:spTree>
    <p:extLst>
      <p:ext uri="{BB962C8B-B14F-4D97-AF65-F5344CB8AC3E}">
        <p14:creationId xmlns:p14="http://schemas.microsoft.com/office/powerpoint/2010/main" val="147949264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ja-JP" sz="1200" kern="100" dirty="0">
                <a:effectLst/>
                <a:latin typeface="游明朝" panose="02020400000000000000" pitchFamily="18" charset="-128"/>
                <a:ea typeface="ＭＳ 明朝" panose="02020609040205080304" pitchFamily="17" charset="-128"/>
                <a:cs typeface="Times New Roman" panose="02020603050405020304" pitchFamily="18" charset="0"/>
              </a:rPr>
              <a:t>あなたの病院では、医療ガスが止まっても、病院の機能を維持できますか？</a:t>
            </a:r>
            <a:endParaRPr lang="ja-JP" altLang="ja-JP" sz="1200" kern="100" dirty="0">
              <a:effectLst/>
              <a:latin typeface="游明朝" panose="02020400000000000000" pitchFamily="18" charset="-128"/>
              <a:ea typeface="游明朝" panose="02020400000000000000" pitchFamily="18" charset="-128"/>
              <a:cs typeface="Times New Roman" panose="02020603050405020304" pitchFamily="18" charset="0"/>
            </a:endParaRPr>
          </a:p>
          <a:p>
            <a:endParaRPr kumimoji="1" lang="ja-JP" altLang="en-US" dirty="0"/>
          </a:p>
        </p:txBody>
      </p:sp>
      <p:sp>
        <p:nvSpPr>
          <p:cNvPr id="4" name="スライド番号プレースホルダー 3"/>
          <p:cNvSpPr>
            <a:spLocks noGrp="1"/>
          </p:cNvSpPr>
          <p:nvPr>
            <p:ph type="sldNum" sz="quarter" idx="10"/>
          </p:nvPr>
        </p:nvSpPr>
        <p:spPr/>
        <p:txBody>
          <a:bodyPr/>
          <a:lstStyle/>
          <a:p>
            <a:fld id="{CAE62415-0EC4-49EE-A9AA-6B00219F27D8}" type="slidenum">
              <a:rPr lang="ja-JP" altLang="en-US" smtClean="0"/>
              <a:pPr/>
              <a:t>22</a:t>
            </a:fld>
            <a:endParaRPr lang="en-US" altLang="ja-JP"/>
          </a:p>
        </p:txBody>
      </p:sp>
    </p:spTree>
    <p:extLst>
      <p:ext uri="{BB962C8B-B14F-4D97-AF65-F5344CB8AC3E}">
        <p14:creationId xmlns:p14="http://schemas.microsoft.com/office/powerpoint/2010/main" val="361513839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スライド イメージ プレースホルダー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ja-JP" altLang="ja-JP" sz="1200" kern="100" dirty="0">
                <a:effectLst/>
                <a:latin typeface="游明朝" panose="02020400000000000000" pitchFamily="18" charset="-128"/>
                <a:ea typeface="ＭＳ 明朝" panose="02020609040205080304" pitchFamily="17" charset="-128"/>
                <a:cs typeface="Times New Roman" panose="02020603050405020304" pitchFamily="18" charset="0"/>
              </a:rPr>
              <a:t>生命に直接関わる医療ガスは、酸素と吸引です。酸素、吸引が停止しないように平時にバックアップ体制を確立しましょう。酸素や電源の供給が止まり、人工呼吸器が停止したら、バッグバルブマスクで換気しましょう</a:t>
            </a:r>
            <a:r>
              <a:rPr lang="ja-JP" altLang="en-US" sz="1200" kern="100" dirty="0">
                <a:effectLst/>
                <a:latin typeface="游明朝" panose="02020400000000000000" pitchFamily="18" charset="-128"/>
                <a:ea typeface="ＭＳ 明朝" panose="02020609040205080304" pitchFamily="17" charset="-128"/>
                <a:cs typeface="Times New Roman" panose="02020603050405020304" pitchFamily="18" charset="0"/>
              </a:rPr>
              <a:t>。</a:t>
            </a:r>
            <a:endParaRPr lang="ja-JP" altLang="ja-JP" sz="12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eaLnBrk="1" hangingPunct="1">
              <a:spcBef>
                <a:spcPct val="0"/>
              </a:spcBef>
            </a:pPr>
            <a:endParaRPr lang="ja-JP" altLang="en-US" dirty="0"/>
          </a:p>
        </p:txBody>
      </p:sp>
      <p:sp>
        <p:nvSpPr>
          <p:cNvPr id="24580"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charset="0"/>
                <a:ea typeface="ＭＳ Ｐゴシック" charset="-128"/>
              </a:defRPr>
            </a:lvl1pPr>
            <a:lvl2pPr marL="761598" indent="-292922">
              <a:defRPr kumimoji="1">
                <a:solidFill>
                  <a:schemeClr val="tx1"/>
                </a:solidFill>
                <a:latin typeface="Arial" charset="0"/>
                <a:ea typeface="ＭＳ Ｐゴシック" charset="-128"/>
              </a:defRPr>
            </a:lvl2pPr>
            <a:lvl3pPr marL="1171689" indent="-234338">
              <a:defRPr kumimoji="1">
                <a:solidFill>
                  <a:schemeClr val="tx1"/>
                </a:solidFill>
                <a:latin typeface="Arial" charset="0"/>
                <a:ea typeface="ＭＳ Ｐゴシック" charset="-128"/>
              </a:defRPr>
            </a:lvl3pPr>
            <a:lvl4pPr marL="1640365" indent="-234338">
              <a:defRPr kumimoji="1">
                <a:solidFill>
                  <a:schemeClr val="tx1"/>
                </a:solidFill>
                <a:latin typeface="Arial" charset="0"/>
                <a:ea typeface="ＭＳ Ｐゴシック" charset="-128"/>
              </a:defRPr>
            </a:lvl4pPr>
            <a:lvl5pPr marL="2109041" indent="-234338">
              <a:defRPr kumimoji="1">
                <a:solidFill>
                  <a:schemeClr val="tx1"/>
                </a:solidFill>
                <a:latin typeface="Arial" charset="0"/>
                <a:ea typeface="ＭＳ Ｐゴシック" charset="-128"/>
              </a:defRPr>
            </a:lvl5pPr>
            <a:lvl6pPr marL="2577716" indent="-234338" eaLnBrk="0" fontAlgn="base" hangingPunct="0">
              <a:spcBef>
                <a:spcPct val="0"/>
              </a:spcBef>
              <a:spcAft>
                <a:spcPct val="0"/>
              </a:spcAft>
              <a:defRPr kumimoji="1">
                <a:solidFill>
                  <a:schemeClr val="tx1"/>
                </a:solidFill>
                <a:latin typeface="Arial" charset="0"/>
                <a:ea typeface="ＭＳ Ｐゴシック" charset="-128"/>
              </a:defRPr>
            </a:lvl6pPr>
            <a:lvl7pPr marL="3046392" indent="-234338" eaLnBrk="0" fontAlgn="base" hangingPunct="0">
              <a:spcBef>
                <a:spcPct val="0"/>
              </a:spcBef>
              <a:spcAft>
                <a:spcPct val="0"/>
              </a:spcAft>
              <a:defRPr kumimoji="1">
                <a:solidFill>
                  <a:schemeClr val="tx1"/>
                </a:solidFill>
                <a:latin typeface="Arial" charset="0"/>
                <a:ea typeface="ＭＳ Ｐゴシック" charset="-128"/>
              </a:defRPr>
            </a:lvl7pPr>
            <a:lvl8pPr marL="3515068" indent="-234338" eaLnBrk="0" fontAlgn="base" hangingPunct="0">
              <a:spcBef>
                <a:spcPct val="0"/>
              </a:spcBef>
              <a:spcAft>
                <a:spcPct val="0"/>
              </a:spcAft>
              <a:defRPr kumimoji="1">
                <a:solidFill>
                  <a:schemeClr val="tx1"/>
                </a:solidFill>
                <a:latin typeface="Arial" charset="0"/>
                <a:ea typeface="ＭＳ Ｐゴシック" charset="-128"/>
              </a:defRPr>
            </a:lvl8pPr>
            <a:lvl9pPr marL="3983744" indent="-234338" eaLnBrk="0" fontAlgn="base" hangingPunct="0">
              <a:spcBef>
                <a:spcPct val="0"/>
              </a:spcBef>
              <a:spcAft>
                <a:spcPct val="0"/>
              </a:spcAft>
              <a:defRPr kumimoji="1">
                <a:solidFill>
                  <a:schemeClr val="tx1"/>
                </a:solidFill>
                <a:latin typeface="Arial" charset="0"/>
                <a:ea typeface="ＭＳ Ｐゴシック" charset="-128"/>
              </a:defRPr>
            </a:lvl9pPr>
          </a:lstStyle>
          <a:p>
            <a:fld id="{0F2B9F9E-1294-4FC3-A7DE-D5A2A87287E6}" type="slidenum">
              <a:rPr lang="ja-JP" altLang="en-US">
                <a:latin typeface="Calibri" pitchFamily="34" charset="0"/>
              </a:rPr>
              <a:pPr/>
              <a:t>23</a:t>
            </a:fld>
            <a:endParaRPr lang="en-US" altLang="ja-JP">
              <a:latin typeface="Calibri" pitchFamily="34" charset="0"/>
            </a:endParaRPr>
          </a:p>
        </p:txBody>
      </p:sp>
    </p:spTree>
    <p:extLst>
      <p:ext uri="{BB962C8B-B14F-4D97-AF65-F5344CB8AC3E}">
        <p14:creationId xmlns:p14="http://schemas.microsoft.com/office/powerpoint/2010/main" val="115001476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ja-JP" altLang="ja-JP" sz="1200" kern="100" dirty="0">
                <a:effectLst/>
                <a:latin typeface="游明朝" panose="02020400000000000000" pitchFamily="18" charset="-128"/>
                <a:ea typeface="ＭＳ 明朝" panose="02020609040205080304" pitchFamily="17" charset="-128"/>
                <a:cs typeface="Times New Roman" panose="02020603050405020304" pitchFamily="18" charset="0"/>
              </a:rPr>
              <a:t>これは東日本大震災直後の新聞ニュースです。この病院では、停電で電動式の吸引装置が停止し、たん吸引ができず、患者さんがお亡くなりになっています。電気の復旧は、他のライフラインに比べて早いのですが、それまでの間、患者さんの命を守るための手段を考えておく必要があります。</a:t>
            </a:r>
            <a:endParaRPr lang="ja-JP" altLang="ja-JP" sz="12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eaLnBrk="1" hangingPunct="1">
              <a:spcBef>
                <a:spcPct val="0"/>
              </a:spcBef>
            </a:pPr>
            <a:endParaRPr lang="ja-JP" altLang="en-US" dirty="0"/>
          </a:p>
        </p:txBody>
      </p:sp>
      <p:sp>
        <p:nvSpPr>
          <p:cNvPr id="4" name="スライド番号プレースホルダー 3"/>
          <p:cNvSpPr>
            <a:spLocks noGrp="1"/>
          </p:cNvSpPr>
          <p:nvPr>
            <p:ph type="sldNum" sz="quarter" idx="10"/>
          </p:nvPr>
        </p:nvSpPr>
        <p:spPr/>
        <p:txBody>
          <a:bodyPr/>
          <a:lstStyle/>
          <a:p>
            <a:fld id="{CAE62415-0EC4-49EE-A9AA-6B00219F27D8}" type="slidenum">
              <a:rPr lang="ja-JP" altLang="en-US" smtClean="0"/>
              <a:pPr/>
              <a:t>24</a:t>
            </a:fld>
            <a:endParaRPr lang="en-US" altLang="ja-JP"/>
          </a:p>
        </p:txBody>
      </p:sp>
    </p:spTree>
    <p:extLst>
      <p:ext uri="{BB962C8B-B14F-4D97-AF65-F5344CB8AC3E}">
        <p14:creationId xmlns:p14="http://schemas.microsoft.com/office/powerpoint/2010/main" val="391017243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ja-JP" sz="1200" kern="100" dirty="0">
                <a:effectLst/>
                <a:latin typeface="游明朝" panose="02020400000000000000" pitchFamily="18" charset="-128"/>
                <a:ea typeface="ＭＳ 明朝" panose="02020609040205080304" pitchFamily="17" charset="-128"/>
                <a:cs typeface="Times New Roman" panose="02020603050405020304" pitchFamily="18" charset="0"/>
              </a:rPr>
              <a:t>医療ガスは三重のバックアップ体制をとっておくことが推奨されています。第一供給装置が停止した時は、第二供給装置が稼働し、第二供給装置が停止した時は予備供給装置がありますと、時間的に余裕ができます。</a:t>
            </a:r>
            <a:endParaRPr lang="ja-JP" altLang="ja-JP" sz="1200" kern="100" dirty="0">
              <a:effectLst/>
              <a:latin typeface="游明朝" panose="02020400000000000000" pitchFamily="18" charset="-128"/>
              <a:ea typeface="游明朝" panose="02020400000000000000" pitchFamily="18" charset="-128"/>
              <a:cs typeface="Times New Roman" panose="02020603050405020304" pitchFamily="18" charset="0"/>
            </a:endParaRPr>
          </a:p>
          <a:p>
            <a:endParaRPr kumimoji="1" lang="ja-JP" altLang="en-US" dirty="0"/>
          </a:p>
        </p:txBody>
      </p:sp>
      <p:sp>
        <p:nvSpPr>
          <p:cNvPr id="4" name="スライド番号プレースホルダー 3"/>
          <p:cNvSpPr>
            <a:spLocks noGrp="1"/>
          </p:cNvSpPr>
          <p:nvPr>
            <p:ph type="sldNum" sz="quarter" idx="10"/>
          </p:nvPr>
        </p:nvSpPr>
        <p:spPr/>
        <p:txBody>
          <a:bodyPr/>
          <a:lstStyle/>
          <a:p>
            <a:fld id="{CAE62415-0EC4-49EE-A9AA-6B00219F27D8}" type="slidenum">
              <a:rPr lang="ja-JP" altLang="en-US" smtClean="0"/>
              <a:pPr/>
              <a:t>25</a:t>
            </a:fld>
            <a:endParaRPr lang="en-US" altLang="ja-JP"/>
          </a:p>
        </p:txBody>
      </p:sp>
    </p:spTree>
    <p:extLst>
      <p:ext uri="{BB962C8B-B14F-4D97-AF65-F5344CB8AC3E}">
        <p14:creationId xmlns:p14="http://schemas.microsoft.com/office/powerpoint/2010/main" val="205609061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ja-JP" sz="1200" kern="100" dirty="0">
                <a:effectLst/>
                <a:latin typeface="游明朝" panose="02020400000000000000" pitchFamily="18" charset="-128"/>
                <a:ea typeface="ＭＳ 明朝" panose="02020609040205080304" pitchFamily="17" charset="-128"/>
                <a:cs typeface="Times New Roman" panose="02020603050405020304" pitchFamily="18" charset="0"/>
              </a:rPr>
              <a:t>まず酸素のバックアップ体制をみていきましょう</a:t>
            </a:r>
            <a:r>
              <a:rPr lang="ja-JP" altLang="en-US" sz="1200" kern="100" dirty="0">
                <a:effectLst/>
                <a:latin typeface="游明朝" panose="02020400000000000000" pitchFamily="18" charset="-128"/>
                <a:ea typeface="ＭＳ 明朝" panose="02020609040205080304" pitchFamily="17" charset="-128"/>
                <a:cs typeface="Times New Roman" panose="02020603050405020304" pitchFamily="18" charset="0"/>
              </a:rPr>
              <a:t>。</a:t>
            </a:r>
            <a:endParaRPr lang="ja-JP" altLang="ja-JP" sz="1200" kern="100" dirty="0">
              <a:effectLst/>
              <a:latin typeface="游明朝" panose="02020400000000000000" pitchFamily="18" charset="-128"/>
              <a:ea typeface="游明朝" panose="02020400000000000000" pitchFamily="18" charset="-128"/>
              <a:cs typeface="Times New Roman" panose="02020603050405020304" pitchFamily="18" charset="0"/>
            </a:endParaRPr>
          </a:p>
          <a:p>
            <a:endParaRPr kumimoji="1" lang="ja-JP" altLang="en-US" dirty="0"/>
          </a:p>
        </p:txBody>
      </p:sp>
    </p:spTree>
    <p:extLst>
      <p:ext uri="{BB962C8B-B14F-4D97-AF65-F5344CB8AC3E}">
        <p14:creationId xmlns:p14="http://schemas.microsoft.com/office/powerpoint/2010/main" val="105290201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ja-JP" altLang="ja-JP" sz="1200" kern="100" dirty="0">
                <a:effectLst/>
                <a:latin typeface="游明朝" panose="02020400000000000000" pitchFamily="18" charset="-128"/>
                <a:ea typeface="ＭＳ 明朝" panose="02020609040205080304" pitchFamily="17" charset="-128"/>
                <a:cs typeface="Times New Roman" panose="02020603050405020304" pitchFamily="18" charset="0"/>
              </a:rPr>
              <a:t>大病院では病院敷地内に大きな魔法瓶のような液体酸素タンク（定置式超低温液化ガス貯槽：</a:t>
            </a:r>
            <a:r>
              <a:rPr lang="en-US" altLang="ja-JP" sz="1200" kern="100" dirty="0">
                <a:effectLst/>
                <a:latin typeface="游明朝" panose="02020400000000000000" pitchFamily="18" charset="-128"/>
                <a:ea typeface="ＭＳ 明朝" panose="02020609040205080304" pitchFamily="17" charset="-128"/>
                <a:cs typeface="Times New Roman" panose="02020603050405020304" pitchFamily="18" charset="0"/>
              </a:rPr>
              <a:t>CE</a:t>
            </a:r>
            <a:r>
              <a:rPr lang="ja-JP" altLang="ja-JP" sz="1200" kern="100" dirty="0">
                <a:effectLst/>
                <a:latin typeface="游明朝" panose="02020400000000000000" pitchFamily="18" charset="-128"/>
                <a:ea typeface="ＭＳ 明朝" panose="02020609040205080304" pitchFamily="17" charset="-128"/>
                <a:cs typeface="Times New Roman" panose="02020603050405020304" pitchFamily="18" charset="0"/>
              </a:rPr>
              <a:t>）があり、蒸発器、送気圧力調整器を通った酸素ガスは、地中の</a:t>
            </a:r>
            <a:r>
              <a:rPr lang="en-US" altLang="ja-JP" sz="1200" kern="100" dirty="0">
                <a:effectLst/>
                <a:latin typeface="游明朝" panose="02020400000000000000" pitchFamily="18" charset="-128"/>
                <a:ea typeface="ＭＳ 明朝" panose="02020609040205080304" pitchFamily="17" charset="-128"/>
                <a:cs typeface="Times New Roman" panose="02020603050405020304" pitchFamily="18" charset="0"/>
              </a:rPr>
              <a:t>U</a:t>
            </a:r>
            <a:r>
              <a:rPr lang="ja-JP" altLang="ja-JP" sz="1200" kern="100" dirty="0">
                <a:effectLst/>
                <a:latin typeface="游明朝" panose="02020400000000000000" pitchFamily="18" charset="-128"/>
                <a:ea typeface="ＭＳ 明朝" panose="02020609040205080304" pitchFamily="17" charset="-128"/>
                <a:cs typeface="Times New Roman" panose="02020603050405020304" pitchFamily="18" charset="0"/>
              </a:rPr>
              <a:t>字溝内の配管を経由し、病室のアウトレットまで供給されます。この液体酸素の圧が下がると、自動的にマニフォールドからの供給に切り替わります。この切替に電気は必要ありません。予備供給装置としてボンベ庫に</a:t>
            </a:r>
            <a:r>
              <a:rPr lang="en-US" altLang="ja-JP" sz="1200" kern="100" dirty="0">
                <a:effectLst/>
                <a:latin typeface="游明朝" panose="02020400000000000000" pitchFamily="18" charset="-128"/>
                <a:ea typeface="ＭＳ 明朝" panose="02020609040205080304" pitchFamily="17" charset="-128"/>
                <a:cs typeface="Times New Roman" panose="02020603050405020304" pitchFamily="18" charset="0"/>
              </a:rPr>
              <a:t>500</a:t>
            </a:r>
            <a:r>
              <a:rPr lang="ja-JP" altLang="en-US" sz="1200" kern="100" dirty="0">
                <a:effectLst/>
                <a:latin typeface="游明朝" panose="02020400000000000000" pitchFamily="18" charset="-128"/>
                <a:ea typeface="ＭＳ 明朝" panose="02020609040205080304" pitchFamily="17" charset="-128"/>
                <a:cs typeface="Times New Roman" panose="02020603050405020304" pitchFamily="18" charset="0"/>
              </a:rPr>
              <a:t>リットル</a:t>
            </a:r>
            <a:r>
              <a:rPr lang="ja-JP" altLang="ja-JP" sz="1200" kern="100" dirty="0">
                <a:effectLst/>
                <a:latin typeface="游明朝" panose="02020400000000000000" pitchFamily="18" charset="-128"/>
                <a:ea typeface="ＭＳ 明朝" panose="02020609040205080304" pitchFamily="17" charset="-128"/>
                <a:cs typeface="Times New Roman" panose="02020603050405020304" pitchFamily="18" charset="0"/>
              </a:rPr>
              <a:t>酸素ボンベが準備されています。</a:t>
            </a:r>
            <a:endParaRPr lang="ja-JP" altLang="ja-JP" sz="12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eaLnBrk="1" hangingPunct="1">
              <a:spcBef>
                <a:spcPct val="0"/>
              </a:spcBef>
            </a:pPr>
            <a:endParaRPr lang="ja-JP" altLang="en-US" dirty="0"/>
          </a:p>
        </p:txBody>
      </p:sp>
      <p:sp>
        <p:nvSpPr>
          <p:cNvPr id="31748" name="スライド番号プレースホル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charset="0"/>
                <a:ea typeface="ＭＳ Ｐゴシック" charset="-128"/>
              </a:defRPr>
            </a:lvl1pPr>
            <a:lvl2pPr marL="761598" indent="-292922">
              <a:defRPr kumimoji="1">
                <a:solidFill>
                  <a:schemeClr val="tx1"/>
                </a:solidFill>
                <a:latin typeface="Arial" charset="0"/>
                <a:ea typeface="ＭＳ Ｐゴシック" charset="-128"/>
              </a:defRPr>
            </a:lvl2pPr>
            <a:lvl3pPr marL="1171689" indent="-234338">
              <a:defRPr kumimoji="1">
                <a:solidFill>
                  <a:schemeClr val="tx1"/>
                </a:solidFill>
                <a:latin typeface="Arial" charset="0"/>
                <a:ea typeface="ＭＳ Ｐゴシック" charset="-128"/>
              </a:defRPr>
            </a:lvl3pPr>
            <a:lvl4pPr marL="1640365" indent="-234338">
              <a:defRPr kumimoji="1">
                <a:solidFill>
                  <a:schemeClr val="tx1"/>
                </a:solidFill>
                <a:latin typeface="Arial" charset="0"/>
                <a:ea typeface="ＭＳ Ｐゴシック" charset="-128"/>
              </a:defRPr>
            </a:lvl4pPr>
            <a:lvl5pPr marL="2109041" indent="-234338">
              <a:defRPr kumimoji="1">
                <a:solidFill>
                  <a:schemeClr val="tx1"/>
                </a:solidFill>
                <a:latin typeface="Arial" charset="0"/>
                <a:ea typeface="ＭＳ Ｐゴシック" charset="-128"/>
              </a:defRPr>
            </a:lvl5pPr>
            <a:lvl6pPr marL="2577716" indent="-234338" eaLnBrk="0" fontAlgn="base" hangingPunct="0">
              <a:spcBef>
                <a:spcPct val="0"/>
              </a:spcBef>
              <a:spcAft>
                <a:spcPct val="0"/>
              </a:spcAft>
              <a:defRPr kumimoji="1">
                <a:solidFill>
                  <a:schemeClr val="tx1"/>
                </a:solidFill>
                <a:latin typeface="Arial" charset="0"/>
                <a:ea typeface="ＭＳ Ｐゴシック" charset="-128"/>
              </a:defRPr>
            </a:lvl6pPr>
            <a:lvl7pPr marL="3046392" indent="-234338" eaLnBrk="0" fontAlgn="base" hangingPunct="0">
              <a:spcBef>
                <a:spcPct val="0"/>
              </a:spcBef>
              <a:spcAft>
                <a:spcPct val="0"/>
              </a:spcAft>
              <a:defRPr kumimoji="1">
                <a:solidFill>
                  <a:schemeClr val="tx1"/>
                </a:solidFill>
                <a:latin typeface="Arial" charset="0"/>
                <a:ea typeface="ＭＳ Ｐゴシック" charset="-128"/>
              </a:defRPr>
            </a:lvl7pPr>
            <a:lvl8pPr marL="3515068" indent="-234338" eaLnBrk="0" fontAlgn="base" hangingPunct="0">
              <a:spcBef>
                <a:spcPct val="0"/>
              </a:spcBef>
              <a:spcAft>
                <a:spcPct val="0"/>
              </a:spcAft>
              <a:defRPr kumimoji="1">
                <a:solidFill>
                  <a:schemeClr val="tx1"/>
                </a:solidFill>
                <a:latin typeface="Arial" charset="0"/>
                <a:ea typeface="ＭＳ Ｐゴシック" charset="-128"/>
              </a:defRPr>
            </a:lvl8pPr>
            <a:lvl9pPr marL="3983744" indent="-234338" eaLnBrk="0" fontAlgn="base" hangingPunct="0">
              <a:spcBef>
                <a:spcPct val="0"/>
              </a:spcBef>
              <a:spcAft>
                <a:spcPct val="0"/>
              </a:spcAft>
              <a:defRPr kumimoji="1">
                <a:solidFill>
                  <a:schemeClr val="tx1"/>
                </a:solidFill>
                <a:latin typeface="Arial" charset="0"/>
                <a:ea typeface="ＭＳ Ｐゴシック" charset="-128"/>
              </a:defRPr>
            </a:lvl9pPr>
          </a:lstStyle>
          <a:p>
            <a:fld id="{1996783C-4193-454E-B7C9-3370FD7D7453}" type="slidenum">
              <a:rPr lang="ja-JP" altLang="en-US">
                <a:latin typeface="Calibri" pitchFamily="34" charset="0"/>
              </a:rPr>
              <a:pPr/>
              <a:t>27</a:t>
            </a:fld>
            <a:endParaRPr lang="en-US" altLang="ja-JP">
              <a:latin typeface="Calibri" pitchFamily="34" charset="0"/>
            </a:endParaRPr>
          </a:p>
        </p:txBody>
      </p:sp>
    </p:spTree>
    <p:extLst>
      <p:ext uri="{BB962C8B-B14F-4D97-AF65-F5344CB8AC3E}">
        <p14:creationId xmlns:p14="http://schemas.microsoft.com/office/powerpoint/2010/main" val="48270994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ja-JP" altLang="ja-JP" sz="1200" kern="100" dirty="0">
                <a:effectLst/>
                <a:latin typeface="游明朝" panose="02020400000000000000" pitchFamily="18" charset="-128"/>
                <a:ea typeface="ＭＳ 明朝" panose="02020609040205080304" pitchFamily="17" charset="-128"/>
                <a:cs typeface="Times New Roman" panose="02020603050405020304" pitchFamily="18" charset="0"/>
              </a:rPr>
              <a:t>酸素使用量が少ない中小病院では、液体酸素タンクはなく、マニフォールドが第一供給源となっています。左右２つのバンクに分かれ、片方の圧が下がると、手動または自動で</a:t>
            </a:r>
            <a:r>
              <a:rPr lang="ja-JP" altLang="en-US" sz="1200" kern="100" dirty="0">
                <a:effectLst/>
                <a:latin typeface="游明朝" panose="02020400000000000000" pitchFamily="18" charset="-128"/>
                <a:ea typeface="ＭＳ 明朝" panose="02020609040205080304" pitchFamily="17" charset="-128"/>
                <a:cs typeface="Times New Roman" panose="02020603050405020304" pitchFamily="18" charset="0"/>
              </a:rPr>
              <a:t>待機</a:t>
            </a:r>
            <a:r>
              <a:rPr lang="ja-JP" altLang="ja-JP" sz="1200" kern="100" dirty="0">
                <a:effectLst/>
                <a:latin typeface="游明朝" panose="02020400000000000000" pitchFamily="18" charset="-128"/>
                <a:ea typeface="ＭＳ 明朝" panose="02020609040205080304" pitchFamily="17" charset="-128"/>
                <a:cs typeface="Times New Roman" panose="02020603050405020304" pitchFamily="18" charset="0"/>
              </a:rPr>
              <a:t>側に切り替わります。稼働側が切替わったら、圧の下がったボンベを早急に新しいものに交換します。この場合、第二供給装置は</a:t>
            </a:r>
            <a:r>
              <a:rPr lang="en-US" altLang="ja-JP" sz="1200" kern="100" dirty="0">
                <a:effectLst/>
                <a:latin typeface="游明朝" panose="02020400000000000000" pitchFamily="18" charset="-128"/>
                <a:ea typeface="ＭＳ 明朝" panose="02020609040205080304" pitchFamily="17" charset="-128"/>
                <a:cs typeface="Times New Roman" panose="02020603050405020304" pitchFamily="18" charset="0"/>
              </a:rPr>
              <a:t>500</a:t>
            </a:r>
            <a:r>
              <a:rPr lang="ja-JP" altLang="en-US" sz="1200" kern="100" dirty="0">
                <a:effectLst/>
                <a:latin typeface="游明朝" panose="02020400000000000000" pitchFamily="18" charset="-128"/>
                <a:ea typeface="ＭＳ 明朝" panose="02020609040205080304" pitchFamily="17" charset="-128"/>
                <a:cs typeface="Times New Roman" panose="02020603050405020304" pitchFamily="18" charset="0"/>
              </a:rPr>
              <a:t>リットル</a:t>
            </a:r>
            <a:r>
              <a:rPr lang="ja-JP" altLang="ja-JP" sz="1200" kern="100" dirty="0">
                <a:effectLst/>
                <a:latin typeface="游明朝" panose="02020400000000000000" pitchFamily="18" charset="-128"/>
                <a:ea typeface="ＭＳ 明朝" panose="02020609040205080304" pitchFamily="17" charset="-128"/>
                <a:cs typeface="Times New Roman" panose="02020603050405020304" pitchFamily="18" charset="0"/>
              </a:rPr>
              <a:t>酸素ボンベとなります。</a:t>
            </a:r>
            <a:endParaRPr lang="ja-JP" altLang="ja-JP" sz="12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eaLnBrk="1" hangingPunct="1">
              <a:spcBef>
                <a:spcPct val="0"/>
              </a:spcBef>
            </a:pPr>
            <a:endParaRPr lang="ja-JP" altLang="en-US" dirty="0"/>
          </a:p>
        </p:txBody>
      </p:sp>
      <p:sp>
        <p:nvSpPr>
          <p:cNvPr id="31748" name="スライド番号プレースホル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charset="0"/>
                <a:ea typeface="ＭＳ Ｐゴシック" charset="-128"/>
              </a:defRPr>
            </a:lvl1pPr>
            <a:lvl2pPr marL="761598" indent="-292922">
              <a:defRPr kumimoji="1">
                <a:solidFill>
                  <a:schemeClr val="tx1"/>
                </a:solidFill>
                <a:latin typeface="Arial" charset="0"/>
                <a:ea typeface="ＭＳ Ｐゴシック" charset="-128"/>
              </a:defRPr>
            </a:lvl2pPr>
            <a:lvl3pPr marL="1171689" indent="-234338">
              <a:defRPr kumimoji="1">
                <a:solidFill>
                  <a:schemeClr val="tx1"/>
                </a:solidFill>
                <a:latin typeface="Arial" charset="0"/>
                <a:ea typeface="ＭＳ Ｐゴシック" charset="-128"/>
              </a:defRPr>
            </a:lvl3pPr>
            <a:lvl4pPr marL="1640365" indent="-234338">
              <a:defRPr kumimoji="1">
                <a:solidFill>
                  <a:schemeClr val="tx1"/>
                </a:solidFill>
                <a:latin typeface="Arial" charset="0"/>
                <a:ea typeface="ＭＳ Ｐゴシック" charset="-128"/>
              </a:defRPr>
            </a:lvl4pPr>
            <a:lvl5pPr marL="2109041" indent="-234338">
              <a:defRPr kumimoji="1">
                <a:solidFill>
                  <a:schemeClr val="tx1"/>
                </a:solidFill>
                <a:latin typeface="Arial" charset="0"/>
                <a:ea typeface="ＭＳ Ｐゴシック" charset="-128"/>
              </a:defRPr>
            </a:lvl5pPr>
            <a:lvl6pPr marL="2577716" indent="-234338" eaLnBrk="0" fontAlgn="base" hangingPunct="0">
              <a:spcBef>
                <a:spcPct val="0"/>
              </a:spcBef>
              <a:spcAft>
                <a:spcPct val="0"/>
              </a:spcAft>
              <a:defRPr kumimoji="1">
                <a:solidFill>
                  <a:schemeClr val="tx1"/>
                </a:solidFill>
                <a:latin typeface="Arial" charset="0"/>
                <a:ea typeface="ＭＳ Ｐゴシック" charset="-128"/>
              </a:defRPr>
            </a:lvl6pPr>
            <a:lvl7pPr marL="3046392" indent="-234338" eaLnBrk="0" fontAlgn="base" hangingPunct="0">
              <a:spcBef>
                <a:spcPct val="0"/>
              </a:spcBef>
              <a:spcAft>
                <a:spcPct val="0"/>
              </a:spcAft>
              <a:defRPr kumimoji="1">
                <a:solidFill>
                  <a:schemeClr val="tx1"/>
                </a:solidFill>
                <a:latin typeface="Arial" charset="0"/>
                <a:ea typeface="ＭＳ Ｐゴシック" charset="-128"/>
              </a:defRPr>
            </a:lvl7pPr>
            <a:lvl8pPr marL="3515068" indent="-234338" eaLnBrk="0" fontAlgn="base" hangingPunct="0">
              <a:spcBef>
                <a:spcPct val="0"/>
              </a:spcBef>
              <a:spcAft>
                <a:spcPct val="0"/>
              </a:spcAft>
              <a:defRPr kumimoji="1">
                <a:solidFill>
                  <a:schemeClr val="tx1"/>
                </a:solidFill>
                <a:latin typeface="Arial" charset="0"/>
                <a:ea typeface="ＭＳ Ｐゴシック" charset="-128"/>
              </a:defRPr>
            </a:lvl8pPr>
            <a:lvl9pPr marL="3983744" indent="-234338" eaLnBrk="0" fontAlgn="base" hangingPunct="0">
              <a:spcBef>
                <a:spcPct val="0"/>
              </a:spcBef>
              <a:spcAft>
                <a:spcPct val="0"/>
              </a:spcAft>
              <a:defRPr kumimoji="1">
                <a:solidFill>
                  <a:schemeClr val="tx1"/>
                </a:solidFill>
                <a:latin typeface="Arial" charset="0"/>
                <a:ea typeface="ＭＳ Ｐゴシック" charset="-128"/>
              </a:defRPr>
            </a:lvl9pPr>
          </a:lstStyle>
          <a:p>
            <a:fld id="{1996783C-4193-454E-B7C9-3370FD7D7453}" type="slidenum">
              <a:rPr lang="ja-JP" altLang="en-US">
                <a:latin typeface="Calibri" pitchFamily="34" charset="0"/>
              </a:rPr>
              <a:pPr/>
              <a:t>28</a:t>
            </a:fld>
            <a:endParaRPr lang="en-US" altLang="ja-JP">
              <a:latin typeface="Calibri" pitchFamily="34" charset="0"/>
            </a:endParaRPr>
          </a:p>
        </p:txBody>
      </p:sp>
    </p:spTree>
    <p:extLst>
      <p:ext uri="{BB962C8B-B14F-4D97-AF65-F5344CB8AC3E}">
        <p14:creationId xmlns:p14="http://schemas.microsoft.com/office/powerpoint/2010/main" val="298514286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ja-JP" sz="1200" kern="100" dirty="0">
                <a:effectLst/>
                <a:latin typeface="游明朝" panose="02020400000000000000" pitchFamily="18" charset="-128"/>
                <a:ea typeface="ＭＳ 明朝" panose="02020609040205080304" pitchFamily="17" charset="-128"/>
                <a:cs typeface="Times New Roman" panose="02020603050405020304" pitchFamily="18" charset="0"/>
              </a:rPr>
              <a:t>吸引を見てみましょう。中央配管で供給される吸引は、機械室の吸引ポンプで作られます。電気と水、または電気とオイルで作動するので、停電、断水で停止します。</a:t>
            </a:r>
            <a:endParaRPr lang="ja-JP" altLang="ja-JP" sz="1200" kern="100" dirty="0">
              <a:effectLst/>
              <a:latin typeface="游明朝" panose="02020400000000000000" pitchFamily="18" charset="-128"/>
              <a:ea typeface="游明朝" panose="02020400000000000000" pitchFamily="18" charset="-128"/>
              <a:cs typeface="Times New Roman" panose="02020603050405020304" pitchFamily="18" charset="0"/>
            </a:endParaRPr>
          </a:p>
          <a:p>
            <a:endParaRPr kumimoji="1" lang="ja-JP" altLang="en-US" dirty="0"/>
          </a:p>
        </p:txBody>
      </p:sp>
    </p:spTree>
    <p:extLst>
      <p:ext uri="{BB962C8B-B14F-4D97-AF65-F5344CB8AC3E}">
        <p14:creationId xmlns:p14="http://schemas.microsoft.com/office/powerpoint/2010/main" val="3411784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スライド イメージ プレースホルダー 1"/>
          <p:cNvSpPr>
            <a:spLocks noGrp="1" noRot="1" noChangeAspect="1" noTextEdit="1"/>
          </p:cNvSpPr>
          <p:nvPr>
            <p:ph type="sldImg"/>
          </p:nvPr>
        </p:nvSpPr>
        <p:spPr>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7" name="ノート プレースホルダー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altLang="ja-JP" sz="1200" kern="100" dirty="0">
                <a:effectLst/>
                <a:latin typeface="ＭＳ 明朝" panose="02020609040205080304" pitchFamily="17" charset="-128"/>
                <a:ea typeface="游明朝" panose="02020400000000000000" pitchFamily="18" charset="-128"/>
                <a:cs typeface="Times New Roman" panose="02020603050405020304" pitchFamily="18" charset="0"/>
              </a:rPr>
              <a:t>2011</a:t>
            </a:r>
            <a:r>
              <a:rPr lang="ja-JP" altLang="ja-JP" sz="1200" kern="100" dirty="0">
                <a:effectLst/>
                <a:latin typeface="游明朝" panose="02020400000000000000" pitchFamily="18" charset="-128"/>
                <a:ea typeface="ＭＳ 明朝" panose="02020609040205080304" pitchFamily="17" charset="-128"/>
                <a:cs typeface="Times New Roman" panose="02020603050405020304" pitchFamily="18" charset="0"/>
              </a:rPr>
              <a:t>年の東日本大震災では、震度</a:t>
            </a:r>
            <a:r>
              <a:rPr lang="en-US" altLang="ja-JP" sz="1200" kern="100" dirty="0">
                <a:effectLst/>
                <a:latin typeface="游明朝" panose="02020400000000000000" pitchFamily="18" charset="-128"/>
                <a:ea typeface="ＭＳ 明朝" panose="02020609040205080304" pitchFamily="17" charset="-128"/>
                <a:cs typeface="Times New Roman" panose="02020603050405020304" pitchFamily="18" charset="0"/>
              </a:rPr>
              <a:t>6</a:t>
            </a:r>
            <a:r>
              <a:rPr lang="ja-JP" altLang="ja-JP" sz="1200" kern="100" dirty="0">
                <a:effectLst/>
                <a:latin typeface="游明朝" panose="02020400000000000000" pitchFamily="18" charset="-128"/>
                <a:ea typeface="ＭＳ 明朝" panose="02020609040205080304" pitchFamily="17" charset="-128"/>
                <a:cs typeface="Times New Roman" panose="02020603050405020304" pitchFamily="18" charset="0"/>
              </a:rPr>
              <a:t>弱の地震で、</a:t>
            </a:r>
            <a:r>
              <a:rPr lang="en-US" altLang="ja-JP" sz="1200" kern="100" dirty="0">
                <a:effectLst/>
                <a:latin typeface="游明朝" panose="02020400000000000000" pitchFamily="18" charset="-128"/>
                <a:ea typeface="ＭＳ 明朝" panose="02020609040205080304" pitchFamily="17" charset="-128"/>
                <a:cs typeface="Times New Roman" panose="02020603050405020304" pitchFamily="18" charset="0"/>
              </a:rPr>
              <a:t>4</a:t>
            </a:r>
            <a:r>
              <a:rPr lang="ja-JP" altLang="ja-JP" sz="1200" kern="100" dirty="0">
                <a:effectLst/>
                <a:latin typeface="游明朝" panose="02020400000000000000" pitchFamily="18" charset="-128"/>
                <a:ea typeface="ＭＳ 明朝" panose="02020609040205080304" pitchFamily="17" charset="-128"/>
                <a:cs typeface="Times New Roman" panose="02020603050405020304" pitchFamily="18" charset="0"/>
              </a:rPr>
              <a:t>階まで津波に襲われました。</a:t>
            </a:r>
            <a:endParaRPr lang="ja-JP" altLang="ja-JP" sz="12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eaLnBrk="1" hangingPunct="1">
              <a:spcBef>
                <a:spcPct val="0"/>
              </a:spcBef>
            </a:pPr>
            <a:endParaRPr lang="en-US" altLang="ja-JP" dirty="0"/>
          </a:p>
        </p:txBody>
      </p:sp>
      <p:sp>
        <p:nvSpPr>
          <p:cNvPr id="6148" name="スライド番号プレースホルダー 3"/>
          <p:cNvSpPr>
            <a:spLocks noGrp="1"/>
          </p:cNvSpPr>
          <p:nvPr>
            <p:ph type="sldNum" sz="quarter" idx="5"/>
          </p:nvPr>
        </p:nvSpPr>
        <p:spPr>
          <a:xfrm>
            <a:off x="3850836" y="9428011"/>
            <a:ext cx="2945659" cy="49862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numCol="1"/>
          <a:lstStyle>
            <a:lvl1pPr>
              <a:defRPr kumimoji="1">
                <a:solidFill>
                  <a:schemeClr val="tx1"/>
                </a:solidFill>
                <a:latin typeface="Arial" charset="0"/>
                <a:ea typeface="ＭＳ Ｐゴシック" charset="-128"/>
              </a:defRPr>
            </a:lvl1pPr>
            <a:lvl2pPr marL="761598" indent="-292922">
              <a:defRPr kumimoji="1">
                <a:solidFill>
                  <a:schemeClr val="tx1"/>
                </a:solidFill>
                <a:latin typeface="Arial" charset="0"/>
                <a:ea typeface="ＭＳ Ｐゴシック" charset="-128"/>
              </a:defRPr>
            </a:lvl2pPr>
            <a:lvl3pPr marL="1171689" indent="-234338">
              <a:defRPr kumimoji="1">
                <a:solidFill>
                  <a:schemeClr val="tx1"/>
                </a:solidFill>
                <a:latin typeface="Arial" charset="0"/>
                <a:ea typeface="ＭＳ Ｐゴシック" charset="-128"/>
              </a:defRPr>
            </a:lvl3pPr>
            <a:lvl4pPr marL="1640365" indent="-234338">
              <a:defRPr kumimoji="1">
                <a:solidFill>
                  <a:schemeClr val="tx1"/>
                </a:solidFill>
                <a:latin typeface="Arial" charset="0"/>
                <a:ea typeface="ＭＳ Ｐゴシック" charset="-128"/>
              </a:defRPr>
            </a:lvl4pPr>
            <a:lvl5pPr marL="2109041" indent="-234338">
              <a:defRPr kumimoji="1">
                <a:solidFill>
                  <a:schemeClr val="tx1"/>
                </a:solidFill>
                <a:latin typeface="Arial" charset="0"/>
                <a:ea typeface="ＭＳ Ｐゴシック" charset="-128"/>
              </a:defRPr>
            </a:lvl5pPr>
            <a:lvl6pPr marL="2577716" indent="-234338" eaLnBrk="0" fontAlgn="base" hangingPunct="0">
              <a:spcBef>
                <a:spcPct val="0"/>
              </a:spcBef>
              <a:spcAft>
                <a:spcPct val="0"/>
              </a:spcAft>
              <a:defRPr kumimoji="1">
                <a:solidFill>
                  <a:schemeClr val="tx1"/>
                </a:solidFill>
                <a:latin typeface="Arial" charset="0"/>
                <a:ea typeface="ＭＳ Ｐゴシック" charset="-128"/>
              </a:defRPr>
            </a:lvl6pPr>
            <a:lvl7pPr marL="3046392" indent="-234338" eaLnBrk="0" fontAlgn="base" hangingPunct="0">
              <a:spcBef>
                <a:spcPct val="0"/>
              </a:spcBef>
              <a:spcAft>
                <a:spcPct val="0"/>
              </a:spcAft>
              <a:defRPr kumimoji="1">
                <a:solidFill>
                  <a:schemeClr val="tx1"/>
                </a:solidFill>
                <a:latin typeface="Arial" charset="0"/>
                <a:ea typeface="ＭＳ Ｐゴシック" charset="-128"/>
              </a:defRPr>
            </a:lvl7pPr>
            <a:lvl8pPr marL="3515068" indent="-234338" eaLnBrk="0" fontAlgn="base" hangingPunct="0">
              <a:spcBef>
                <a:spcPct val="0"/>
              </a:spcBef>
              <a:spcAft>
                <a:spcPct val="0"/>
              </a:spcAft>
              <a:defRPr kumimoji="1">
                <a:solidFill>
                  <a:schemeClr val="tx1"/>
                </a:solidFill>
                <a:latin typeface="Arial" charset="0"/>
                <a:ea typeface="ＭＳ Ｐゴシック" charset="-128"/>
              </a:defRPr>
            </a:lvl8pPr>
            <a:lvl9pPr marL="3983744" indent="-234338" eaLnBrk="0" fontAlgn="base" hangingPunct="0">
              <a:spcBef>
                <a:spcPct val="0"/>
              </a:spcBef>
              <a:spcAft>
                <a:spcPct val="0"/>
              </a:spcAft>
              <a:defRPr kumimoji="1">
                <a:solidFill>
                  <a:schemeClr val="tx1"/>
                </a:solidFill>
                <a:latin typeface="Arial" charset="0"/>
                <a:ea typeface="ＭＳ Ｐゴシック" charset="-128"/>
              </a:defRPr>
            </a:lvl9pPr>
          </a:lstStyle>
          <a:p>
            <a:fld id="{C4399A81-7F7E-4AAF-8D09-BF17C048A12E}" type="slidenum">
              <a:rPr lang="en-US" altLang="ja-JP">
                <a:latin typeface="Calibri" pitchFamily="34" charset="0"/>
              </a:rPr>
              <a:pPr/>
              <a:t>3</a:t>
            </a:fld>
            <a:endParaRPr lang="en-US" altLang="ja-JP">
              <a:latin typeface="Calibri" pitchFamily="34" charset="0"/>
            </a:endParaRPr>
          </a:p>
        </p:txBody>
      </p:sp>
    </p:spTree>
    <p:extLst>
      <p:ext uri="{BB962C8B-B14F-4D97-AF65-F5344CB8AC3E}">
        <p14:creationId xmlns:p14="http://schemas.microsoft.com/office/powerpoint/2010/main" val="200403156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7"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ja-JP" altLang="ja-JP" sz="1200" dirty="0">
                <a:effectLst/>
                <a:ea typeface="ＭＳ 明朝" panose="02020609040205080304" pitchFamily="17" charset="-128"/>
                <a:cs typeface="Times New Roman" panose="02020603050405020304" pitchFamily="18" charset="0"/>
              </a:rPr>
              <a:t>吸引は、ボンベで供給できない唯一の陰圧性医療ガスです。機械室の吸引ポンプで作られた陰圧は、リザーバータンクに貯められ、病室のアウトレットに供給されます。通常</a:t>
            </a:r>
            <a:r>
              <a:rPr lang="en-US" altLang="ja-JP" sz="1200" dirty="0">
                <a:effectLst/>
                <a:ea typeface="ＭＳ 明朝" panose="02020609040205080304" pitchFamily="17" charset="-128"/>
                <a:cs typeface="Times New Roman" panose="02020603050405020304" pitchFamily="18" charset="0"/>
              </a:rPr>
              <a:t>2</a:t>
            </a:r>
            <a:r>
              <a:rPr lang="ja-JP" altLang="ja-JP" sz="1200" dirty="0">
                <a:effectLst/>
                <a:ea typeface="ＭＳ 明朝" panose="02020609040205080304" pitchFamily="17" charset="-128"/>
                <a:cs typeface="Times New Roman" panose="02020603050405020304" pitchFamily="18" charset="0"/>
              </a:rPr>
              <a:t>台１組で、交互運転し、一方が停止した時は、追従運転、使用量が</a:t>
            </a:r>
            <a:r>
              <a:rPr lang="en-US" altLang="ja-JP" sz="1200" dirty="0">
                <a:effectLst/>
                <a:ea typeface="ＭＳ 明朝" panose="02020609040205080304" pitchFamily="17" charset="-128"/>
                <a:cs typeface="Times New Roman" panose="02020603050405020304" pitchFamily="18" charset="0"/>
              </a:rPr>
              <a:t>1</a:t>
            </a:r>
            <a:r>
              <a:rPr lang="ja-JP" altLang="ja-JP" sz="1200" dirty="0">
                <a:effectLst/>
                <a:ea typeface="ＭＳ 明朝" panose="02020609040205080304" pitchFamily="17" charset="-128"/>
                <a:cs typeface="Times New Roman" panose="02020603050405020304" pitchFamily="18" charset="0"/>
              </a:rPr>
              <a:t>台の許容量を超えた時には並列運転するシステムで、常時安定した吸引を供給しています。この</a:t>
            </a:r>
            <a:r>
              <a:rPr lang="en-US" altLang="ja-JP" sz="1200" dirty="0">
                <a:effectLst/>
                <a:ea typeface="ＭＳ 明朝" panose="02020609040205080304" pitchFamily="17" charset="-128"/>
                <a:cs typeface="Times New Roman" panose="02020603050405020304" pitchFamily="18" charset="0"/>
              </a:rPr>
              <a:t>2</a:t>
            </a:r>
            <a:r>
              <a:rPr lang="ja-JP" altLang="ja-JP" sz="1200" dirty="0">
                <a:effectLst/>
                <a:ea typeface="ＭＳ 明朝" panose="02020609040205080304" pitchFamily="17" charset="-128"/>
                <a:cs typeface="Times New Roman" panose="02020603050405020304" pitchFamily="18" charset="0"/>
              </a:rPr>
              <a:t>台一組のユニットがいくつか設置されている病院もあります。停電、断水で停止しますが、電気が一番はやく復帰しますので、第二供給装置としては電動式吸引器の準備が望ましいです。</a:t>
            </a:r>
            <a:endParaRPr lang="ja-JP" altLang="en-US" sz="1200" dirty="0"/>
          </a:p>
          <a:p>
            <a:pPr eaLnBrk="1" hangingPunct="1">
              <a:spcBef>
                <a:spcPct val="0"/>
              </a:spcBef>
            </a:pPr>
            <a:endParaRPr lang="ja-JP" altLang="en-US" dirty="0"/>
          </a:p>
        </p:txBody>
      </p:sp>
      <p:sp>
        <p:nvSpPr>
          <p:cNvPr id="36868" name="スライド番号プレースホル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charset="0"/>
                <a:ea typeface="ＭＳ Ｐゴシック" charset="-128"/>
              </a:defRPr>
            </a:lvl1pPr>
            <a:lvl2pPr marL="761598" indent="-292922">
              <a:defRPr kumimoji="1">
                <a:solidFill>
                  <a:schemeClr val="tx1"/>
                </a:solidFill>
                <a:latin typeface="Arial" charset="0"/>
                <a:ea typeface="ＭＳ Ｐゴシック" charset="-128"/>
              </a:defRPr>
            </a:lvl2pPr>
            <a:lvl3pPr marL="1171689" indent="-234338">
              <a:defRPr kumimoji="1">
                <a:solidFill>
                  <a:schemeClr val="tx1"/>
                </a:solidFill>
                <a:latin typeface="Arial" charset="0"/>
                <a:ea typeface="ＭＳ Ｐゴシック" charset="-128"/>
              </a:defRPr>
            </a:lvl3pPr>
            <a:lvl4pPr marL="1640365" indent="-234338">
              <a:defRPr kumimoji="1">
                <a:solidFill>
                  <a:schemeClr val="tx1"/>
                </a:solidFill>
                <a:latin typeface="Arial" charset="0"/>
                <a:ea typeface="ＭＳ Ｐゴシック" charset="-128"/>
              </a:defRPr>
            </a:lvl4pPr>
            <a:lvl5pPr marL="2109041" indent="-234338">
              <a:defRPr kumimoji="1">
                <a:solidFill>
                  <a:schemeClr val="tx1"/>
                </a:solidFill>
                <a:latin typeface="Arial" charset="0"/>
                <a:ea typeface="ＭＳ Ｐゴシック" charset="-128"/>
              </a:defRPr>
            </a:lvl5pPr>
            <a:lvl6pPr marL="2577716" indent="-234338" eaLnBrk="0" fontAlgn="base" hangingPunct="0">
              <a:spcBef>
                <a:spcPct val="0"/>
              </a:spcBef>
              <a:spcAft>
                <a:spcPct val="0"/>
              </a:spcAft>
              <a:defRPr kumimoji="1">
                <a:solidFill>
                  <a:schemeClr val="tx1"/>
                </a:solidFill>
                <a:latin typeface="Arial" charset="0"/>
                <a:ea typeface="ＭＳ Ｐゴシック" charset="-128"/>
              </a:defRPr>
            </a:lvl6pPr>
            <a:lvl7pPr marL="3046392" indent="-234338" eaLnBrk="0" fontAlgn="base" hangingPunct="0">
              <a:spcBef>
                <a:spcPct val="0"/>
              </a:spcBef>
              <a:spcAft>
                <a:spcPct val="0"/>
              </a:spcAft>
              <a:defRPr kumimoji="1">
                <a:solidFill>
                  <a:schemeClr val="tx1"/>
                </a:solidFill>
                <a:latin typeface="Arial" charset="0"/>
                <a:ea typeface="ＭＳ Ｐゴシック" charset="-128"/>
              </a:defRPr>
            </a:lvl7pPr>
            <a:lvl8pPr marL="3515068" indent="-234338" eaLnBrk="0" fontAlgn="base" hangingPunct="0">
              <a:spcBef>
                <a:spcPct val="0"/>
              </a:spcBef>
              <a:spcAft>
                <a:spcPct val="0"/>
              </a:spcAft>
              <a:defRPr kumimoji="1">
                <a:solidFill>
                  <a:schemeClr val="tx1"/>
                </a:solidFill>
                <a:latin typeface="Arial" charset="0"/>
                <a:ea typeface="ＭＳ Ｐゴシック" charset="-128"/>
              </a:defRPr>
            </a:lvl8pPr>
            <a:lvl9pPr marL="3983744" indent="-234338" eaLnBrk="0" fontAlgn="base" hangingPunct="0">
              <a:spcBef>
                <a:spcPct val="0"/>
              </a:spcBef>
              <a:spcAft>
                <a:spcPct val="0"/>
              </a:spcAft>
              <a:defRPr kumimoji="1">
                <a:solidFill>
                  <a:schemeClr val="tx1"/>
                </a:solidFill>
                <a:latin typeface="Arial" charset="0"/>
                <a:ea typeface="ＭＳ Ｐゴシック" charset="-128"/>
              </a:defRPr>
            </a:lvl9pPr>
          </a:lstStyle>
          <a:p>
            <a:fld id="{5EC0EA25-C165-4B00-9753-567F6EDEF517}" type="slidenum">
              <a:rPr lang="ja-JP" altLang="en-US">
                <a:latin typeface="Calibri" pitchFamily="34" charset="0"/>
              </a:rPr>
              <a:pPr/>
              <a:t>30</a:t>
            </a:fld>
            <a:endParaRPr lang="en-US" altLang="ja-JP">
              <a:latin typeface="Calibri" pitchFamily="34" charset="0"/>
            </a:endParaRPr>
          </a:p>
        </p:txBody>
      </p:sp>
    </p:spTree>
    <p:extLst>
      <p:ext uri="{BB962C8B-B14F-4D97-AF65-F5344CB8AC3E}">
        <p14:creationId xmlns:p14="http://schemas.microsoft.com/office/powerpoint/2010/main" val="260335492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スライド イメージ プレースホルダー 1"/>
          <p:cNvSpPr>
            <a:spLocks noGrp="1" noRot="1" noChangeAspect="1" noTextEdit="1"/>
          </p:cNvSpPr>
          <p:nvPr>
            <p:ph type="sldImg"/>
          </p:nvPr>
        </p:nvSpPr>
        <p:spPr>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5" name="ノート プレースホルダー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ja-JP" altLang="ja-JP" sz="1200" kern="100" dirty="0">
                <a:effectLst/>
                <a:latin typeface="游明朝" panose="02020400000000000000" pitchFamily="18" charset="-128"/>
                <a:ea typeface="ＭＳ 明朝" panose="02020609040205080304" pitchFamily="17" charset="-128"/>
                <a:cs typeface="Times New Roman" panose="02020603050405020304" pitchFamily="18" charset="0"/>
              </a:rPr>
              <a:t>一方、停電でも使用可能な、電気や水を必要としない吸引器は、充電式、足踏み式、手動式、エンジン式、インジェクター式などがあります。いつでも使えるように準備しておくことが大切です。</a:t>
            </a:r>
            <a:endParaRPr lang="ja-JP" altLang="ja-JP" sz="12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eaLnBrk="1" hangingPunct="1">
              <a:spcBef>
                <a:spcPct val="0"/>
              </a:spcBef>
            </a:pPr>
            <a:endParaRPr lang="ja-JP" dirty="0"/>
          </a:p>
        </p:txBody>
      </p:sp>
      <p:sp>
        <p:nvSpPr>
          <p:cNvPr id="38916" name="スライド番号プレースホルダー 3"/>
          <p:cNvSpPr>
            <a:spLocks noGrp="1"/>
          </p:cNvSpPr>
          <p:nvPr>
            <p:ph type="sldNum" sz="quarter" idx="5"/>
          </p:nvPr>
        </p:nvSpPr>
        <p:spPr>
          <a:xfrm>
            <a:off x="3850836" y="9428011"/>
            <a:ext cx="2945659" cy="49862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numCol="1"/>
          <a:lstStyle>
            <a:lvl1pPr>
              <a:defRPr kumimoji="1">
                <a:solidFill>
                  <a:schemeClr val="tx1"/>
                </a:solidFill>
                <a:latin typeface="Arial" charset="0"/>
                <a:ea typeface="ＭＳ Ｐゴシック" charset="-128"/>
              </a:defRPr>
            </a:lvl1pPr>
            <a:lvl2pPr marL="761598" indent="-292922">
              <a:defRPr kumimoji="1">
                <a:solidFill>
                  <a:schemeClr val="tx1"/>
                </a:solidFill>
                <a:latin typeface="Arial" charset="0"/>
                <a:ea typeface="ＭＳ Ｐゴシック" charset="-128"/>
              </a:defRPr>
            </a:lvl2pPr>
            <a:lvl3pPr marL="1171689" indent="-234338">
              <a:defRPr kumimoji="1">
                <a:solidFill>
                  <a:schemeClr val="tx1"/>
                </a:solidFill>
                <a:latin typeface="Arial" charset="0"/>
                <a:ea typeface="ＭＳ Ｐゴシック" charset="-128"/>
              </a:defRPr>
            </a:lvl3pPr>
            <a:lvl4pPr marL="1640365" indent="-234338">
              <a:defRPr kumimoji="1">
                <a:solidFill>
                  <a:schemeClr val="tx1"/>
                </a:solidFill>
                <a:latin typeface="Arial" charset="0"/>
                <a:ea typeface="ＭＳ Ｐゴシック" charset="-128"/>
              </a:defRPr>
            </a:lvl4pPr>
            <a:lvl5pPr marL="2109041" indent="-234338">
              <a:defRPr kumimoji="1">
                <a:solidFill>
                  <a:schemeClr val="tx1"/>
                </a:solidFill>
                <a:latin typeface="Arial" charset="0"/>
                <a:ea typeface="ＭＳ Ｐゴシック" charset="-128"/>
              </a:defRPr>
            </a:lvl5pPr>
            <a:lvl6pPr marL="2577716" indent="-234338" eaLnBrk="0" fontAlgn="base" hangingPunct="0">
              <a:spcBef>
                <a:spcPct val="0"/>
              </a:spcBef>
              <a:spcAft>
                <a:spcPct val="0"/>
              </a:spcAft>
              <a:defRPr kumimoji="1">
                <a:solidFill>
                  <a:schemeClr val="tx1"/>
                </a:solidFill>
                <a:latin typeface="Arial" charset="0"/>
                <a:ea typeface="ＭＳ Ｐゴシック" charset="-128"/>
              </a:defRPr>
            </a:lvl6pPr>
            <a:lvl7pPr marL="3046392" indent="-234338" eaLnBrk="0" fontAlgn="base" hangingPunct="0">
              <a:spcBef>
                <a:spcPct val="0"/>
              </a:spcBef>
              <a:spcAft>
                <a:spcPct val="0"/>
              </a:spcAft>
              <a:defRPr kumimoji="1">
                <a:solidFill>
                  <a:schemeClr val="tx1"/>
                </a:solidFill>
                <a:latin typeface="Arial" charset="0"/>
                <a:ea typeface="ＭＳ Ｐゴシック" charset="-128"/>
              </a:defRPr>
            </a:lvl7pPr>
            <a:lvl8pPr marL="3515068" indent="-234338" eaLnBrk="0" fontAlgn="base" hangingPunct="0">
              <a:spcBef>
                <a:spcPct val="0"/>
              </a:spcBef>
              <a:spcAft>
                <a:spcPct val="0"/>
              </a:spcAft>
              <a:defRPr kumimoji="1">
                <a:solidFill>
                  <a:schemeClr val="tx1"/>
                </a:solidFill>
                <a:latin typeface="Arial" charset="0"/>
                <a:ea typeface="ＭＳ Ｐゴシック" charset="-128"/>
              </a:defRPr>
            </a:lvl8pPr>
            <a:lvl9pPr marL="3983744" indent="-234338" eaLnBrk="0" fontAlgn="base" hangingPunct="0">
              <a:spcBef>
                <a:spcPct val="0"/>
              </a:spcBef>
              <a:spcAft>
                <a:spcPct val="0"/>
              </a:spcAft>
              <a:defRPr kumimoji="1">
                <a:solidFill>
                  <a:schemeClr val="tx1"/>
                </a:solidFill>
                <a:latin typeface="Arial" charset="0"/>
                <a:ea typeface="ＭＳ Ｐゴシック" charset="-128"/>
              </a:defRPr>
            </a:lvl9pPr>
          </a:lstStyle>
          <a:p>
            <a:fld id="{3E81C534-52B0-4916-84B8-415FE97A0594}" type="slidenum">
              <a:rPr lang="en-US" altLang="ja-JP">
                <a:latin typeface="Calibri" pitchFamily="34" charset="0"/>
              </a:rPr>
              <a:pPr/>
              <a:t>31</a:t>
            </a:fld>
            <a:endParaRPr lang="en-US" altLang="ja-JP">
              <a:latin typeface="Calibri" pitchFamily="34" charset="0"/>
            </a:endParaRPr>
          </a:p>
        </p:txBody>
      </p:sp>
    </p:spTree>
    <p:extLst>
      <p:ext uri="{BB962C8B-B14F-4D97-AF65-F5344CB8AC3E}">
        <p14:creationId xmlns:p14="http://schemas.microsoft.com/office/powerpoint/2010/main" val="325945597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numCol="1"/>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ja-JP" sz="1200" kern="100" dirty="0">
                <a:effectLst/>
                <a:latin typeface="游明朝" panose="02020400000000000000" pitchFamily="18" charset="-128"/>
                <a:ea typeface="ＭＳ 明朝" panose="02020609040205080304" pitchFamily="17" charset="-128"/>
                <a:cs typeface="Times New Roman" panose="02020603050405020304" pitchFamily="18" charset="0"/>
              </a:rPr>
              <a:t>エンジン式吸引装置は、ガソリンをエネルギー源としているので、電源のない場所でも連続使用が可能です。可搬式なので、装置を移動して使用することができます。吸引配管に常に接続して使用するので、吸引供給システムトラブルで中央配管圧が上昇すると自動的に稼働します。</a:t>
            </a:r>
            <a:endParaRPr lang="ja-JP" altLang="ja-JP" sz="1200" kern="100" dirty="0">
              <a:effectLst/>
              <a:latin typeface="游明朝" panose="02020400000000000000" pitchFamily="18" charset="-128"/>
              <a:ea typeface="游明朝" panose="02020400000000000000" pitchFamily="18" charset="-128"/>
              <a:cs typeface="Times New Roman" panose="02020603050405020304" pitchFamily="18" charset="0"/>
            </a:endParaRPr>
          </a:p>
          <a:p>
            <a:endParaRPr kumimoji="1" lang="ja-JP" dirty="0"/>
          </a:p>
        </p:txBody>
      </p:sp>
      <p:sp>
        <p:nvSpPr>
          <p:cNvPr id="4" name="スライド番号プレースホルダー 3"/>
          <p:cNvSpPr>
            <a:spLocks noGrp="1"/>
          </p:cNvSpPr>
          <p:nvPr>
            <p:ph type="sldNum" sz="quarter" idx="10"/>
          </p:nvPr>
        </p:nvSpPr>
        <p:spPr>
          <a:xfrm>
            <a:off x="3850836" y="9428011"/>
            <a:ext cx="2945659" cy="498629"/>
          </a:xfrm>
          <a:prstGeom prst="rect">
            <a:avLst/>
          </a:prstGeom>
        </p:spPr>
        <p:txBody>
          <a:bodyPr numCol="1"/>
          <a:lstStyle/>
          <a:p>
            <a:fld id="{CAE62415-0EC4-49EE-A9AA-6B00219F27D8}" type="slidenum">
              <a:rPr lang="en-US" altLang="ja-JP" smtClean="0"/>
              <a:pPr/>
              <a:t>32</a:t>
            </a:fld>
            <a:endParaRPr lang="en-US" altLang="ja-JP"/>
          </a:p>
        </p:txBody>
      </p:sp>
    </p:spTree>
    <p:extLst>
      <p:ext uri="{BB962C8B-B14F-4D97-AF65-F5344CB8AC3E}">
        <p14:creationId xmlns:p14="http://schemas.microsoft.com/office/powerpoint/2010/main" val="304858258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スライド イメージ プレースホルダー 1"/>
          <p:cNvSpPr>
            <a:spLocks noGrp="1" noRot="1" noChangeAspect="1" noTextEdit="1"/>
          </p:cNvSpPr>
          <p:nvPr>
            <p:ph type="sldImg"/>
          </p:nvPr>
        </p:nvSpPr>
        <p:spPr>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7" name="ノート プレースホルダー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ja-JP" altLang="ja-JP" sz="1200" kern="100" dirty="0">
                <a:effectLst/>
                <a:latin typeface="游明朝" panose="02020400000000000000" pitchFamily="18" charset="-128"/>
                <a:ea typeface="ＭＳ 明朝" panose="02020609040205080304" pitchFamily="17" charset="-128"/>
                <a:cs typeface="Times New Roman" panose="02020603050405020304" pitchFamily="18" charset="0"/>
              </a:rPr>
              <a:t>インジェクター式吸引器は、酸素アウトレットに接続し、インジェクターの原理により、酸素の陽圧から陰圧を得るものです。液体酸素の残量が十分確保された状態で、吸引が停止した際に、緊急避難的に使用できます。中央配管と同等の吸引圧を得ることができ、通常使用している吸引瓶を使用することができる利点があります。欠点は、大量の酸素を必要とすることです。室内の酸素濃度が上昇するので火気に注意が必要です。また空気感染性の湿性生体物を吸引すると周囲の環境が汚染される可能性があります。</a:t>
            </a:r>
            <a:endParaRPr lang="ja-JP" altLang="ja-JP" sz="12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eaLnBrk="1" hangingPunct="1">
              <a:spcBef>
                <a:spcPct val="0"/>
              </a:spcBef>
            </a:pPr>
            <a:endParaRPr lang="en-US" altLang="ja-JP" dirty="0"/>
          </a:p>
        </p:txBody>
      </p:sp>
      <p:sp>
        <p:nvSpPr>
          <p:cNvPr id="41988" name="スライド番号プレースホルダー 3"/>
          <p:cNvSpPr>
            <a:spLocks noGrp="1"/>
          </p:cNvSpPr>
          <p:nvPr>
            <p:ph type="sldNum" sz="quarter" idx="5"/>
          </p:nvPr>
        </p:nvSpPr>
        <p:spPr>
          <a:xfrm>
            <a:off x="3850836" y="9428011"/>
            <a:ext cx="2945659" cy="49862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numCol="1"/>
          <a:lstStyle>
            <a:lvl1pPr>
              <a:defRPr kumimoji="1">
                <a:solidFill>
                  <a:schemeClr val="tx1"/>
                </a:solidFill>
                <a:latin typeface="Arial" charset="0"/>
                <a:ea typeface="ＭＳ Ｐゴシック" charset="-128"/>
              </a:defRPr>
            </a:lvl1pPr>
            <a:lvl2pPr marL="761598" indent="-292922">
              <a:defRPr kumimoji="1">
                <a:solidFill>
                  <a:schemeClr val="tx1"/>
                </a:solidFill>
                <a:latin typeface="Arial" charset="0"/>
                <a:ea typeface="ＭＳ Ｐゴシック" charset="-128"/>
              </a:defRPr>
            </a:lvl2pPr>
            <a:lvl3pPr marL="1171689" indent="-234338">
              <a:defRPr kumimoji="1">
                <a:solidFill>
                  <a:schemeClr val="tx1"/>
                </a:solidFill>
                <a:latin typeface="Arial" charset="0"/>
                <a:ea typeface="ＭＳ Ｐゴシック" charset="-128"/>
              </a:defRPr>
            </a:lvl3pPr>
            <a:lvl4pPr marL="1640365" indent="-234338">
              <a:defRPr kumimoji="1">
                <a:solidFill>
                  <a:schemeClr val="tx1"/>
                </a:solidFill>
                <a:latin typeface="Arial" charset="0"/>
                <a:ea typeface="ＭＳ Ｐゴシック" charset="-128"/>
              </a:defRPr>
            </a:lvl4pPr>
            <a:lvl5pPr marL="2109041" indent="-234338">
              <a:defRPr kumimoji="1">
                <a:solidFill>
                  <a:schemeClr val="tx1"/>
                </a:solidFill>
                <a:latin typeface="Arial" charset="0"/>
                <a:ea typeface="ＭＳ Ｐゴシック" charset="-128"/>
              </a:defRPr>
            </a:lvl5pPr>
            <a:lvl6pPr marL="2577716" indent="-234338" eaLnBrk="0" fontAlgn="base" hangingPunct="0">
              <a:spcBef>
                <a:spcPct val="0"/>
              </a:spcBef>
              <a:spcAft>
                <a:spcPct val="0"/>
              </a:spcAft>
              <a:defRPr kumimoji="1">
                <a:solidFill>
                  <a:schemeClr val="tx1"/>
                </a:solidFill>
                <a:latin typeface="Arial" charset="0"/>
                <a:ea typeface="ＭＳ Ｐゴシック" charset="-128"/>
              </a:defRPr>
            </a:lvl6pPr>
            <a:lvl7pPr marL="3046392" indent="-234338" eaLnBrk="0" fontAlgn="base" hangingPunct="0">
              <a:spcBef>
                <a:spcPct val="0"/>
              </a:spcBef>
              <a:spcAft>
                <a:spcPct val="0"/>
              </a:spcAft>
              <a:defRPr kumimoji="1">
                <a:solidFill>
                  <a:schemeClr val="tx1"/>
                </a:solidFill>
                <a:latin typeface="Arial" charset="0"/>
                <a:ea typeface="ＭＳ Ｐゴシック" charset="-128"/>
              </a:defRPr>
            </a:lvl7pPr>
            <a:lvl8pPr marL="3515068" indent="-234338" eaLnBrk="0" fontAlgn="base" hangingPunct="0">
              <a:spcBef>
                <a:spcPct val="0"/>
              </a:spcBef>
              <a:spcAft>
                <a:spcPct val="0"/>
              </a:spcAft>
              <a:defRPr kumimoji="1">
                <a:solidFill>
                  <a:schemeClr val="tx1"/>
                </a:solidFill>
                <a:latin typeface="Arial" charset="0"/>
                <a:ea typeface="ＭＳ Ｐゴシック" charset="-128"/>
              </a:defRPr>
            </a:lvl8pPr>
            <a:lvl9pPr marL="3983744" indent="-234338" eaLnBrk="0" fontAlgn="base" hangingPunct="0">
              <a:spcBef>
                <a:spcPct val="0"/>
              </a:spcBef>
              <a:spcAft>
                <a:spcPct val="0"/>
              </a:spcAft>
              <a:defRPr kumimoji="1">
                <a:solidFill>
                  <a:schemeClr val="tx1"/>
                </a:solidFill>
                <a:latin typeface="Arial" charset="0"/>
                <a:ea typeface="ＭＳ Ｐゴシック" charset="-128"/>
              </a:defRPr>
            </a:lvl9pPr>
          </a:lstStyle>
          <a:p>
            <a:fld id="{E2102867-646C-4279-9D4D-8175DE25E50C}" type="slidenum">
              <a:rPr lang="en-US" altLang="ja-JP">
                <a:latin typeface="Calibri" pitchFamily="34" charset="0"/>
              </a:rPr>
              <a:pPr/>
              <a:t>33</a:t>
            </a:fld>
            <a:endParaRPr lang="en-US" altLang="ja-JP">
              <a:latin typeface="Calibri" pitchFamily="34" charset="0"/>
            </a:endParaRPr>
          </a:p>
        </p:txBody>
      </p:sp>
    </p:spTree>
    <p:extLst>
      <p:ext uri="{BB962C8B-B14F-4D97-AF65-F5344CB8AC3E}">
        <p14:creationId xmlns:p14="http://schemas.microsoft.com/office/powerpoint/2010/main" val="138690521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ja-JP" sz="1200" kern="100" dirty="0">
                <a:effectLst/>
                <a:latin typeface="游明朝" panose="02020400000000000000" pitchFamily="18" charset="-128"/>
                <a:ea typeface="ＭＳ 明朝" panose="02020609040205080304" pitchFamily="17" charset="-128"/>
                <a:cs typeface="Times New Roman" panose="02020603050405020304" pitchFamily="18" charset="0"/>
              </a:rPr>
              <a:t>実際に災害が起きた時に行わなければいけないことを一つひとつみていきましょう。</a:t>
            </a:r>
            <a:endParaRPr lang="ja-JP" altLang="ja-JP" sz="1200" kern="100" dirty="0">
              <a:effectLst/>
              <a:latin typeface="游明朝" panose="02020400000000000000" pitchFamily="18" charset="-128"/>
              <a:ea typeface="游明朝" panose="02020400000000000000" pitchFamily="18" charset="-128"/>
              <a:cs typeface="Times New Roman" panose="02020603050405020304" pitchFamily="18" charset="0"/>
            </a:endParaRPr>
          </a:p>
          <a:p>
            <a:endParaRPr kumimoji="1" lang="ja-JP" altLang="en-US" dirty="0"/>
          </a:p>
        </p:txBody>
      </p:sp>
    </p:spTree>
    <p:extLst>
      <p:ext uri="{BB962C8B-B14F-4D97-AF65-F5344CB8AC3E}">
        <p14:creationId xmlns:p14="http://schemas.microsoft.com/office/powerpoint/2010/main" val="343460640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ja-JP" sz="1200" kern="100" dirty="0">
                <a:effectLst/>
                <a:latin typeface="游明朝" panose="02020400000000000000" pitchFamily="18" charset="-128"/>
                <a:ea typeface="ＭＳ 明朝" panose="02020609040205080304" pitchFamily="17" charset="-128"/>
                <a:cs typeface="Times New Roman" panose="02020603050405020304" pitchFamily="18" charset="0"/>
              </a:rPr>
              <a:t>まず、医療従事者とともに、医療ガスを使用している患者さんの安全確保を行います。</a:t>
            </a:r>
            <a:endParaRPr lang="ja-JP" altLang="ja-JP" sz="1200" kern="100" dirty="0">
              <a:effectLst/>
              <a:latin typeface="游明朝" panose="02020400000000000000" pitchFamily="18" charset="-128"/>
              <a:ea typeface="游明朝" panose="02020400000000000000" pitchFamily="18" charset="-128"/>
              <a:cs typeface="Times New Roman" panose="02020603050405020304" pitchFamily="18" charset="0"/>
            </a:endParaRPr>
          </a:p>
          <a:p>
            <a:endParaRPr kumimoji="1" lang="ja-JP" altLang="en-US" dirty="0"/>
          </a:p>
        </p:txBody>
      </p:sp>
    </p:spTree>
    <p:extLst>
      <p:ext uri="{BB962C8B-B14F-4D97-AF65-F5344CB8AC3E}">
        <p14:creationId xmlns:p14="http://schemas.microsoft.com/office/powerpoint/2010/main" val="358417861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人工呼吸器が停止した時には、バッグバルブマスクで換気します。人工呼吸器</a:t>
            </a:r>
            <a:r>
              <a:rPr kumimoji="1" lang="en-US" altLang="ja-JP" dirty="0"/>
              <a:t>1</a:t>
            </a:r>
            <a:r>
              <a:rPr kumimoji="1" lang="ja-JP" altLang="en-US" dirty="0"/>
              <a:t>台ごとにバッグバルブマスク</a:t>
            </a:r>
            <a:r>
              <a:rPr kumimoji="1" lang="en-US" altLang="ja-JP" dirty="0"/>
              <a:t>1</a:t>
            </a:r>
            <a:r>
              <a:rPr kumimoji="1" lang="ja-JP" altLang="en-US" dirty="0"/>
              <a:t>個を準備しておきましょう。酸素が途絶し麻酔器が停止した時には、麻酔器背面に設置されている酸素ボンベに切り替えます。ボンベに常に残量があることを確認しておき、切り替え方にも慣れておきましょう。酸素療法中の患者に対する酸素供給は、酸素ボンベに切り替えます。院内のどこに酸素ボンベが保管されているか確認しましょう。</a:t>
            </a:r>
          </a:p>
          <a:p>
            <a:endParaRPr kumimoji="1" lang="ja-JP" altLang="en-US" dirty="0"/>
          </a:p>
        </p:txBody>
      </p:sp>
    </p:spTree>
    <p:extLst>
      <p:ext uri="{BB962C8B-B14F-4D97-AF65-F5344CB8AC3E}">
        <p14:creationId xmlns:p14="http://schemas.microsoft.com/office/powerpoint/2010/main" val="332470613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災害が起きた時には、医療ガス供給設備が被害をうけていないか、緊急点検を実施してください。</a:t>
            </a:r>
          </a:p>
          <a:p>
            <a:endParaRPr kumimoji="1" lang="ja-JP" altLang="en-US" dirty="0"/>
          </a:p>
        </p:txBody>
      </p:sp>
    </p:spTree>
    <p:extLst>
      <p:ext uri="{BB962C8B-B14F-4D97-AF65-F5344CB8AC3E}">
        <p14:creationId xmlns:p14="http://schemas.microsoft.com/office/powerpoint/2010/main" val="291447268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ja-JP" sz="1200" dirty="0">
                <a:effectLst/>
                <a:ea typeface="ＭＳ 明朝" panose="02020609040205080304" pitchFamily="17" charset="-128"/>
                <a:cs typeface="Times New Roman" panose="02020603050405020304" pitchFamily="18" charset="0"/>
              </a:rPr>
              <a:t>病院管理部門は、</a:t>
            </a:r>
            <a:r>
              <a:rPr lang="en-US" altLang="ja-JP" sz="1200" dirty="0">
                <a:effectLst/>
                <a:ea typeface="ＭＳ 明朝" panose="02020609040205080304" pitchFamily="17" charset="-128"/>
                <a:cs typeface="Times New Roman" panose="02020603050405020304" pitchFamily="18" charset="0"/>
              </a:rPr>
              <a:t>CE, </a:t>
            </a:r>
            <a:r>
              <a:rPr lang="ja-JP" altLang="ja-JP" sz="1200" dirty="0">
                <a:effectLst/>
                <a:ea typeface="ＭＳ 明朝" panose="02020609040205080304" pitchFamily="17" charset="-128"/>
                <a:cs typeface="Times New Roman" panose="02020603050405020304" pitchFamily="18" charset="0"/>
              </a:rPr>
              <a:t>マニフォールド、配管、機械室の緊急点検を行います。医療ガス納入業者は担当病院の緊急点検を行います。医療ガス安全管理委員会メンバーや臨床工学技士は、院内アウトレットの点検、シャットオフバルブ部での漏れ点検を行います。</a:t>
            </a:r>
            <a:endParaRPr kumimoji="1" lang="ja-JP" altLang="en-US" sz="1200" dirty="0"/>
          </a:p>
          <a:p>
            <a:endParaRPr kumimoji="1" lang="ja-JP" altLang="en-US" dirty="0"/>
          </a:p>
        </p:txBody>
      </p:sp>
      <p:sp>
        <p:nvSpPr>
          <p:cNvPr id="4" name="スライド番号プレースホルダー 3"/>
          <p:cNvSpPr>
            <a:spLocks noGrp="1"/>
          </p:cNvSpPr>
          <p:nvPr>
            <p:ph type="sldNum" sz="quarter" idx="10"/>
          </p:nvPr>
        </p:nvSpPr>
        <p:spPr/>
        <p:txBody>
          <a:bodyPr/>
          <a:lstStyle/>
          <a:p>
            <a:fld id="{CAE62415-0EC4-49EE-A9AA-6B00219F27D8}" type="slidenum">
              <a:rPr lang="ja-JP" altLang="en-US" smtClean="0"/>
              <a:pPr/>
              <a:t>38</a:t>
            </a:fld>
            <a:endParaRPr lang="en-US" altLang="ja-JP"/>
          </a:p>
        </p:txBody>
      </p:sp>
    </p:spTree>
    <p:extLst>
      <p:ext uri="{BB962C8B-B14F-4D97-AF65-F5344CB8AC3E}">
        <p14:creationId xmlns:p14="http://schemas.microsoft.com/office/powerpoint/2010/main" val="317191760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次に、病院内の酸素備蓄量を確認します。マニフォールドの</a:t>
            </a:r>
            <a:r>
              <a:rPr kumimoji="1" lang="en-US" altLang="ja-JP" dirty="0"/>
              <a:t>LGC, </a:t>
            </a:r>
            <a:r>
              <a:rPr kumimoji="1" lang="ja-JP" altLang="en-US" dirty="0"/>
              <a:t>ボンベは第一、第二供給装置ともに</a:t>
            </a:r>
            <a:r>
              <a:rPr kumimoji="1" lang="en-US" altLang="ja-JP" dirty="0"/>
              <a:t>7</a:t>
            </a:r>
            <a:r>
              <a:rPr kumimoji="1" lang="ja-JP" altLang="en-US" dirty="0"/>
              <a:t>日分以上、</a:t>
            </a:r>
            <a:r>
              <a:rPr kumimoji="1" lang="en-US" altLang="ja-JP" dirty="0"/>
              <a:t>CE</a:t>
            </a:r>
            <a:r>
              <a:rPr kumimoji="1" lang="ja-JP" altLang="en-US" dirty="0"/>
              <a:t>は容量の</a:t>
            </a:r>
            <a:r>
              <a:rPr kumimoji="1" lang="en-US" altLang="ja-JP" dirty="0"/>
              <a:t>2/3</a:t>
            </a:r>
            <a:r>
              <a:rPr kumimoji="1" lang="ja-JP" altLang="en-US" dirty="0"/>
              <a:t>が</a:t>
            </a:r>
            <a:r>
              <a:rPr kumimoji="1" lang="en-US" altLang="ja-JP" dirty="0"/>
              <a:t>10</a:t>
            </a:r>
            <a:r>
              <a:rPr kumimoji="1" lang="ja-JP" altLang="en-US" dirty="0"/>
              <a:t>日分以上、予備酸素は</a:t>
            </a:r>
            <a:r>
              <a:rPr kumimoji="1" lang="en-US" altLang="ja-JP" dirty="0"/>
              <a:t>1</a:t>
            </a:r>
            <a:r>
              <a:rPr kumimoji="1" lang="ja-JP" altLang="en-US" dirty="0"/>
              <a:t>日分以上とされていますが、近年、手術件数の著明な増加や、高流量酸素を使用する</a:t>
            </a:r>
            <a:r>
              <a:rPr kumimoji="1" lang="en-US" altLang="ja-JP" dirty="0"/>
              <a:t>NPPV</a:t>
            </a:r>
            <a:r>
              <a:rPr kumimoji="1" lang="ja-JP" altLang="en-US" dirty="0"/>
              <a:t>の普及に伴い、病院開設時に適切であった貯蔵量では不足している可能性があります。平時の酸素備蓄量を把握しておく必要があります。</a:t>
            </a:r>
          </a:p>
          <a:p>
            <a:endParaRPr kumimoji="1" lang="ja-JP" altLang="en-US" dirty="0"/>
          </a:p>
        </p:txBody>
      </p:sp>
      <p:sp>
        <p:nvSpPr>
          <p:cNvPr id="4" name="スライド番号プレースホルダー 3"/>
          <p:cNvSpPr>
            <a:spLocks noGrp="1"/>
          </p:cNvSpPr>
          <p:nvPr>
            <p:ph type="sldNum" sz="quarter" idx="10"/>
          </p:nvPr>
        </p:nvSpPr>
        <p:spPr/>
        <p:txBody>
          <a:bodyPr/>
          <a:lstStyle/>
          <a:p>
            <a:fld id="{CAE62415-0EC4-49EE-A9AA-6B00219F27D8}" type="slidenum">
              <a:rPr lang="ja-JP" altLang="en-US" smtClean="0"/>
              <a:pPr/>
              <a:t>39</a:t>
            </a:fld>
            <a:endParaRPr lang="en-US" altLang="ja-JP"/>
          </a:p>
        </p:txBody>
      </p:sp>
    </p:spTree>
    <p:extLst>
      <p:ext uri="{BB962C8B-B14F-4D97-AF65-F5344CB8AC3E}">
        <p14:creationId xmlns:p14="http://schemas.microsoft.com/office/powerpoint/2010/main" val="20375753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スライド イメージ プレースホルダー 1"/>
          <p:cNvSpPr>
            <a:spLocks noGrp="1" noRot="1" noChangeAspect="1" noTextEdit="1"/>
          </p:cNvSpPr>
          <p:nvPr>
            <p:ph type="sldImg"/>
          </p:nvPr>
        </p:nvSpPr>
        <p:spPr>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ノート プレースホルダー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ja-JP" altLang="ja-JP" sz="1200" kern="100" dirty="0">
                <a:effectLst/>
                <a:latin typeface="游明朝" panose="02020400000000000000" pitchFamily="18" charset="-128"/>
                <a:ea typeface="ＭＳ 明朝" panose="02020609040205080304" pitchFamily="17" charset="-128"/>
                <a:cs typeface="Times New Roman" panose="02020603050405020304" pitchFamily="18" charset="0"/>
              </a:rPr>
              <a:t>震度</a:t>
            </a:r>
            <a:r>
              <a:rPr lang="en-US" altLang="ja-JP" sz="1200" kern="100" dirty="0">
                <a:effectLst/>
                <a:latin typeface="游明朝" panose="02020400000000000000" pitchFamily="18" charset="-128"/>
                <a:ea typeface="ＭＳ 明朝" panose="02020609040205080304" pitchFamily="17" charset="-128"/>
                <a:cs typeface="Times New Roman" panose="02020603050405020304" pitchFamily="18" charset="0"/>
              </a:rPr>
              <a:t>7</a:t>
            </a:r>
            <a:r>
              <a:rPr lang="ja-JP" altLang="ja-JP" sz="1200" kern="100" dirty="0">
                <a:effectLst/>
                <a:latin typeface="游明朝" panose="02020400000000000000" pitchFamily="18" charset="-128"/>
                <a:ea typeface="ＭＳ 明朝" panose="02020609040205080304" pitchFamily="17" charset="-128"/>
                <a:cs typeface="Times New Roman" panose="02020603050405020304" pitchFamily="18" charset="0"/>
              </a:rPr>
              <a:t>ではボンベを固定していた鎖がちぎれ、転倒しています。</a:t>
            </a:r>
            <a:endParaRPr lang="ja-JP" altLang="ja-JP" sz="12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eaLnBrk="1" hangingPunct="1">
              <a:spcBef>
                <a:spcPct val="0"/>
              </a:spcBef>
            </a:pPr>
            <a:endParaRPr lang="ja-JP" dirty="0"/>
          </a:p>
        </p:txBody>
      </p:sp>
      <p:sp>
        <p:nvSpPr>
          <p:cNvPr id="8196" name="スライド番号プレースホルダー 3"/>
          <p:cNvSpPr>
            <a:spLocks noGrp="1"/>
          </p:cNvSpPr>
          <p:nvPr>
            <p:ph type="sldNum" sz="quarter" idx="5"/>
          </p:nvPr>
        </p:nvSpPr>
        <p:spPr>
          <a:xfrm>
            <a:off x="3850836" y="9428011"/>
            <a:ext cx="2945659" cy="49862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numCol="1"/>
          <a:lstStyle>
            <a:lvl1pPr>
              <a:defRPr kumimoji="1">
                <a:solidFill>
                  <a:schemeClr val="tx1"/>
                </a:solidFill>
                <a:latin typeface="Arial" charset="0"/>
                <a:ea typeface="ＭＳ Ｐゴシック" charset="-128"/>
              </a:defRPr>
            </a:lvl1pPr>
            <a:lvl2pPr marL="761598" indent="-292922">
              <a:defRPr kumimoji="1">
                <a:solidFill>
                  <a:schemeClr val="tx1"/>
                </a:solidFill>
                <a:latin typeface="Arial" charset="0"/>
                <a:ea typeface="ＭＳ Ｐゴシック" charset="-128"/>
              </a:defRPr>
            </a:lvl2pPr>
            <a:lvl3pPr marL="1171689" indent="-234338">
              <a:defRPr kumimoji="1">
                <a:solidFill>
                  <a:schemeClr val="tx1"/>
                </a:solidFill>
                <a:latin typeface="Arial" charset="0"/>
                <a:ea typeface="ＭＳ Ｐゴシック" charset="-128"/>
              </a:defRPr>
            </a:lvl3pPr>
            <a:lvl4pPr marL="1640365" indent="-234338">
              <a:defRPr kumimoji="1">
                <a:solidFill>
                  <a:schemeClr val="tx1"/>
                </a:solidFill>
                <a:latin typeface="Arial" charset="0"/>
                <a:ea typeface="ＭＳ Ｐゴシック" charset="-128"/>
              </a:defRPr>
            </a:lvl4pPr>
            <a:lvl5pPr marL="2109041" indent="-234338">
              <a:defRPr kumimoji="1">
                <a:solidFill>
                  <a:schemeClr val="tx1"/>
                </a:solidFill>
                <a:latin typeface="Arial" charset="0"/>
                <a:ea typeface="ＭＳ Ｐゴシック" charset="-128"/>
              </a:defRPr>
            </a:lvl5pPr>
            <a:lvl6pPr marL="2577716" indent="-234338" eaLnBrk="0" fontAlgn="base" hangingPunct="0">
              <a:spcBef>
                <a:spcPct val="0"/>
              </a:spcBef>
              <a:spcAft>
                <a:spcPct val="0"/>
              </a:spcAft>
              <a:defRPr kumimoji="1">
                <a:solidFill>
                  <a:schemeClr val="tx1"/>
                </a:solidFill>
                <a:latin typeface="Arial" charset="0"/>
                <a:ea typeface="ＭＳ Ｐゴシック" charset="-128"/>
              </a:defRPr>
            </a:lvl6pPr>
            <a:lvl7pPr marL="3046392" indent="-234338" eaLnBrk="0" fontAlgn="base" hangingPunct="0">
              <a:spcBef>
                <a:spcPct val="0"/>
              </a:spcBef>
              <a:spcAft>
                <a:spcPct val="0"/>
              </a:spcAft>
              <a:defRPr kumimoji="1">
                <a:solidFill>
                  <a:schemeClr val="tx1"/>
                </a:solidFill>
                <a:latin typeface="Arial" charset="0"/>
                <a:ea typeface="ＭＳ Ｐゴシック" charset="-128"/>
              </a:defRPr>
            </a:lvl7pPr>
            <a:lvl8pPr marL="3515068" indent="-234338" eaLnBrk="0" fontAlgn="base" hangingPunct="0">
              <a:spcBef>
                <a:spcPct val="0"/>
              </a:spcBef>
              <a:spcAft>
                <a:spcPct val="0"/>
              </a:spcAft>
              <a:defRPr kumimoji="1">
                <a:solidFill>
                  <a:schemeClr val="tx1"/>
                </a:solidFill>
                <a:latin typeface="Arial" charset="0"/>
                <a:ea typeface="ＭＳ Ｐゴシック" charset="-128"/>
              </a:defRPr>
            </a:lvl8pPr>
            <a:lvl9pPr marL="3983744" indent="-234338" eaLnBrk="0" fontAlgn="base" hangingPunct="0">
              <a:spcBef>
                <a:spcPct val="0"/>
              </a:spcBef>
              <a:spcAft>
                <a:spcPct val="0"/>
              </a:spcAft>
              <a:defRPr kumimoji="1">
                <a:solidFill>
                  <a:schemeClr val="tx1"/>
                </a:solidFill>
                <a:latin typeface="Arial" charset="0"/>
                <a:ea typeface="ＭＳ Ｐゴシック" charset="-128"/>
              </a:defRPr>
            </a:lvl9pPr>
          </a:lstStyle>
          <a:p>
            <a:fld id="{62EB2FCF-7A8C-4504-97A9-CB3666A097C2}" type="slidenum">
              <a:rPr lang="en-US" altLang="ja-JP">
                <a:latin typeface="Calibri" pitchFamily="34" charset="0"/>
              </a:rPr>
              <a:pPr/>
              <a:t>4</a:t>
            </a:fld>
            <a:endParaRPr lang="en-US" altLang="ja-JP">
              <a:latin typeface="Calibri" pitchFamily="34" charset="0"/>
            </a:endParaRPr>
          </a:p>
        </p:txBody>
      </p:sp>
    </p:spTree>
    <p:extLst>
      <p:ext uri="{BB962C8B-B14F-4D97-AF65-F5344CB8AC3E}">
        <p14:creationId xmlns:p14="http://schemas.microsoft.com/office/powerpoint/2010/main" val="148617899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ja-JP" sz="1200" kern="100" dirty="0">
                <a:effectLst/>
                <a:latin typeface="游明朝" panose="02020400000000000000" pitchFamily="18" charset="-128"/>
                <a:ea typeface="ＭＳ 明朝" panose="02020609040205080304" pitchFamily="17" charset="-128"/>
                <a:cs typeface="Times New Roman" panose="02020603050405020304" pitchFamily="18" charset="0"/>
              </a:rPr>
              <a:t>現在使用している酸素量と、これから患者が殺到した時どのくらいの酸素が必要になるか推定し、現在の備蓄量で何日耐えられるかを考える必要があります。</a:t>
            </a:r>
            <a:endParaRPr lang="ja-JP" altLang="ja-JP" sz="1200" kern="100" dirty="0">
              <a:effectLst/>
              <a:latin typeface="游明朝" panose="02020400000000000000" pitchFamily="18" charset="-128"/>
              <a:ea typeface="游明朝" panose="02020400000000000000" pitchFamily="18" charset="-128"/>
              <a:cs typeface="Times New Roman" panose="02020603050405020304" pitchFamily="18" charset="0"/>
            </a:endParaRPr>
          </a:p>
          <a:p>
            <a:endParaRPr kumimoji="1" lang="ja-JP" altLang="en-US" dirty="0"/>
          </a:p>
        </p:txBody>
      </p:sp>
      <p:sp>
        <p:nvSpPr>
          <p:cNvPr id="4" name="スライド番号プレースホルダー 3"/>
          <p:cNvSpPr>
            <a:spLocks noGrp="1"/>
          </p:cNvSpPr>
          <p:nvPr>
            <p:ph type="sldNum" sz="quarter" idx="10"/>
          </p:nvPr>
        </p:nvSpPr>
        <p:spPr/>
        <p:txBody>
          <a:bodyPr/>
          <a:lstStyle/>
          <a:p>
            <a:fld id="{CAE62415-0EC4-49EE-A9AA-6B00219F27D8}" type="slidenum">
              <a:rPr lang="ja-JP" altLang="en-US" smtClean="0"/>
              <a:pPr/>
              <a:t>40</a:t>
            </a:fld>
            <a:endParaRPr lang="en-US" altLang="ja-JP"/>
          </a:p>
        </p:txBody>
      </p:sp>
    </p:spTree>
    <p:extLst>
      <p:ext uri="{BB962C8B-B14F-4D97-AF65-F5344CB8AC3E}">
        <p14:creationId xmlns:p14="http://schemas.microsoft.com/office/powerpoint/2010/main" val="213094268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ja-JP" sz="1200" kern="100" dirty="0">
                <a:effectLst/>
                <a:latin typeface="游明朝" panose="02020400000000000000" pitchFamily="18" charset="-128"/>
                <a:ea typeface="ＭＳ 明朝" panose="02020609040205080304" pitchFamily="17" charset="-128"/>
                <a:cs typeface="Times New Roman" panose="02020603050405020304" pitchFamily="18" charset="0"/>
              </a:rPr>
              <a:t>災害の被害が大きいと、酸素供給が受けられない可能性があります。管理部門は酸素供給見込みを納入業者に問い合わせます。またタンクローリーや酸素ボンベが病院に到達できるか、充填するための電源が確保できるか、液体酸素注入口、電源アダプターが合致しているか確認することも必要です。</a:t>
            </a:r>
            <a:endParaRPr lang="ja-JP" altLang="ja-JP" sz="1200" kern="100" dirty="0">
              <a:effectLst/>
              <a:latin typeface="游明朝" panose="02020400000000000000" pitchFamily="18" charset="-128"/>
              <a:ea typeface="游明朝" panose="02020400000000000000" pitchFamily="18" charset="-128"/>
              <a:cs typeface="Times New Roman" panose="02020603050405020304" pitchFamily="18" charset="0"/>
            </a:endParaRPr>
          </a:p>
          <a:p>
            <a:endParaRPr kumimoji="1" lang="ja-JP" altLang="en-US" dirty="0"/>
          </a:p>
        </p:txBody>
      </p:sp>
      <p:sp>
        <p:nvSpPr>
          <p:cNvPr id="4" name="スライド番号プレースホルダー 3"/>
          <p:cNvSpPr>
            <a:spLocks noGrp="1"/>
          </p:cNvSpPr>
          <p:nvPr>
            <p:ph type="sldNum" sz="quarter" idx="10"/>
          </p:nvPr>
        </p:nvSpPr>
        <p:spPr/>
        <p:txBody>
          <a:bodyPr/>
          <a:lstStyle/>
          <a:p>
            <a:fld id="{CAE62415-0EC4-49EE-A9AA-6B00219F27D8}" type="slidenum">
              <a:rPr lang="ja-JP" altLang="en-US" smtClean="0"/>
              <a:pPr/>
              <a:t>41</a:t>
            </a:fld>
            <a:endParaRPr lang="en-US" altLang="ja-JP"/>
          </a:p>
        </p:txBody>
      </p:sp>
    </p:spTree>
    <p:extLst>
      <p:ext uri="{BB962C8B-B14F-4D97-AF65-F5344CB8AC3E}">
        <p14:creationId xmlns:p14="http://schemas.microsoft.com/office/powerpoint/2010/main" val="149175272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ja-JP" sz="1200" kern="100" dirty="0">
                <a:effectLst/>
                <a:latin typeface="游明朝" panose="02020400000000000000" pitchFamily="18" charset="-128"/>
                <a:ea typeface="ＭＳ 明朝" panose="02020609040205080304" pitchFamily="17" charset="-128"/>
                <a:cs typeface="Times New Roman" panose="02020603050405020304" pitchFamily="18" charset="0"/>
              </a:rPr>
              <a:t>十分な酸素供給が得られない場合を想定し、酸素の節約方法を考えておきます。麻酔は低流量麻酔、静脈麻酔で行う。酸素駆動の麻酔器や人工呼吸器は使用しない。内蔵タービンで換気継続できる人工呼吸器を使用すると酸素を節約できます。近年増えてきた高流量の酸素を使用する療法は、実施前に慎重に適応を検討する必要があります。</a:t>
            </a:r>
            <a:endParaRPr lang="ja-JP" altLang="ja-JP" sz="1200" kern="100" dirty="0">
              <a:effectLst/>
              <a:latin typeface="游明朝" panose="02020400000000000000" pitchFamily="18" charset="-128"/>
              <a:ea typeface="游明朝" panose="02020400000000000000" pitchFamily="18" charset="-128"/>
              <a:cs typeface="Times New Roman" panose="02020603050405020304" pitchFamily="18" charset="0"/>
            </a:endParaRPr>
          </a:p>
          <a:p>
            <a:endParaRPr kumimoji="1" lang="ja-JP" altLang="en-US" dirty="0"/>
          </a:p>
        </p:txBody>
      </p:sp>
      <p:sp>
        <p:nvSpPr>
          <p:cNvPr id="4" name="スライド番号プレースホルダー 3"/>
          <p:cNvSpPr>
            <a:spLocks noGrp="1"/>
          </p:cNvSpPr>
          <p:nvPr>
            <p:ph type="sldNum" sz="quarter" idx="5"/>
          </p:nvPr>
        </p:nvSpPr>
        <p:spPr/>
        <p:txBody>
          <a:bodyPr/>
          <a:lstStyle/>
          <a:p>
            <a:fld id="{CAE62415-0EC4-49EE-A9AA-6B00219F27D8}" type="slidenum">
              <a:rPr lang="ja-JP" altLang="en-US"/>
              <a:pPr/>
              <a:t>42</a:t>
            </a:fld>
            <a:endParaRPr lang="en-US" altLang="ja-JP"/>
          </a:p>
        </p:txBody>
      </p:sp>
    </p:spTree>
    <p:extLst>
      <p:ext uri="{BB962C8B-B14F-4D97-AF65-F5344CB8AC3E}">
        <p14:creationId xmlns:p14="http://schemas.microsoft.com/office/powerpoint/2010/main" val="306705000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ja-JP" sz="1200" kern="100" dirty="0">
                <a:effectLst/>
                <a:latin typeface="游明朝" panose="02020400000000000000" pitchFamily="18" charset="-128"/>
                <a:ea typeface="ＭＳ 明朝" panose="02020609040205080304" pitchFamily="17" charset="-128"/>
                <a:cs typeface="Times New Roman" panose="02020603050405020304" pitchFamily="18" charset="0"/>
              </a:rPr>
              <a:t>酸素途絶時の対応も考えておきましょう。</a:t>
            </a:r>
            <a:r>
              <a:rPr lang="en-US" altLang="ja-JP" sz="1200" kern="100" dirty="0">
                <a:effectLst/>
                <a:latin typeface="游明朝" panose="02020400000000000000" pitchFamily="18" charset="-128"/>
                <a:ea typeface="ＭＳ 明朝" panose="02020609040205080304" pitchFamily="17" charset="-128"/>
                <a:cs typeface="Times New Roman" panose="02020603050405020304" pitchFamily="18" charset="0"/>
              </a:rPr>
              <a:t>500</a:t>
            </a:r>
            <a:r>
              <a:rPr lang="ja-JP" altLang="en-US" sz="1200" kern="100" dirty="0">
                <a:effectLst/>
                <a:latin typeface="游明朝" panose="02020400000000000000" pitchFamily="18" charset="-128"/>
                <a:ea typeface="ＭＳ 明朝" panose="02020609040205080304" pitchFamily="17" charset="-128"/>
                <a:cs typeface="Times New Roman" panose="02020603050405020304" pitchFamily="18" charset="0"/>
              </a:rPr>
              <a:t>リットル</a:t>
            </a:r>
            <a:r>
              <a:rPr lang="ja-JP" altLang="ja-JP" sz="1200" kern="100" dirty="0">
                <a:effectLst/>
                <a:latin typeface="游明朝" panose="02020400000000000000" pitchFamily="18" charset="-128"/>
                <a:ea typeface="ＭＳ 明朝" panose="02020609040205080304" pitchFamily="17" charset="-128"/>
                <a:cs typeface="Times New Roman" panose="02020603050405020304" pitchFamily="18" charset="0"/>
              </a:rPr>
              <a:t>酸素ボンベに切り替えるか、</a:t>
            </a:r>
            <a:r>
              <a:rPr lang="en-US" altLang="ja-JP" sz="1200" kern="100" dirty="0">
                <a:effectLst/>
                <a:latin typeface="游明朝" panose="02020400000000000000" pitchFamily="18" charset="-128"/>
                <a:ea typeface="ＭＳ 明朝" panose="02020609040205080304" pitchFamily="17" charset="-128"/>
                <a:cs typeface="Times New Roman" panose="02020603050405020304" pitchFamily="18" charset="0"/>
              </a:rPr>
              <a:t>7000</a:t>
            </a:r>
            <a:r>
              <a:rPr lang="ja-JP" altLang="en-US" sz="1200" kern="100" dirty="0">
                <a:effectLst/>
                <a:latin typeface="游明朝" panose="02020400000000000000" pitchFamily="18" charset="-128"/>
                <a:ea typeface="ＭＳ 明朝" panose="02020609040205080304" pitchFamily="17" charset="-128"/>
                <a:cs typeface="Times New Roman" panose="02020603050405020304" pitchFamily="18" charset="0"/>
              </a:rPr>
              <a:t>リットル</a:t>
            </a:r>
            <a:r>
              <a:rPr lang="ja-JP" altLang="ja-JP" sz="1200" kern="100" dirty="0">
                <a:effectLst/>
                <a:latin typeface="游明朝" panose="02020400000000000000" pitchFamily="18" charset="-128"/>
                <a:ea typeface="ＭＳ 明朝" panose="02020609040205080304" pitchFamily="17" charset="-128"/>
                <a:cs typeface="Times New Roman" panose="02020603050405020304" pitchFamily="18" charset="0"/>
              </a:rPr>
              <a:t>酸素ボンベを用いた逆送システムを使用することも検討しましょう。</a:t>
            </a:r>
            <a:endParaRPr lang="ja-JP" altLang="ja-JP" sz="1200" kern="100" dirty="0">
              <a:effectLst/>
              <a:latin typeface="游明朝" panose="02020400000000000000" pitchFamily="18" charset="-128"/>
              <a:ea typeface="游明朝" panose="02020400000000000000" pitchFamily="18" charset="-128"/>
              <a:cs typeface="Times New Roman" panose="02020603050405020304" pitchFamily="18" charset="0"/>
            </a:endParaRPr>
          </a:p>
          <a:p>
            <a:endParaRPr kumimoji="1" lang="ja-JP" altLang="en-US" dirty="0"/>
          </a:p>
        </p:txBody>
      </p:sp>
      <p:sp>
        <p:nvSpPr>
          <p:cNvPr id="4" name="スライド番号プレースホルダー 3"/>
          <p:cNvSpPr>
            <a:spLocks noGrp="1"/>
          </p:cNvSpPr>
          <p:nvPr>
            <p:ph type="sldNum" sz="quarter" idx="10"/>
          </p:nvPr>
        </p:nvSpPr>
        <p:spPr/>
        <p:txBody>
          <a:bodyPr/>
          <a:lstStyle/>
          <a:p>
            <a:fld id="{CAE62415-0EC4-49EE-A9AA-6B00219F27D8}" type="slidenum">
              <a:rPr lang="ja-JP" altLang="en-US" smtClean="0"/>
              <a:pPr/>
              <a:t>43</a:t>
            </a:fld>
            <a:endParaRPr lang="en-US" altLang="ja-JP"/>
          </a:p>
        </p:txBody>
      </p:sp>
    </p:spTree>
    <p:extLst>
      <p:ext uri="{BB962C8B-B14F-4D97-AF65-F5344CB8AC3E}">
        <p14:creationId xmlns:p14="http://schemas.microsoft.com/office/powerpoint/2010/main" val="406679024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ja-JP" sz="1200" kern="100" dirty="0">
                <a:effectLst/>
                <a:latin typeface="游明朝" panose="02020400000000000000" pitchFamily="18" charset="-128"/>
                <a:ea typeface="ＭＳ 明朝" panose="02020609040205080304" pitchFamily="17" charset="-128"/>
                <a:cs typeface="Times New Roman" panose="02020603050405020304" pitchFamily="18" charset="0"/>
              </a:rPr>
              <a:t>阪神淡路大震災の時、</a:t>
            </a:r>
            <a:r>
              <a:rPr lang="en-US" altLang="ja-JP" sz="1200" kern="100" dirty="0">
                <a:effectLst/>
                <a:latin typeface="游明朝" panose="02020400000000000000" pitchFamily="18" charset="-128"/>
                <a:ea typeface="ＭＳ 明朝" panose="02020609040205080304" pitchFamily="17" charset="-128"/>
                <a:cs typeface="Times New Roman" panose="02020603050405020304" pitchFamily="18" charset="0"/>
              </a:rPr>
              <a:t>500</a:t>
            </a:r>
            <a:r>
              <a:rPr lang="ja-JP" altLang="en-US" sz="1200" kern="100" dirty="0">
                <a:effectLst/>
                <a:latin typeface="游明朝" panose="02020400000000000000" pitchFamily="18" charset="-128"/>
                <a:ea typeface="ＭＳ 明朝" panose="02020609040205080304" pitchFamily="17" charset="-128"/>
                <a:cs typeface="Times New Roman" panose="02020603050405020304" pitchFamily="18" charset="0"/>
              </a:rPr>
              <a:t>リットル</a:t>
            </a:r>
            <a:r>
              <a:rPr lang="ja-JP" altLang="ja-JP" sz="1200" kern="100" dirty="0">
                <a:effectLst/>
                <a:latin typeface="游明朝" panose="02020400000000000000" pitchFamily="18" charset="-128"/>
                <a:ea typeface="ＭＳ 明朝" panose="02020609040205080304" pitchFamily="17" charset="-128"/>
                <a:cs typeface="Times New Roman" panose="02020603050405020304" pitchFamily="18" charset="0"/>
              </a:rPr>
              <a:t>酸素ボンベが備蓄されているにもかかわらず、どこに備蓄されているか、備蓄庫の鍵がどこにあるかわからず、使用できなかった事例がありました。平時より備蓄場所、備蓄庫の鍵の管理部門の周知が必要です。また備蓄量の把握も必要です。ボンベだけあっても、圧力調整器、スパナ、酸素流量計がないと使用できません。一緒に保管することが重要です。</a:t>
            </a:r>
            <a:endParaRPr lang="ja-JP" altLang="ja-JP" sz="1200" kern="100" dirty="0">
              <a:effectLst/>
              <a:latin typeface="游明朝" panose="02020400000000000000" pitchFamily="18" charset="-128"/>
              <a:ea typeface="游明朝" panose="02020400000000000000" pitchFamily="18" charset="-128"/>
              <a:cs typeface="Times New Roman" panose="02020603050405020304" pitchFamily="18" charset="0"/>
            </a:endParaRPr>
          </a:p>
          <a:p>
            <a:endParaRPr kumimoji="1" lang="ja-JP" altLang="en-US" dirty="0"/>
          </a:p>
        </p:txBody>
      </p:sp>
      <p:sp>
        <p:nvSpPr>
          <p:cNvPr id="4" name="スライド番号プレースホルダー 3"/>
          <p:cNvSpPr>
            <a:spLocks noGrp="1"/>
          </p:cNvSpPr>
          <p:nvPr>
            <p:ph type="sldNum" sz="quarter" idx="10"/>
          </p:nvPr>
        </p:nvSpPr>
        <p:spPr/>
        <p:txBody>
          <a:bodyPr/>
          <a:lstStyle/>
          <a:p>
            <a:fld id="{CAE62415-0EC4-49EE-A9AA-6B00219F27D8}" type="slidenum">
              <a:rPr lang="ja-JP" altLang="en-US" smtClean="0"/>
              <a:pPr/>
              <a:t>44</a:t>
            </a:fld>
            <a:endParaRPr lang="en-US" altLang="ja-JP"/>
          </a:p>
        </p:txBody>
      </p:sp>
    </p:spTree>
    <p:extLst>
      <p:ext uri="{BB962C8B-B14F-4D97-AF65-F5344CB8AC3E}">
        <p14:creationId xmlns:p14="http://schemas.microsoft.com/office/powerpoint/2010/main" val="257370686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7"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ja-JP" altLang="ja-JP" sz="1200" kern="100" dirty="0">
                <a:effectLst/>
                <a:latin typeface="游明朝" panose="02020400000000000000" pitchFamily="18" charset="-128"/>
                <a:ea typeface="ＭＳ 明朝" panose="02020609040205080304" pitchFamily="17" charset="-128"/>
                <a:cs typeface="Times New Roman" panose="02020603050405020304" pitchFamily="18" charset="0"/>
              </a:rPr>
              <a:t>大病院では、このように敷地内の液体酸素タンクから酸素が病室に供給されています。</a:t>
            </a:r>
            <a:endParaRPr lang="ja-JP" altLang="ja-JP" sz="12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eaLnBrk="1" hangingPunct="1">
              <a:spcBef>
                <a:spcPct val="0"/>
              </a:spcBef>
            </a:pPr>
            <a:endParaRPr lang="ja-JP" altLang="en-US" dirty="0"/>
          </a:p>
        </p:txBody>
      </p:sp>
      <p:sp>
        <p:nvSpPr>
          <p:cNvPr id="57348" name="スライド番号プレースホル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charset="0"/>
                <a:ea typeface="ＭＳ Ｐゴシック" charset="-128"/>
              </a:defRPr>
            </a:lvl1pPr>
            <a:lvl2pPr marL="761598" indent="-292922">
              <a:defRPr kumimoji="1">
                <a:solidFill>
                  <a:schemeClr val="tx1"/>
                </a:solidFill>
                <a:latin typeface="Arial" charset="0"/>
                <a:ea typeface="ＭＳ Ｐゴシック" charset="-128"/>
              </a:defRPr>
            </a:lvl2pPr>
            <a:lvl3pPr marL="1171689" indent="-234338">
              <a:defRPr kumimoji="1">
                <a:solidFill>
                  <a:schemeClr val="tx1"/>
                </a:solidFill>
                <a:latin typeface="Arial" charset="0"/>
                <a:ea typeface="ＭＳ Ｐゴシック" charset="-128"/>
              </a:defRPr>
            </a:lvl3pPr>
            <a:lvl4pPr marL="1640365" indent="-234338">
              <a:defRPr kumimoji="1">
                <a:solidFill>
                  <a:schemeClr val="tx1"/>
                </a:solidFill>
                <a:latin typeface="Arial" charset="0"/>
                <a:ea typeface="ＭＳ Ｐゴシック" charset="-128"/>
              </a:defRPr>
            </a:lvl4pPr>
            <a:lvl5pPr marL="2109041" indent="-234338">
              <a:defRPr kumimoji="1">
                <a:solidFill>
                  <a:schemeClr val="tx1"/>
                </a:solidFill>
                <a:latin typeface="Arial" charset="0"/>
                <a:ea typeface="ＭＳ Ｐゴシック" charset="-128"/>
              </a:defRPr>
            </a:lvl5pPr>
            <a:lvl6pPr marL="2577716" indent="-234338" eaLnBrk="0" fontAlgn="base" hangingPunct="0">
              <a:spcBef>
                <a:spcPct val="0"/>
              </a:spcBef>
              <a:spcAft>
                <a:spcPct val="0"/>
              </a:spcAft>
              <a:defRPr kumimoji="1">
                <a:solidFill>
                  <a:schemeClr val="tx1"/>
                </a:solidFill>
                <a:latin typeface="Arial" charset="0"/>
                <a:ea typeface="ＭＳ Ｐゴシック" charset="-128"/>
              </a:defRPr>
            </a:lvl6pPr>
            <a:lvl7pPr marL="3046392" indent="-234338" eaLnBrk="0" fontAlgn="base" hangingPunct="0">
              <a:spcBef>
                <a:spcPct val="0"/>
              </a:spcBef>
              <a:spcAft>
                <a:spcPct val="0"/>
              </a:spcAft>
              <a:defRPr kumimoji="1">
                <a:solidFill>
                  <a:schemeClr val="tx1"/>
                </a:solidFill>
                <a:latin typeface="Arial" charset="0"/>
                <a:ea typeface="ＭＳ Ｐゴシック" charset="-128"/>
              </a:defRPr>
            </a:lvl7pPr>
            <a:lvl8pPr marL="3515068" indent="-234338" eaLnBrk="0" fontAlgn="base" hangingPunct="0">
              <a:spcBef>
                <a:spcPct val="0"/>
              </a:spcBef>
              <a:spcAft>
                <a:spcPct val="0"/>
              </a:spcAft>
              <a:defRPr kumimoji="1">
                <a:solidFill>
                  <a:schemeClr val="tx1"/>
                </a:solidFill>
                <a:latin typeface="Arial" charset="0"/>
                <a:ea typeface="ＭＳ Ｐゴシック" charset="-128"/>
              </a:defRPr>
            </a:lvl8pPr>
            <a:lvl9pPr marL="3983744" indent="-234338" eaLnBrk="0" fontAlgn="base" hangingPunct="0">
              <a:spcBef>
                <a:spcPct val="0"/>
              </a:spcBef>
              <a:spcAft>
                <a:spcPct val="0"/>
              </a:spcAft>
              <a:defRPr kumimoji="1">
                <a:solidFill>
                  <a:schemeClr val="tx1"/>
                </a:solidFill>
                <a:latin typeface="Arial" charset="0"/>
                <a:ea typeface="ＭＳ Ｐゴシック" charset="-128"/>
              </a:defRPr>
            </a:lvl9pPr>
          </a:lstStyle>
          <a:p>
            <a:fld id="{606A5FEA-84D2-484D-84C8-636F6B8437AC}" type="slidenum">
              <a:rPr lang="ja-JP" altLang="en-US">
                <a:latin typeface="Calibri" pitchFamily="34" charset="0"/>
              </a:rPr>
              <a:pPr/>
              <a:t>45</a:t>
            </a:fld>
            <a:endParaRPr lang="en-US" altLang="ja-JP">
              <a:latin typeface="Calibri" pitchFamily="34" charset="0"/>
            </a:endParaRPr>
          </a:p>
        </p:txBody>
      </p:sp>
    </p:spTree>
    <p:extLst>
      <p:ext uri="{BB962C8B-B14F-4D97-AF65-F5344CB8AC3E}">
        <p14:creationId xmlns:p14="http://schemas.microsoft.com/office/powerpoint/2010/main" val="382457247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7"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ja-JP" altLang="ja-JP" sz="1200" kern="100" dirty="0">
                <a:effectLst/>
                <a:latin typeface="游明朝" panose="02020400000000000000" pitchFamily="18" charset="-128"/>
                <a:ea typeface="ＭＳ 明朝" panose="02020609040205080304" pitchFamily="17" charset="-128"/>
                <a:cs typeface="Times New Roman" panose="02020603050405020304" pitchFamily="18" charset="0"/>
              </a:rPr>
              <a:t>もし液体酸素やマニフォールドからの供給が途絶えた場合は、逆送システムが使えることを覚えておきましょう。酸素必要区域のシャットオフバルブを閉止し、その区域の酸素アウトレットから</a:t>
            </a:r>
            <a:r>
              <a:rPr lang="en-US" altLang="ja-JP" sz="1200" kern="100" dirty="0">
                <a:effectLst/>
                <a:latin typeface="游明朝" panose="02020400000000000000" pitchFamily="18" charset="-128"/>
                <a:ea typeface="ＭＳ 明朝" panose="02020609040205080304" pitchFamily="17" charset="-128"/>
                <a:cs typeface="Times New Roman" panose="02020603050405020304" pitchFamily="18" charset="0"/>
              </a:rPr>
              <a:t>7000</a:t>
            </a:r>
            <a:r>
              <a:rPr lang="ja-JP" altLang="en-US" sz="1200" kern="100" dirty="0">
                <a:effectLst/>
                <a:latin typeface="游明朝" panose="02020400000000000000" pitchFamily="18" charset="-128"/>
                <a:ea typeface="ＭＳ 明朝" panose="02020609040205080304" pitchFamily="17" charset="-128"/>
                <a:cs typeface="Times New Roman" panose="02020603050405020304" pitchFamily="18" charset="0"/>
              </a:rPr>
              <a:t>リットル</a:t>
            </a:r>
            <a:r>
              <a:rPr lang="ja-JP" altLang="ja-JP" sz="1200" kern="100" dirty="0">
                <a:effectLst/>
                <a:latin typeface="游明朝" panose="02020400000000000000" pitchFamily="18" charset="-128"/>
                <a:ea typeface="ＭＳ 明朝" panose="02020609040205080304" pitchFamily="17" charset="-128"/>
                <a:cs typeface="Times New Roman" panose="02020603050405020304" pitchFamily="18" charset="0"/>
              </a:rPr>
              <a:t>酸素ボンベで逆送すると酸素供給が可能になります。</a:t>
            </a:r>
            <a:endParaRPr lang="ja-JP" altLang="ja-JP" sz="12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eaLnBrk="1" hangingPunct="1">
              <a:spcBef>
                <a:spcPct val="0"/>
              </a:spcBef>
            </a:pPr>
            <a:endParaRPr lang="ja-JP" altLang="en-US" dirty="0"/>
          </a:p>
        </p:txBody>
      </p:sp>
      <p:sp>
        <p:nvSpPr>
          <p:cNvPr id="57348" name="スライド番号プレースホル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charset="0"/>
                <a:ea typeface="ＭＳ Ｐゴシック" charset="-128"/>
              </a:defRPr>
            </a:lvl1pPr>
            <a:lvl2pPr marL="761598" indent="-292922">
              <a:defRPr kumimoji="1">
                <a:solidFill>
                  <a:schemeClr val="tx1"/>
                </a:solidFill>
                <a:latin typeface="Arial" charset="0"/>
                <a:ea typeface="ＭＳ Ｐゴシック" charset="-128"/>
              </a:defRPr>
            </a:lvl2pPr>
            <a:lvl3pPr marL="1171689" indent="-234338">
              <a:defRPr kumimoji="1">
                <a:solidFill>
                  <a:schemeClr val="tx1"/>
                </a:solidFill>
                <a:latin typeface="Arial" charset="0"/>
                <a:ea typeface="ＭＳ Ｐゴシック" charset="-128"/>
              </a:defRPr>
            </a:lvl3pPr>
            <a:lvl4pPr marL="1640365" indent="-234338">
              <a:defRPr kumimoji="1">
                <a:solidFill>
                  <a:schemeClr val="tx1"/>
                </a:solidFill>
                <a:latin typeface="Arial" charset="0"/>
                <a:ea typeface="ＭＳ Ｐゴシック" charset="-128"/>
              </a:defRPr>
            </a:lvl4pPr>
            <a:lvl5pPr marL="2109041" indent="-234338">
              <a:defRPr kumimoji="1">
                <a:solidFill>
                  <a:schemeClr val="tx1"/>
                </a:solidFill>
                <a:latin typeface="Arial" charset="0"/>
                <a:ea typeface="ＭＳ Ｐゴシック" charset="-128"/>
              </a:defRPr>
            </a:lvl5pPr>
            <a:lvl6pPr marL="2577716" indent="-234338" eaLnBrk="0" fontAlgn="base" hangingPunct="0">
              <a:spcBef>
                <a:spcPct val="0"/>
              </a:spcBef>
              <a:spcAft>
                <a:spcPct val="0"/>
              </a:spcAft>
              <a:defRPr kumimoji="1">
                <a:solidFill>
                  <a:schemeClr val="tx1"/>
                </a:solidFill>
                <a:latin typeface="Arial" charset="0"/>
                <a:ea typeface="ＭＳ Ｐゴシック" charset="-128"/>
              </a:defRPr>
            </a:lvl6pPr>
            <a:lvl7pPr marL="3046392" indent="-234338" eaLnBrk="0" fontAlgn="base" hangingPunct="0">
              <a:spcBef>
                <a:spcPct val="0"/>
              </a:spcBef>
              <a:spcAft>
                <a:spcPct val="0"/>
              </a:spcAft>
              <a:defRPr kumimoji="1">
                <a:solidFill>
                  <a:schemeClr val="tx1"/>
                </a:solidFill>
                <a:latin typeface="Arial" charset="0"/>
                <a:ea typeface="ＭＳ Ｐゴシック" charset="-128"/>
              </a:defRPr>
            </a:lvl7pPr>
            <a:lvl8pPr marL="3515068" indent="-234338" eaLnBrk="0" fontAlgn="base" hangingPunct="0">
              <a:spcBef>
                <a:spcPct val="0"/>
              </a:spcBef>
              <a:spcAft>
                <a:spcPct val="0"/>
              </a:spcAft>
              <a:defRPr kumimoji="1">
                <a:solidFill>
                  <a:schemeClr val="tx1"/>
                </a:solidFill>
                <a:latin typeface="Arial" charset="0"/>
                <a:ea typeface="ＭＳ Ｐゴシック" charset="-128"/>
              </a:defRPr>
            </a:lvl8pPr>
            <a:lvl9pPr marL="3983744" indent="-234338" eaLnBrk="0" fontAlgn="base" hangingPunct="0">
              <a:spcBef>
                <a:spcPct val="0"/>
              </a:spcBef>
              <a:spcAft>
                <a:spcPct val="0"/>
              </a:spcAft>
              <a:defRPr kumimoji="1">
                <a:solidFill>
                  <a:schemeClr val="tx1"/>
                </a:solidFill>
                <a:latin typeface="Arial" charset="0"/>
                <a:ea typeface="ＭＳ Ｐゴシック" charset="-128"/>
              </a:defRPr>
            </a:lvl9pPr>
          </a:lstStyle>
          <a:p>
            <a:fld id="{606A5FEA-84D2-484D-84C8-636F6B8437AC}" type="slidenum">
              <a:rPr lang="ja-JP" altLang="en-US">
                <a:latin typeface="Calibri" pitchFamily="34" charset="0"/>
              </a:rPr>
              <a:pPr/>
              <a:t>46</a:t>
            </a:fld>
            <a:endParaRPr lang="en-US" altLang="ja-JP">
              <a:latin typeface="Calibri" pitchFamily="34" charset="0"/>
            </a:endParaRPr>
          </a:p>
        </p:txBody>
      </p:sp>
    </p:spTree>
    <p:extLst>
      <p:ext uri="{BB962C8B-B14F-4D97-AF65-F5344CB8AC3E}">
        <p14:creationId xmlns:p14="http://schemas.microsoft.com/office/powerpoint/2010/main" val="173243042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7"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ja-JP" altLang="ja-JP" sz="1200" kern="100" dirty="0">
                <a:effectLst/>
                <a:latin typeface="游明朝" panose="02020400000000000000" pitchFamily="18" charset="-128"/>
                <a:ea typeface="ＭＳ 明朝" panose="02020609040205080304" pitchFamily="17" charset="-128"/>
                <a:cs typeface="Times New Roman" panose="02020603050405020304" pitchFamily="18" charset="0"/>
              </a:rPr>
              <a:t>もしシャットオフバルブが緊急導入口付ならば、この操作が安全に容易にできます。</a:t>
            </a:r>
            <a:endParaRPr lang="ja-JP" altLang="ja-JP" sz="12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eaLnBrk="1" hangingPunct="1">
              <a:spcBef>
                <a:spcPct val="0"/>
              </a:spcBef>
            </a:pPr>
            <a:endParaRPr lang="ja-JP" altLang="en-US" dirty="0"/>
          </a:p>
        </p:txBody>
      </p:sp>
      <p:sp>
        <p:nvSpPr>
          <p:cNvPr id="57348" name="スライド番号プレースホル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charset="0"/>
                <a:ea typeface="ＭＳ Ｐゴシック" charset="-128"/>
              </a:defRPr>
            </a:lvl1pPr>
            <a:lvl2pPr marL="761598" indent="-292922">
              <a:defRPr kumimoji="1">
                <a:solidFill>
                  <a:schemeClr val="tx1"/>
                </a:solidFill>
                <a:latin typeface="Arial" charset="0"/>
                <a:ea typeface="ＭＳ Ｐゴシック" charset="-128"/>
              </a:defRPr>
            </a:lvl2pPr>
            <a:lvl3pPr marL="1171689" indent="-234338">
              <a:defRPr kumimoji="1">
                <a:solidFill>
                  <a:schemeClr val="tx1"/>
                </a:solidFill>
                <a:latin typeface="Arial" charset="0"/>
                <a:ea typeface="ＭＳ Ｐゴシック" charset="-128"/>
              </a:defRPr>
            </a:lvl3pPr>
            <a:lvl4pPr marL="1640365" indent="-234338">
              <a:defRPr kumimoji="1">
                <a:solidFill>
                  <a:schemeClr val="tx1"/>
                </a:solidFill>
                <a:latin typeface="Arial" charset="0"/>
                <a:ea typeface="ＭＳ Ｐゴシック" charset="-128"/>
              </a:defRPr>
            </a:lvl4pPr>
            <a:lvl5pPr marL="2109041" indent="-234338">
              <a:defRPr kumimoji="1">
                <a:solidFill>
                  <a:schemeClr val="tx1"/>
                </a:solidFill>
                <a:latin typeface="Arial" charset="0"/>
                <a:ea typeface="ＭＳ Ｐゴシック" charset="-128"/>
              </a:defRPr>
            </a:lvl5pPr>
            <a:lvl6pPr marL="2577716" indent="-234338" eaLnBrk="0" fontAlgn="base" hangingPunct="0">
              <a:spcBef>
                <a:spcPct val="0"/>
              </a:spcBef>
              <a:spcAft>
                <a:spcPct val="0"/>
              </a:spcAft>
              <a:defRPr kumimoji="1">
                <a:solidFill>
                  <a:schemeClr val="tx1"/>
                </a:solidFill>
                <a:latin typeface="Arial" charset="0"/>
                <a:ea typeface="ＭＳ Ｐゴシック" charset="-128"/>
              </a:defRPr>
            </a:lvl6pPr>
            <a:lvl7pPr marL="3046392" indent="-234338" eaLnBrk="0" fontAlgn="base" hangingPunct="0">
              <a:spcBef>
                <a:spcPct val="0"/>
              </a:spcBef>
              <a:spcAft>
                <a:spcPct val="0"/>
              </a:spcAft>
              <a:defRPr kumimoji="1">
                <a:solidFill>
                  <a:schemeClr val="tx1"/>
                </a:solidFill>
                <a:latin typeface="Arial" charset="0"/>
                <a:ea typeface="ＭＳ Ｐゴシック" charset="-128"/>
              </a:defRPr>
            </a:lvl7pPr>
            <a:lvl8pPr marL="3515068" indent="-234338" eaLnBrk="0" fontAlgn="base" hangingPunct="0">
              <a:spcBef>
                <a:spcPct val="0"/>
              </a:spcBef>
              <a:spcAft>
                <a:spcPct val="0"/>
              </a:spcAft>
              <a:defRPr kumimoji="1">
                <a:solidFill>
                  <a:schemeClr val="tx1"/>
                </a:solidFill>
                <a:latin typeface="Arial" charset="0"/>
                <a:ea typeface="ＭＳ Ｐゴシック" charset="-128"/>
              </a:defRPr>
            </a:lvl8pPr>
            <a:lvl9pPr marL="3983744" indent="-234338" eaLnBrk="0" fontAlgn="base" hangingPunct="0">
              <a:spcBef>
                <a:spcPct val="0"/>
              </a:spcBef>
              <a:spcAft>
                <a:spcPct val="0"/>
              </a:spcAft>
              <a:defRPr kumimoji="1">
                <a:solidFill>
                  <a:schemeClr val="tx1"/>
                </a:solidFill>
                <a:latin typeface="Arial" charset="0"/>
                <a:ea typeface="ＭＳ Ｐゴシック" charset="-128"/>
              </a:defRPr>
            </a:lvl9pPr>
          </a:lstStyle>
          <a:p>
            <a:fld id="{606A5FEA-84D2-484D-84C8-636F6B8437AC}" type="slidenum">
              <a:rPr lang="ja-JP" altLang="en-US">
                <a:latin typeface="Calibri" pitchFamily="34" charset="0"/>
              </a:rPr>
              <a:pPr/>
              <a:t>47</a:t>
            </a:fld>
            <a:endParaRPr lang="en-US" altLang="ja-JP">
              <a:latin typeface="Calibri" pitchFamily="34" charset="0"/>
            </a:endParaRPr>
          </a:p>
        </p:txBody>
      </p:sp>
    </p:spTree>
    <p:extLst>
      <p:ext uri="{BB962C8B-B14F-4D97-AF65-F5344CB8AC3E}">
        <p14:creationId xmlns:p14="http://schemas.microsoft.com/office/powerpoint/2010/main" val="149083757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7"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ja-JP" altLang="ja-JP" sz="1200" kern="100" dirty="0">
                <a:effectLst/>
                <a:latin typeface="游明朝" panose="02020400000000000000" pitchFamily="18" charset="-128"/>
                <a:ea typeface="ＭＳ 明朝" panose="02020609040205080304" pitchFamily="17" charset="-128"/>
                <a:cs typeface="Times New Roman" panose="02020603050405020304" pitchFamily="18" charset="0"/>
              </a:rPr>
              <a:t>シャットオフバルブ閉止操作で、予期せぬ区域の酸素が止まることはありません。</a:t>
            </a:r>
            <a:endParaRPr lang="ja-JP" altLang="ja-JP" sz="12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eaLnBrk="1" hangingPunct="1">
              <a:spcBef>
                <a:spcPct val="0"/>
              </a:spcBef>
            </a:pPr>
            <a:endParaRPr lang="ja-JP" altLang="en-US" dirty="0"/>
          </a:p>
        </p:txBody>
      </p:sp>
      <p:sp>
        <p:nvSpPr>
          <p:cNvPr id="57348" name="スライド番号プレースホル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charset="0"/>
                <a:ea typeface="ＭＳ Ｐゴシック" charset="-128"/>
              </a:defRPr>
            </a:lvl1pPr>
            <a:lvl2pPr marL="761598" indent="-292922">
              <a:defRPr kumimoji="1">
                <a:solidFill>
                  <a:schemeClr val="tx1"/>
                </a:solidFill>
                <a:latin typeface="Arial" charset="0"/>
                <a:ea typeface="ＭＳ Ｐゴシック" charset="-128"/>
              </a:defRPr>
            </a:lvl2pPr>
            <a:lvl3pPr marL="1171689" indent="-234338">
              <a:defRPr kumimoji="1">
                <a:solidFill>
                  <a:schemeClr val="tx1"/>
                </a:solidFill>
                <a:latin typeface="Arial" charset="0"/>
                <a:ea typeface="ＭＳ Ｐゴシック" charset="-128"/>
              </a:defRPr>
            </a:lvl3pPr>
            <a:lvl4pPr marL="1640365" indent="-234338">
              <a:defRPr kumimoji="1">
                <a:solidFill>
                  <a:schemeClr val="tx1"/>
                </a:solidFill>
                <a:latin typeface="Arial" charset="0"/>
                <a:ea typeface="ＭＳ Ｐゴシック" charset="-128"/>
              </a:defRPr>
            </a:lvl4pPr>
            <a:lvl5pPr marL="2109041" indent="-234338">
              <a:defRPr kumimoji="1">
                <a:solidFill>
                  <a:schemeClr val="tx1"/>
                </a:solidFill>
                <a:latin typeface="Arial" charset="0"/>
                <a:ea typeface="ＭＳ Ｐゴシック" charset="-128"/>
              </a:defRPr>
            </a:lvl5pPr>
            <a:lvl6pPr marL="2577716" indent="-234338" eaLnBrk="0" fontAlgn="base" hangingPunct="0">
              <a:spcBef>
                <a:spcPct val="0"/>
              </a:spcBef>
              <a:spcAft>
                <a:spcPct val="0"/>
              </a:spcAft>
              <a:defRPr kumimoji="1">
                <a:solidFill>
                  <a:schemeClr val="tx1"/>
                </a:solidFill>
                <a:latin typeface="Arial" charset="0"/>
                <a:ea typeface="ＭＳ Ｐゴシック" charset="-128"/>
              </a:defRPr>
            </a:lvl6pPr>
            <a:lvl7pPr marL="3046392" indent="-234338" eaLnBrk="0" fontAlgn="base" hangingPunct="0">
              <a:spcBef>
                <a:spcPct val="0"/>
              </a:spcBef>
              <a:spcAft>
                <a:spcPct val="0"/>
              </a:spcAft>
              <a:defRPr kumimoji="1">
                <a:solidFill>
                  <a:schemeClr val="tx1"/>
                </a:solidFill>
                <a:latin typeface="Arial" charset="0"/>
                <a:ea typeface="ＭＳ Ｐゴシック" charset="-128"/>
              </a:defRPr>
            </a:lvl7pPr>
            <a:lvl8pPr marL="3515068" indent="-234338" eaLnBrk="0" fontAlgn="base" hangingPunct="0">
              <a:spcBef>
                <a:spcPct val="0"/>
              </a:spcBef>
              <a:spcAft>
                <a:spcPct val="0"/>
              </a:spcAft>
              <a:defRPr kumimoji="1">
                <a:solidFill>
                  <a:schemeClr val="tx1"/>
                </a:solidFill>
                <a:latin typeface="Arial" charset="0"/>
                <a:ea typeface="ＭＳ Ｐゴシック" charset="-128"/>
              </a:defRPr>
            </a:lvl8pPr>
            <a:lvl9pPr marL="3983744" indent="-234338" eaLnBrk="0" fontAlgn="base" hangingPunct="0">
              <a:spcBef>
                <a:spcPct val="0"/>
              </a:spcBef>
              <a:spcAft>
                <a:spcPct val="0"/>
              </a:spcAft>
              <a:defRPr kumimoji="1">
                <a:solidFill>
                  <a:schemeClr val="tx1"/>
                </a:solidFill>
                <a:latin typeface="Arial" charset="0"/>
                <a:ea typeface="ＭＳ Ｐゴシック" charset="-128"/>
              </a:defRPr>
            </a:lvl9pPr>
          </a:lstStyle>
          <a:p>
            <a:fld id="{606A5FEA-84D2-484D-84C8-636F6B8437AC}" type="slidenum">
              <a:rPr lang="ja-JP" altLang="en-US">
                <a:latin typeface="Calibri" pitchFamily="34" charset="0"/>
              </a:rPr>
              <a:pPr/>
              <a:t>48</a:t>
            </a:fld>
            <a:endParaRPr lang="en-US" altLang="ja-JP">
              <a:latin typeface="Calibri" pitchFamily="34" charset="0"/>
            </a:endParaRPr>
          </a:p>
        </p:txBody>
      </p:sp>
    </p:spTree>
    <p:extLst>
      <p:ext uri="{BB962C8B-B14F-4D97-AF65-F5344CB8AC3E}">
        <p14:creationId xmlns:p14="http://schemas.microsoft.com/office/powerpoint/2010/main" val="27924016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ja-JP" sz="1200" kern="100" dirty="0">
                <a:effectLst/>
                <a:latin typeface="游明朝" panose="02020400000000000000" pitchFamily="18" charset="-128"/>
                <a:ea typeface="ＭＳ 明朝" panose="02020609040205080304" pitchFamily="17" charset="-128"/>
                <a:cs typeface="Times New Roman" panose="02020603050405020304" pitchFamily="18" charset="0"/>
              </a:rPr>
              <a:t>緊急導入口が設置されていない部署では、シャットオフバルブの供給区域を確認して、閉止する必要があります。これを間違えると必要区域の酸素が止まることや、必要ない区域に酸素が供給されることが起こります。平時よりシャットオフバルブの供給区域がわかるようにしておく必要があります。</a:t>
            </a:r>
            <a:endParaRPr lang="ja-JP" altLang="ja-JP" sz="1200" kern="100" dirty="0">
              <a:effectLst/>
              <a:latin typeface="游明朝" panose="02020400000000000000" pitchFamily="18" charset="-128"/>
              <a:ea typeface="游明朝" panose="02020400000000000000" pitchFamily="18" charset="-128"/>
              <a:cs typeface="Times New Roman" panose="02020603050405020304" pitchFamily="18" charset="0"/>
            </a:endParaRPr>
          </a:p>
          <a:p>
            <a:endParaRPr kumimoji="1" lang="ja-JP" altLang="en-US" dirty="0"/>
          </a:p>
        </p:txBody>
      </p:sp>
      <p:sp>
        <p:nvSpPr>
          <p:cNvPr id="4" name="スライド番号プレースホルダー 3"/>
          <p:cNvSpPr>
            <a:spLocks noGrp="1"/>
          </p:cNvSpPr>
          <p:nvPr>
            <p:ph type="sldNum" sz="quarter" idx="10"/>
          </p:nvPr>
        </p:nvSpPr>
        <p:spPr/>
        <p:txBody>
          <a:bodyPr/>
          <a:lstStyle/>
          <a:p>
            <a:fld id="{CAE62415-0EC4-49EE-A9AA-6B00219F27D8}" type="slidenum">
              <a:rPr lang="ja-JP" altLang="en-US" smtClean="0"/>
              <a:pPr/>
              <a:t>49</a:t>
            </a:fld>
            <a:endParaRPr lang="en-US" altLang="ja-JP"/>
          </a:p>
        </p:txBody>
      </p:sp>
    </p:spTree>
    <p:extLst>
      <p:ext uri="{BB962C8B-B14F-4D97-AF65-F5344CB8AC3E}">
        <p14:creationId xmlns:p14="http://schemas.microsoft.com/office/powerpoint/2010/main" val="19428464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スライド イメージ プレースホルダー 1"/>
          <p:cNvSpPr>
            <a:spLocks noGrp="1" noRot="1" noChangeAspect="1" noTextEdit="1"/>
          </p:cNvSpPr>
          <p:nvPr>
            <p:ph type="sldImg"/>
          </p:nvPr>
        </p:nvSpPr>
        <p:spPr>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3" name="ノート プレースホルダー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ja-JP" altLang="ja-JP" sz="1200" kern="100" dirty="0">
                <a:effectLst/>
                <a:latin typeface="游明朝" panose="02020400000000000000" pitchFamily="18" charset="-128"/>
                <a:ea typeface="ＭＳ 明朝" panose="02020609040205080304" pitchFamily="17" charset="-128"/>
                <a:cs typeface="Times New Roman" panose="02020603050405020304" pitchFamily="18" charset="0"/>
              </a:rPr>
              <a:t>震度</a:t>
            </a:r>
            <a:r>
              <a:rPr lang="en-US" altLang="ja-JP" sz="1200" kern="100" dirty="0">
                <a:effectLst/>
                <a:latin typeface="游明朝" panose="02020400000000000000" pitchFamily="18" charset="-128"/>
                <a:ea typeface="ＭＳ 明朝" panose="02020609040205080304" pitchFamily="17" charset="-128"/>
                <a:cs typeface="Times New Roman" panose="02020603050405020304" pitchFamily="18" charset="0"/>
              </a:rPr>
              <a:t>6</a:t>
            </a:r>
            <a:r>
              <a:rPr lang="ja-JP" altLang="ja-JP" sz="1200" kern="100" dirty="0">
                <a:effectLst/>
                <a:latin typeface="游明朝" panose="02020400000000000000" pitchFamily="18" charset="-128"/>
                <a:ea typeface="ＭＳ 明朝" panose="02020609040205080304" pitchFamily="17" charset="-128"/>
                <a:cs typeface="Times New Roman" panose="02020603050405020304" pitchFamily="18" charset="0"/>
              </a:rPr>
              <a:t>強では、床に固定したボルトがはずれ、吸引配管が断裂しています。</a:t>
            </a:r>
            <a:endParaRPr lang="ja-JP" altLang="ja-JP" sz="12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eaLnBrk="1" hangingPunct="1">
              <a:spcBef>
                <a:spcPct val="0"/>
              </a:spcBef>
            </a:pPr>
            <a:endParaRPr lang="ja-JP" dirty="0"/>
          </a:p>
        </p:txBody>
      </p:sp>
      <p:sp>
        <p:nvSpPr>
          <p:cNvPr id="10244" name="スライド番号プレースホルダー 3"/>
          <p:cNvSpPr>
            <a:spLocks noGrp="1"/>
          </p:cNvSpPr>
          <p:nvPr>
            <p:ph type="sldNum" sz="quarter" idx="5"/>
          </p:nvPr>
        </p:nvSpPr>
        <p:spPr>
          <a:xfrm>
            <a:off x="3850836" y="9428011"/>
            <a:ext cx="2945659" cy="49862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numCol="1"/>
          <a:lstStyle>
            <a:lvl1pPr>
              <a:defRPr kumimoji="1">
                <a:solidFill>
                  <a:schemeClr val="tx1"/>
                </a:solidFill>
                <a:latin typeface="Arial" charset="0"/>
                <a:ea typeface="ＭＳ Ｐゴシック" charset="-128"/>
              </a:defRPr>
            </a:lvl1pPr>
            <a:lvl2pPr marL="761598" indent="-292922">
              <a:defRPr kumimoji="1">
                <a:solidFill>
                  <a:schemeClr val="tx1"/>
                </a:solidFill>
                <a:latin typeface="Arial" charset="0"/>
                <a:ea typeface="ＭＳ Ｐゴシック" charset="-128"/>
              </a:defRPr>
            </a:lvl2pPr>
            <a:lvl3pPr marL="1171689" indent="-234338">
              <a:defRPr kumimoji="1">
                <a:solidFill>
                  <a:schemeClr val="tx1"/>
                </a:solidFill>
                <a:latin typeface="Arial" charset="0"/>
                <a:ea typeface="ＭＳ Ｐゴシック" charset="-128"/>
              </a:defRPr>
            </a:lvl3pPr>
            <a:lvl4pPr marL="1640365" indent="-234338">
              <a:defRPr kumimoji="1">
                <a:solidFill>
                  <a:schemeClr val="tx1"/>
                </a:solidFill>
                <a:latin typeface="Arial" charset="0"/>
                <a:ea typeface="ＭＳ Ｐゴシック" charset="-128"/>
              </a:defRPr>
            </a:lvl4pPr>
            <a:lvl5pPr marL="2109041" indent="-234338">
              <a:defRPr kumimoji="1">
                <a:solidFill>
                  <a:schemeClr val="tx1"/>
                </a:solidFill>
                <a:latin typeface="Arial" charset="0"/>
                <a:ea typeface="ＭＳ Ｐゴシック" charset="-128"/>
              </a:defRPr>
            </a:lvl5pPr>
            <a:lvl6pPr marL="2577716" indent="-234338" eaLnBrk="0" fontAlgn="base" hangingPunct="0">
              <a:spcBef>
                <a:spcPct val="0"/>
              </a:spcBef>
              <a:spcAft>
                <a:spcPct val="0"/>
              </a:spcAft>
              <a:defRPr kumimoji="1">
                <a:solidFill>
                  <a:schemeClr val="tx1"/>
                </a:solidFill>
                <a:latin typeface="Arial" charset="0"/>
                <a:ea typeface="ＭＳ Ｐゴシック" charset="-128"/>
              </a:defRPr>
            </a:lvl6pPr>
            <a:lvl7pPr marL="3046392" indent="-234338" eaLnBrk="0" fontAlgn="base" hangingPunct="0">
              <a:spcBef>
                <a:spcPct val="0"/>
              </a:spcBef>
              <a:spcAft>
                <a:spcPct val="0"/>
              </a:spcAft>
              <a:defRPr kumimoji="1">
                <a:solidFill>
                  <a:schemeClr val="tx1"/>
                </a:solidFill>
                <a:latin typeface="Arial" charset="0"/>
                <a:ea typeface="ＭＳ Ｐゴシック" charset="-128"/>
              </a:defRPr>
            </a:lvl7pPr>
            <a:lvl8pPr marL="3515068" indent="-234338" eaLnBrk="0" fontAlgn="base" hangingPunct="0">
              <a:spcBef>
                <a:spcPct val="0"/>
              </a:spcBef>
              <a:spcAft>
                <a:spcPct val="0"/>
              </a:spcAft>
              <a:defRPr kumimoji="1">
                <a:solidFill>
                  <a:schemeClr val="tx1"/>
                </a:solidFill>
                <a:latin typeface="Arial" charset="0"/>
                <a:ea typeface="ＭＳ Ｐゴシック" charset="-128"/>
              </a:defRPr>
            </a:lvl8pPr>
            <a:lvl9pPr marL="3983744" indent="-234338" eaLnBrk="0" fontAlgn="base" hangingPunct="0">
              <a:spcBef>
                <a:spcPct val="0"/>
              </a:spcBef>
              <a:spcAft>
                <a:spcPct val="0"/>
              </a:spcAft>
              <a:defRPr kumimoji="1">
                <a:solidFill>
                  <a:schemeClr val="tx1"/>
                </a:solidFill>
                <a:latin typeface="Arial" charset="0"/>
                <a:ea typeface="ＭＳ Ｐゴシック" charset="-128"/>
              </a:defRPr>
            </a:lvl9pPr>
          </a:lstStyle>
          <a:p>
            <a:fld id="{143E40A8-0C23-442C-BC31-9EAC2B4ED991}" type="slidenum">
              <a:rPr lang="en-US" altLang="ja-JP">
                <a:latin typeface="Calibri" pitchFamily="34" charset="0"/>
              </a:rPr>
              <a:pPr/>
              <a:t>5</a:t>
            </a:fld>
            <a:endParaRPr lang="en-US" altLang="ja-JP">
              <a:latin typeface="Calibri" pitchFamily="34" charset="0"/>
            </a:endParaRPr>
          </a:p>
        </p:txBody>
      </p:sp>
    </p:spTree>
    <p:extLst>
      <p:ext uri="{BB962C8B-B14F-4D97-AF65-F5344CB8AC3E}">
        <p14:creationId xmlns:p14="http://schemas.microsoft.com/office/powerpoint/2010/main" val="226333602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ja-JP" sz="1200" kern="100" dirty="0">
                <a:effectLst/>
                <a:latin typeface="游明朝" panose="02020400000000000000" pitchFamily="18" charset="-128"/>
                <a:ea typeface="ＭＳ 明朝" panose="02020609040205080304" pitchFamily="17" charset="-128"/>
                <a:cs typeface="Times New Roman" panose="02020603050405020304" pitchFamily="18" charset="0"/>
              </a:rPr>
              <a:t>酸素途絶時の供給システムを安全に行うためには、酸素ボンベ、スパナ、圧力調整器は一緒に保管しておく、シャットオフバルブの供給領域を確認しておく、接続手順、交換手順を確認し、訓練を行うことが必要です。また逆送システムを作動している時は常時圧力を監視し、ボンベ交換時に酸素遮断しないために、２本以上の酸素ボンベを２箇所以上で接続しておくことが重要です。</a:t>
            </a:r>
            <a:endParaRPr lang="ja-JP" altLang="ja-JP" sz="1200" kern="100" dirty="0">
              <a:effectLst/>
              <a:latin typeface="游明朝" panose="02020400000000000000" pitchFamily="18" charset="-128"/>
              <a:ea typeface="游明朝" panose="02020400000000000000" pitchFamily="18" charset="-128"/>
              <a:cs typeface="Times New Roman" panose="02020603050405020304" pitchFamily="18" charset="0"/>
            </a:endParaRPr>
          </a:p>
          <a:p>
            <a:endParaRPr kumimoji="1" lang="ja-JP" altLang="en-US" dirty="0"/>
          </a:p>
        </p:txBody>
      </p:sp>
      <p:sp>
        <p:nvSpPr>
          <p:cNvPr id="4" name="スライド番号プレースホルダー 3"/>
          <p:cNvSpPr>
            <a:spLocks noGrp="1"/>
          </p:cNvSpPr>
          <p:nvPr>
            <p:ph type="sldNum" sz="quarter" idx="10"/>
          </p:nvPr>
        </p:nvSpPr>
        <p:spPr/>
        <p:txBody>
          <a:bodyPr/>
          <a:lstStyle/>
          <a:p>
            <a:fld id="{CAE62415-0EC4-49EE-A9AA-6B00219F27D8}" type="slidenum">
              <a:rPr lang="ja-JP" altLang="en-US" smtClean="0"/>
              <a:pPr/>
              <a:t>50</a:t>
            </a:fld>
            <a:endParaRPr lang="en-US" altLang="ja-JP"/>
          </a:p>
        </p:txBody>
      </p:sp>
    </p:spTree>
    <p:extLst>
      <p:ext uri="{BB962C8B-B14F-4D97-AF65-F5344CB8AC3E}">
        <p14:creationId xmlns:p14="http://schemas.microsoft.com/office/powerpoint/2010/main" val="202192590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ja-JP" sz="1200" kern="100" dirty="0">
                <a:effectLst/>
                <a:latin typeface="游明朝" panose="02020400000000000000" pitchFamily="18" charset="-128"/>
                <a:ea typeface="ＭＳ 明朝" panose="02020609040205080304" pitchFamily="17" charset="-128"/>
                <a:cs typeface="Times New Roman" panose="02020603050405020304" pitchFamily="18" charset="0"/>
              </a:rPr>
              <a:t>集団災害用酸素吸入器を準備しておくと、災害時に、待合室や廊下など、酸素アウトレットが十分ない場所でも酸素投与を行うことができます。</a:t>
            </a:r>
            <a:endParaRPr lang="ja-JP" altLang="ja-JP" sz="1200" kern="100" dirty="0">
              <a:effectLst/>
              <a:latin typeface="游明朝" panose="02020400000000000000" pitchFamily="18" charset="-128"/>
              <a:ea typeface="游明朝" panose="02020400000000000000" pitchFamily="18" charset="-128"/>
              <a:cs typeface="Times New Roman" panose="02020603050405020304" pitchFamily="18" charset="0"/>
            </a:endParaRPr>
          </a:p>
          <a:p>
            <a:endParaRPr kumimoji="1" lang="ja-JP" altLang="en-US" dirty="0"/>
          </a:p>
        </p:txBody>
      </p:sp>
      <p:sp>
        <p:nvSpPr>
          <p:cNvPr id="4" name="スライド番号プレースホルダー 3"/>
          <p:cNvSpPr>
            <a:spLocks noGrp="1"/>
          </p:cNvSpPr>
          <p:nvPr>
            <p:ph type="sldNum" sz="quarter" idx="10"/>
          </p:nvPr>
        </p:nvSpPr>
        <p:spPr/>
        <p:txBody>
          <a:bodyPr/>
          <a:lstStyle/>
          <a:p>
            <a:fld id="{CAE62415-0EC4-49EE-A9AA-6B00219F27D8}" type="slidenum">
              <a:rPr lang="ja-JP" altLang="en-US" smtClean="0"/>
              <a:pPr/>
              <a:t>51</a:t>
            </a:fld>
            <a:endParaRPr lang="en-US" altLang="ja-JP"/>
          </a:p>
        </p:txBody>
      </p:sp>
    </p:spTree>
    <p:extLst>
      <p:ext uri="{BB962C8B-B14F-4D97-AF65-F5344CB8AC3E}">
        <p14:creationId xmlns:p14="http://schemas.microsoft.com/office/powerpoint/2010/main" val="342606635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ja-JP" sz="1200" kern="100" dirty="0">
                <a:effectLst/>
                <a:latin typeface="游明朝" panose="02020400000000000000" pitchFamily="18" charset="-128"/>
                <a:ea typeface="ＭＳ 明朝" panose="02020609040205080304" pitchFamily="17" charset="-128"/>
                <a:cs typeface="Times New Roman" panose="02020603050405020304" pitchFamily="18" charset="0"/>
              </a:rPr>
              <a:t>緊急時、シャットオフバルブの閉止操作は、患者さんの危険を伴う可能性があるので、医療ガス安全管理委員会委員や、供給区域の責任者で、危険性がよく分かっている医長、師長が実施するべきです。区域において、医療ガス配管やアウトレットからガスが噴出している場合や、火災発生または類焼の危険がある場合は、シャットオフバルブ閉止が必要です。</a:t>
            </a:r>
            <a:endParaRPr lang="ja-JP" altLang="ja-JP" sz="1200" kern="100" dirty="0">
              <a:effectLst/>
              <a:latin typeface="游明朝" panose="02020400000000000000" pitchFamily="18" charset="-128"/>
              <a:ea typeface="游明朝" panose="02020400000000000000" pitchFamily="18" charset="-128"/>
              <a:cs typeface="Times New Roman" panose="02020603050405020304" pitchFamily="18" charset="0"/>
            </a:endParaRPr>
          </a:p>
          <a:p>
            <a:endParaRPr kumimoji="1" lang="ja-JP" altLang="en-US" dirty="0"/>
          </a:p>
        </p:txBody>
      </p:sp>
      <p:sp>
        <p:nvSpPr>
          <p:cNvPr id="4" name="スライド番号プレースホルダー 3"/>
          <p:cNvSpPr>
            <a:spLocks noGrp="1"/>
          </p:cNvSpPr>
          <p:nvPr>
            <p:ph type="sldNum" sz="quarter" idx="10"/>
          </p:nvPr>
        </p:nvSpPr>
        <p:spPr/>
        <p:txBody>
          <a:bodyPr/>
          <a:lstStyle/>
          <a:p>
            <a:fld id="{CAE62415-0EC4-49EE-A9AA-6B00219F27D8}" type="slidenum">
              <a:rPr lang="ja-JP" altLang="en-US" smtClean="0"/>
              <a:pPr/>
              <a:t>52</a:t>
            </a:fld>
            <a:endParaRPr lang="en-US" altLang="ja-JP"/>
          </a:p>
        </p:txBody>
      </p:sp>
    </p:spTree>
    <p:extLst>
      <p:ext uri="{BB962C8B-B14F-4D97-AF65-F5344CB8AC3E}">
        <p14:creationId xmlns:p14="http://schemas.microsoft.com/office/powerpoint/2010/main" val="202192590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ja-JP" sz="1200" kern="100" dirty="0">
                <a:effectLst/>
                <a:latin typeface="游明朝" panose="02020400000000000000" pitchFamily="18" charset="-128"/>
                <a:ea typeface="ＭＳ 明朝" panose="02020609040205080304" pitchFamily="17" charset="-128"/>
                <a:cs typeface="Times New Roman" panose="02020603050405020304" pitchFamily="18" charset="0"/>
              </a:rPr>
              <a:t>瞬時を争う緊急時には、このような手順でシャットオフバルブを閉止すると安全に行えます。</a:t>
            </a:r>
            <a:endParaRPr lang="ja-JP" altLang="ja-JP" sz="1200" kern="100" dirty="0">
              <a:effectLst/>
              <a:latin typeface="游明朝" panose="02020400000000000000" pitchFamily="18" charset="-128"/>
              <a:ea typeface="游明朝" panose="02020400000000000000" pitchFamily="18" charset="-128"/>
              <a:cs typeface="Times New Roman" panose="02020603050405020304" pitchFamily="18" charset="0"/>
            </a:endParaRPr>
          </a:p>
          <a:p>
            <a:endParaRPr kumimoji="1" lang="ja-JP" altLang="en-US" dirty="0"/>
          </a:p>
        </p:txBody>
      </p:sp>
    </p:spTree>
    <p:extLst>
      <p:ext uri="{BB962C8B-B14F-4D97-AF65-F5344CB8AC3E}">
        <p14:creationId xmlns:p14="http://schemas.microsoft.com/office/powerpoint/2010/main" val="59546636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ja-JP" sz="1200" kern="100" dirty="0">
                <a:effectLst/>
                <a:latin typeface="游明朝" panose="02020400000000000000" pitchFamily="18" charset="-128"/>
                <a:ea typeface="ＭＳ 明朝" panose="02020609040205080304" pitchFamily="17" charset="-128"/>
                <a:cs typeface="Times New Roman" panose="02020603050405020304" pitchFamily="18" charset="0"/>
              </a:rPr>
              <a:t>酸素噴出や、火災を発見した者は、すぐに責任者に報告します。自分一人でシャットオフバルブを閉止することや、火を消そうとすることはとても危険です。</a:t>
            </a:r>
            <a:endParaRPr lang="ja-JP" altLang="ja-JP" sz="1200" kern="100" dirty="0">
              <a:effectLst/>
              <a:latin typeface="游明朝" panose="02020400000000000000" pitchFamily="18" charset="-128"/>
              <a:ea typeface="游明朝" panose="02020400000000000000" pitchFamily="18" charset="-128"/>
              <a:cs typeface="Times New Roman" panose="02020603050405020304" pitchFamily="18" charset="0"/>
            </a:endParaRPr>
          </a:p>
          <a:p>
            <a:endParaRPr kumimoji="1" lang="ja-JP" altLang="en-US" dirty="0"/>
          </a:p>
        </p:txBody>
      </p:sp>
      <p:sp>
        <p:nvSpPr>
          <p:cNvPr id="4" name="スライド番号プレースホルダー 3"/>
          <p:cNvSpPr>
            <a:spLocks noGrp="1"/>
          </p:cNvSpPr>
          <p:nvPr>
            <p:ph type="sldNum" sz="quarter" idx="10"/>
          </p:nvPr>
        </p:nvSpPr>
        <p:spPr/>
        <p:txBody>
          <a:bodyPr/>
          <a:lstStyle/>
          <a:p>
            <a:fld id="{CAE62415-0EC4-49EE-A9AA-6B00219F27D8}" type="slidenum">
              <a:rPr lang="ja-JP" altLang="en-US" smtClean="0"/>
              <a:pPr/>
              <a:t>54</a:t>
            </a:fld>
            <a:endParaRPr lang="en-US" altLang="ja-JP"/>
          </a:p>
        </p:txBody>
      </p:sp>
    </p:spTree>
    <p:extLst>
      <p:ext uri="{BB962C8B-B14F-4D97-AF65-F5344CB8AC3E}">
        <p14:creationId xmlns:p14="http://schemas.microsoft.com/office/powerpoint/2010/main" val="347731356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ja-JP" sz="1200" kern="100" dirty="0">
                <a:effectLst/>
                <a:latin typeface="游明朝" panose="02020400000000000000" pitchFamily="18" charset="-128"/>
                <a:ea typeface="ＭＳ 明朝" panose="02020609040205080304" pitchFamily="17" charset="-128"/>
                <a:cs typeface="Times New Roman" panose="02020603050405020304" pitchFamily="18" charset="0"/>
              </a:rPr>
              <a:t>報告を受けた責任者は、リスクマネジャーに連絡し、報告者に、周囲に人を近づけないようにして、安全な場所で待機するように指示し、現場に急行します。患者の安全を確保した上で、シャットオフバルブを閉止します。閉止後、再度該当区域の安全を確認し、医療ガス安全管理委員会に報告します。</a:t>
            </a:r>
            <a:endParaRPr lang="ja-JP" altLang="ja-JP" sz="1200" kern="100" dirty="0">
              <a:effectLst/>
              <a:latin typeface="游明朝" panose="02020400000000000000" pitchFamily="18" charset="-128"/>
              <a:ea typeface="游明朝" panose="02020400000000000000" pitchFamily="18" charset="-128"/>
              <a:cs typeface="Times New Roman" panose="02020603050405020304" pitchFamily="18" charset="0"/>
            </a:endParaRPr>
          </a:p>
          <a:p>
            <a:endParaRPr kumimoji="1" lang="ja-JP" altLang="en-US" dirty="0"/>
          </a:p>
        </p:txBody>
      </p:sp>
    </p:spTree>
    <p:extLst>
      <p:ext uri="{BB962C8B-B14F-4D97-AF65-F5344CB8AC3E}">
        <p14:creationId xmlns:p14="http://schemas.microsoft.com/office/powerpoint/2010/main" val="277798854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ja-JP" sz="1200" kern="100" dirty="0">
                <a:effectLst/>
                <a:latin typeface="游明朝" panose="02020400000000000000" pitchFamily="18" charset="-128"/>
                <a:ea typeface="ＭＳ 明朝" panose="02020609040205080304" pitchFamily="17" charset="-128"/>
                <a:cs typeface="Times New Roman" panose="02020603050405020304" pitchFamily="18" charset="0"/>
              </a:rPr>
              <a:t>リスクマネジャーは、中央監視室と臨床工学技士室に連絡し、現場に急行させ、院内一斉放送で全員に危険を周知させます。医療ガスのトラブルはその部署のみで完結しないこともあるので、全員への周知が重要です。</a:t>
            </a:r>
            <a:endParaRPr lang="ja-JP" altLang="ja-JP" sz="1200" kern="100" dirty="0">
              <a:effectLst/>
              <a:latin typeface="游明朝" panose="02020400000000000000" pitchFamily="18" charset="-128"/>
              <a:ea typeface="游明朝" panose="02020400000000000000" pitchFamily="18" charset="-128"/>
              <a:cs typeface="Times New Roman" panose="02020603050405020304" pitchFamily="18" charset="0"/>
            </a:endParaRPr>
          </a:p>
          <a:p>
            <a:endParaRPr kumimoji="1" lang="ja-JP" altLang="en-US" dirty="0"/>
          </a:p>
        </p:txBody>
      </p:sp>
      <p:sp>
        <p:nvSpPr>
          <p:cNvPr id="4" name="スライド番号プレースホルダー 3"/>
          <p:cNvSpPr>
            <a:spLocks noGrp="1"/>
          </p:cNvSpPr>
          <p:nvPr>
            <p:ph type="sldNum" sz="quarter" idx="10"/>
          </p:nvPr>
        </p:nvSpPr>
        <p:spPr/>
        <p:txBody>
          <a:bodyPr/>
          <a:lstStyle/>
          <a:p>
            <a:fld id="{CAE62415-0EC4-49EE-A9AA-6B00219F27D8}" type="slidenum">
              <a:rPr lang="ja-JP" altLang="en-US" smtClean="0"/>
              <a:pPr/>
              <a:t>56</a:t>
            </a:fld>
            <a:endParaRPr lang="en-US" altLang="ja-JP"/>
          </a:p>
        </p:txBody>
      </p:sp>
    </p:spTree>
    <p:extLst>
      <p:ext uri="{BB962C8B-B14F-4D97-AF65-F5344CB8AC3E}">
        <p14:creationId xmlns:p14="http://schemas.microsoft.com/office/powerpoint/2010/main" val="361745792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ja-JP" sz="1200" kern="100" dirty="0">
                <a:effectLst/>
                <a:latin typeface="游明朝" panose="02020400000000000000" pitchFamily="18" charset="-128"/>
                <a:ea typeface="ＭＳ 明朝" panose="02020609040205080304" pitchFamily="17" charset="-128"/>
                <a:cs typeface="Times New Roman" panose="02020603050405020304" pitchFamily="18" charset="0"/>
              </a:rPr>
              <a:t>損傷が修復されても、一旦閉止したシャットオフバルブは医療ガス安全管理委員会の指示があるまで開放してはいけません。開放時には医療ガス安全管理委員会委員が立ち会い、安全を確認した上で開放し、再度安全を確認します。</a:t>
            </a:r>
            <a:endParaRPr lang="ja-JP" altLang="ja-JP" sz="1200" kern="100" dirty="0">
              <a:effectLst/>
              <a:latin typeface="游明朝" panose="02020400000000000000" pitchFamily="18" charset="-128"/>
              <a:ea typeface="游明朝" panose="02020400000000000000" pitchFamily="18" charset="-128"/>
              <a:cs typeface="Times New Roman" panose="02020603050405020304" pitchFamily="18" charset="0"/>
            </a:endParaRPr>
          </a:p>
          <a:p>
            <a:endParaRPr kumimoji="1" lang="ja-JP" altLang="en-US" dirty="0"/>
          </a:p>
        </p:txBody>
      </p:sp>
      <p:sp>
        <p:nvSpPr>
          <p:cNvPr id="4" name="スライド番号プレースホルダー 3"/>
          <p:cNvSpPr>
            <a:spLocks noGrp="1"/>
          </p:cNvSpPr>
          <p:nvPr>
            <p:ph type="sldNum" sz="quarter" idx="10"/>
          </p:nvPr>
        </p:nvSpPr>
        <p:spPr/>
        <p:txBody>
          <a:bodyPr/>
          <a:lstStyle/>
          <a:p>
            <a:fld id="{CAE62415-0EC4-49EE-A9AA-6B00219F27D8}" type="slidenum">
              <a:rPr lang="ja-JP" altLang="en-US" smtClean="0"/>
              <a:pPr/>
              <a:t>57</a:t>
            </a:fld>
            <a:endParaRPr lang="en-US" altLang="ja-JP"/>
          </a:p>
        </p:txBody>
      </p:sp>
    </p:spTree>
    <p:extLst>
      <p:ext uri="{BB962C8B-B14F-4D97-AF65-F5344CB8AC3E}">
        <p14:creationId xmlns:p14="http://schemas.microsoft.com/office/powerpoint/2010/main" val="41048573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ja-JP" sz="1200" kern="100" dirty="0">
                <a:effectLst/>
                <a:latin typeface="游明朝" panose="02020400000000000000" pitchFamily="18" charset="-128"/>
                <a:ea typeface="ＭＳ 明朝" panose="02020609040205080304" pitchFamily="17" charset="-128"/>
                <a:cs typeface="Times New Roman" panose="02020603050405020304" pitchFamily="18" charset="0"/>
              </a:rPr>
              <a:t>電気、医療ガスが途絶した時、自施設の麻酔器や人工呼吸器がどのような作動をするか確認しましょう。</a:t>
            </a:r>
            <a:endParaRPr lang="ja-JP" altLang="ja-JP" sz="1200" kern="100" dirty="0">
              <a:effectLst/>
              <a:latin typeface="游明朝" panose="02020400000000000000" pitchFamily="18" charset="-128"/>
              <a:ea typeface="游明朝" panose="02020400000000000000" pitchFamily="18" charset="-128"/>
              <a:cs typeface="Times New Roman" panose="02020603050405020304" pitchFamily="18" charset="0"/>
            </a:endParaRPr>
          </a:p>
          <a:p>
            <a:endParaRPr kumimoji="1" lang="ja-JP" altLang="en-US" dirty="0"/>
          </a:p>
        </p:txBody>
      </p:sp>
      <p:sp>
        <p:nvSpPr>
          <p:cNvPr id="4" name="スライド番号プレースホルダー 3"/>
          <p:cNvSpPr>
            <a:spLocks noGrp="1"/>
          </p:cNvSpPr>
          <p:nvPr>
            <p:ph type="sldNum" sz="quarter" idx="10"/>
          </p:nvPr>
        </p:nvSpPr>
        <p:spPr/>
        <p:txBody>
          <a:bodyPr/>
          <a:lstStyle/>
          <a:p>
            <a:fld id="{CAE62415-0EC4-49EE-A9AA-6B00219F27D8}" type="slidenum">
              <a:rPr lang="ja-JP" altLang="en-US" smtClean="0"/>
              <a:pPr/>
              <a:t>58</a:t>
            </a:fld>
            <a:endParaRPr lang="en-US" altLang="ja-JP"/>
          </a:p>
        </p:txBody>
      </p:sp>
    </p:spTree>
    <p:extLst>
      <p:ext uri="{BB962C8B-B14F-4D97-AF65-F5344CB8AC3E}">
        <p14:creationId xmlns:p14="http://schemas.microsoft.com/office/powerpoint/2010/main" val="428790134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ja-JP" sz="1200" kern="100" dirty="0">
                <a:effectLst/>
                <a:latin typeface="游明朝" panose="02020400000000000000" pitchFamily="18" charset="-128"/>
                <a:ea typeface="ＭＳ 明朝" panose="02020609040205080304" pitchFamily="17" charset="-128"/>
                <a:cs typeface="Times New Roman" panose="02020603050405020304" pitchFamily="18" charset="0"/>
              </a:rPr>
              <a:t>近年、多くの麻酔器はバッテリーを搭載しており、停電しても人工換気は継続できます。しかし、酸素や空気が途絶した時は機種によって作動は異なります。自施設で使用している機種を確認しましょう。</a:t>
            </a:r>
            <a:endParaRPr lang="ja-JP" altLang="ja-JP" sz="1200" kern="100" dirty="0">
              <a:effectLst/>
              <a:latin typeface="游明朝" panose="02020400000000000000" pitchFamily="18" charset="-128"/>
              <a:ea typeface="游明朝" panose="02020400000000000000" pitchFamily="18" charset="-128"/>
              <a:cs typeface="Times New Roman" panose="02020603050405020304" pitchFamily="18" charset="0"/>
            </a:endParaRPr>
          </a:p>
          <a:p>
            <a:endParaRPr kumimoji="1" lang="ja-JP" altLang="en-US" dirty="0"/>
          </a:p>
        </p:txBody>
      </p:sp>
    </p:spTree>
    <p:extLst>
      <p:ext uri="{BB962C8B-B14F-4D97-AF65-F5344CB8AC3E}">
        <p14:creationId xmlns:p14="http://schemas.microsoft.com/office/powerpoint/2010/main" val="41130693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震度６の地震で、コンプレッサーの架台がずれ、圧縮空気が止まってしまいました。</a:t>
            </a:r>
          </a:p>
          <a:p>
            <a:endParaRPr kumimoji="1" lang="ja-JP" altLang="en-US" dirty="0"/>
          </a:p>
        </p:txBody>
      </p:sp>
    </p:spTree>
    <p:extLst>
      <p:ext uri="{BB962C8B-B14F-4D97-AF65-F5344CB8AC3E}">
        <p14:creationId xmlns:p14="http://schemas.microsoft.com/office/powerpoint/2010/main" val="4078514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ja-JP" sz="1200" kern="100" dirty="0">
                <a:effectLst/>
                <a:latin typeface="游明朝" panose="02020400000000000000" pitchFamily="18" charset="-128"/>
                <a:ea typeface="ＭＳ 明朝" panose="02020609040205080304" pitchFamily="17" charset="-128"/>
                <a:cs typeface="Times New Roman" panose="02020603050405020304" pitchFamily="18" charset="0"/>
              </a:rPr>
              <a:t>人工呼吸器もバッテリーで人工換気は継続しますが、ガスが途絶した時の作動を確認しておきましょう。</a:t>
            </a:r>
            <a:endParaRPr lang="ja-JP" altLang="ja-JP" sz="1200" kern="100" dirty="0">
              <a:effectLst/>
              <a:latin typeface="游明朝" panose="02020400000000000000" pitchFamily="18" charset="-128"/>
              <a:ea typeface="游明朝" panose="02020400000000000000" pitchFamily="18" charset="-128"/>
              <a:cs typeface="Times New Roman" panose="02020603050405020304" pitchFamily="18" charset="0"/>
            </a:endParaRPr>
          </a:p>
          <a:p>
            <a:endParaRPr kumimoji="1" lang="ja-JP" altLang="en-US" dirty="0"/>
          </a:p>
        </p:txBody>
      </p:sp>
      <p:sp>
        <p:nvSpPr>
          <p:cNvPr id="4" name="スライド番号プレースホルダー 3"/>
          <p:cNvSpPr>
            <a:spLocks noGrp="1"/>
          </p:cNvSpPr>
          <p:nvPr>
            <p:ph type="sldNum" sz="quarter" idx="10"/>
          </p:nvPr>
        </p:nvSpPr>
        <p:spPr/>
        <p:txBody>
          <a:bodyPr/>
          <a:lstStyle/>
          <a:p>
            <a:fld id="{CAE62415-0EC4-49EE-A9AA-6B00219F27D8}" type="slidenum">
              <a:rPr lang="ja-JP" altLang="en-US" smtClean="0"/>
              <a:pPr/>
              <a:t>60</a:t>
            </a:fld>
            <a:endParaRPr lang="en-US" altLang="ja-JP"/>
          </a:p>
        </p:txBody>
      </p:sp>
    </p:spTree>
    <p:extLst>
      <p:ext uri="{BB962C8B-B14F-4D97-AF65-F5344CB8AC3E}">
        <p14:creationId xmlns:p14="http://schemas.microsoft.com/office/powerpoint/2010/main" val="94347475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スライド イメージ プレースホルダー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9875"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ja-JP" altLang="ja-JP" sz="1200" kern="100" dirty="0">
                <a:effectLst/>
                <a:latin typeface="游明朝" panose="02020400000000000000" pitchFamily="18" charset="-128"/>
                <a:ea typeface="ＭＳ 明朝" panose="02020609040205080304" pitchFamily="17" charset="-128"/>
                <a:cs typeface="Times New Roman" panose="02020603050405020304" pitchFamily="18" charset="0"/>
              </a:rPr>
              <a:t>病院で使われている電気システムは、商用電源、一般非常電源、特別非常電源、</a:t>
            </a:r>
            <a:r>
              <a:rPr lang="ja-JP" altLang="en-US" sz="1200" kern="100" dirty="0">
                <a:effectLst/>
                <a:latin typeface="游明朝" panose="02020400000000000000" pitchFamily="18" charset="-128"/>
                <a:ea typeface="ＭＳ 明朝" panose="02020609040205080304" pitchFamily="17" charset="-128"/>
                <a:cs typeface="Times New Roman" panose="02020603050405020304" pitchFamily="18" charset="0"/>
              </a:rPr>
              <a:t>無停電</a:t>
            </a:r>
            <a:r>
              <a:rPr lang="ja-JP" altLang="ja-JP" sz="1200" kern="100" dirty="0">
                <a:effectLst/>
                <a:latin typeface="游明朝" panose="02020400000000000000" pitchFamily="18" charset="-128"/>
                <a:ea typeface="ＭＳ 明朝" panose="02020609040205080304" pitchFamily="17" charset="-128"/>
                <a:cs typeface="Times New Roman" panose="02020603050405020304" pitchFamily="18" charset="0"/>
              </a:rPr>
              <a:t>非常電源があり、コンセントの色が異なっています。通常商用電源で機器は作動していますが、停電時は非常電源に切り替わります。</a:t>
            </a:r>
            <a:endParaRPr lang="ja-JP" altLang="ja-JP" sz="12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eaLnBrk="1" hangingPunct="1">
              <a:spcBef>
                <a:spcPct val="0"/>
              </a:spcBef>
            </a:pPr>
            <a:endParaRPr lang="ja-JP" altLang="en-US" dirty="0"/>
          </a:p>
        </p:txBody>
      </p:sp>
      <p:sp>
        <p:nvSpPr>
          <p:cNvPr id="79876"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charset="0"/>
                <a:ea typeface="ＭＳ Ｐゴシック" charset="-128"/>
              </a:defRPr>
            </a:lvl1pPr>
            <a:lvl2pPr marL="761598" indent="-292922">
              <a:defRPr kumimoji="1">
                <a:solidFill>
                  <a:schemeClr val="tx1"/>
                </a:solidFill>
                <a:latin typeface="Arial" charset="0"/>
                <a:ea typeface="ＭＳ Ｐゴシック" charset="-128"/>
              </a:defRPr>
            </a:lvl2pPr>
            <a:lvl3pPr marL="1171689" indent="-234338">
              <a:defRPr kumimoji="1">
                <a:solidFill>
                  <a:schemeClr val="tx1"/>
                </a:solidFill>
                <a:latin typeface="Arial" charset="0"/>
                <a:ea typeface="ＭＳ Ｐゴシック" charset="-128"/>
              </a:defRPr>
            </a:lvl3pPr>
            <a:lvl4pPr marL="1640365" indent="-234338">
              <a:defRPr kumimoji="1">
                <a:solidFill>
                  <a:schemeClr val="tx1"/>
                </a:solidFill>
                <a:latin typeface="Arial" charset="0"/>
                <a:ea typeface="ＭＳ Ｐゴシック" charset="-128"/>
              </a:defRPr>
            </a:lvl4pPr>
            <a:lvl5pPr marL="2109041" indent="-234338">
              <a:defRPr kumimoji="1">
                <a:solidFill>
                  <a:schemeClr val="tx1"/>
                </a:solidFill>
                <a:latin typeface="Arial" charset="0"/>
                <a:ea typeface="ＭＳ Ｐゴシック" charset="-128"/>
              </a:defRPr>
            </a:lvl5pPr>
            <a:lvl6pPr marL="2577716" indent="-234338" eaLnBrk="0" fontAlgn="base" hangingPunct="0">
              <a:spcBef>
                <a:spcPct val="0"/>
              </a:spcBef>
              <a:spcAft>
                <a:spcPct val="0"/>
              </a:spcAft>
              <a:defRPr kumimoji="1">
                <a:solidFill>
                  <a:schemeClr val="tx1"/>
                </a:solidFill>
                <a:latin typeface="Arial" charset="0"/>
                <a:ea typeface="ＭＳ Ｐゴシック" charset="-128"/>
              </a:defRPr>
            </a:lvl6pPr>
            <a:lvl7pPr marL="3046392" indent="-234338" eaLnBrk="0" fontAlgn="base" hangingPunct="0">
              <a:spcBef>
                <a:spcPct val="0"/>
              </a:spcBef>
              <a:spcAft>
                <a:spcPct val="0"/>
              </a:spcAft>
              <a:defRPr kumimoji="1">
                <a:solidFill>
                  <a:schemeClr val="tx1"/>
                </a:solidFill>
                <a:latin typeface="Arial" charset="0"/>
                <a:ea typeface="ＭＳ Ｐゴシック" charset="-128"/>
              </a:defRPr>
            </a:lvl7pPr>
            <a:lvl8pPr marL="3515068" indent="-234338" eaLnBrk="0" fontAlgn="base" hangingPunct="0">
              <a:spcBef>
                <a:spcPct val="0"/>
              </a:spcBef>
              <a:spcAft>
                <a:spcPct val="0"/>
              </a:spcAft>
              <a:defRPr kumimoji="1">
                <a:solidFill>
                  <a:schemeClr val="tx1"/>
                </a:solidFill>
                <a:latin typeface="Arial" charset="0"/>
                <a:ea typeface="ＭＳ Ｐゴシック" charset="-128"/>
              </a:defRPr>
            </a:lvl8pPr>
            <a:lvl9pPr marL="3983744" indent="-234338" eaLnBrk="0" fontAlgn="base" hangingPunct="0">
              <a:spcBef>
                <a:spcPct val="0"/>
              </a:spcBef>
              <a:spcAft>
                <a:spcPct val="0"/>
              </a:spcAft>
              <a:defRPr kumimoji="1">
                <a:solidFill>
                  <a:schemeClr val="tx1"/>
                </a:solidFill>
                <a:latin typeface="Arial" charset="0"/>
                <a:ea typeface="ＭＳ Ｐゴシック" charset="-128"/>
              </a:defRPr>
            </a:lvl9pPr>
          </a:lstStyle>
          <a:p>
            <a:fld id="{7DC0FB2F-0C8A-4ABD-ABDD-99F1CCE0653B}" type="slidenum">
              <a:rPr lang="ja-JP" altLang="en-US">
                <a:latin typeface="Calibri" pitchFamily="34" charset="0"/>
              </a:rPr>
              <a:pPr/>
              <a:t>61</a:t>
            </a:fld>
            <a:endParaRPr lang="en-US" altLang="ja-JP">
              <a:latin typeface="Calibri" pitchFamily="34" charset="0"/>
            </a:endParaRPr>
          </a:p>
        </p:txBody>
      </p:sp>
    </p:spTree>
    <p:extLst>
      <p:ext uri="{BB962C8B-B14F-4D97-AF65-F5344CB8AC3E}">
        <p14:creationId xmlns:p14="http://schemas.microsoft.com/office/powerpoint/2010/main" val="316554695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ja-JP" sz="1200" kern="100" dirty="0">
                <a:effectLst/>
                <a:latin typeface="ＭＳ 明朝" panose="02020609040205080304" pitchFamily="17" charset="-128"/>
                <a:ea typeface="ＭＳ 明朝" panose="02020609040205080304" pitchFamily="17" charset="-128"/>
                <a:cs typeface="Times New Roman" panose="02020603050405020304" pitchFamily="18" charset="0"/>
              </a:rPr>
              <a:t>非常電源には、停電後</a:t>
            </a:r>
            <a:r>
              <a:rPr lang="en-US" altLang="ja-JP" sz="1200" kern="100" dirty="0">
                <a:effectLst/>
                <a:latin typeface="ＭＳ 明朝" panose="02020609040205080304" pitchFamily="17" charset="-128"/>
                <a:ea typeface="ＭＳ 明朝" panose="02020609040205080304" pitchFamily="17" charset="-128"/>
                <a:cs typeface="Times New Roman" panose="02020603050405020304" pitchFamily="18" charset="0"/>
              </a:rPr>
              <a:t>40</a:t>
            </a:r>
            <a:r>
              <a:rPr lang="ja-JP" altLang="ja-JP" sz="1200" kern="100" dirty="0">
                <a:effectLst/>
                <a:latin typeface="ＭＳ 明朝" panose="02020609040205080304" pitchFamily="17" charset="-128"/>
                <a:ea typeface="ＭＳ 明朝" panose="02020609040205080304" pitchFamily="17" charset="-128"/>
                <a:cs typeface="Times New Roman" panose="02020603050405020304" pitchFamily="18" charset="0"/>
              </a:rPr>
              <a:t>秒以内に自家用発電設備から供給される一般非常電源。</a:t>
            </a:r>
            <a:r>
              <a:rPr lang="en-US" altLang="ja-JP" sz="1200" kern="100" dirty="0">
                <a:effectLst/>
                <a:latin typeface="ＭＳ 明朝" panose="02020609040205080304" pitchFamily="17" charset="-128"/>
                <a:ea typeface="ＭＳ 明朝" panose="02020609040205080304" pitchFamily="17" charset="-128"/>
                <a:cs typeface="Times New Roman" panose="02020603050405020304" pitchFamily="18" charset="0"/>
              </a:rPr>
              <a:t>10</a:t>
            </a:r>
            <a:r>
              <a:rPr lang="ja-JP" altLang="ja-JP" sz="1200" kern="100" dirty="0">
                <a:effectLst/>
                <a:latin typeface="ＭＳ 明朝" panose="02020609040205080304" pitchFamily="17" charset="-128"/>
                <a:ea typeface="ＭＳ 明朝" panose="02020609040205080304" pitchFamily="17" charset="-128"/>
                <a:cs typeface="Times New Roman" panose="02020603050405020304" pitchFamily="18" charset="0"/>
              </a:rPr>
              <a:t>秒以内に供給される特別非常電源。蓄電池設備、または交流無停電電源装置と自家発電設備を組み合わせたものから供給される</a:t>
            </a:r>
            <a:r>
              <a:rPr lang="ja-JP" altLang="en-US" sz="1200" kern="100" dirty="0">
                <a:effectLst/>
                <a:latin typeface="ＭＳ 明朝" panose="02020609040205080304" pitchFamily="17" charset="-128"/>
                <a:ea typeface="ＭＳ 明朝" panose="02020609040205080304" pitchFamily="17" charset="-128"/>
                <a:cs typeface="Times New Roman" panose="02020603050405020304" pitchFamily="18" charset="0"/>
              </a:rPr>
              <a:t>無停電</a:t>
            </a:r>
            <a:r>
              <a:rPr lang="ja-JP" altLang="ja-JP" sz="1200" kern="100" dirty="0">
                <a:effectLst/>
                <a:latin typeface="ＭＳ 明朝" panose="02020609040205080304" pitchFamily="17" charset="-128"/>
                <a:ea typeface="ＭＳ 明朝" panose="02020609040205080304" pitchFamily="17" charset="-128"/>
                <a:cs typeface="Times New Roman" panose="02020603050405020304" pitchFamily="18" charset="0"/>
              </a:rPr>
              <a:t>非常電源があります。（瞬時の遮断も許されない命に関わる医療機器は、それ自体にバッテリーを搭載し、</a:t>
            </a:r>
            <a:r>
              <a:rPr lang="ja-JP" altLang="en-US" sz="1200" kern="100" dirty="0">
                <a:effectLst/>
                <a:latin typeface="ＭＳ 明朝" panose="02020609040205080304" pitchFamily="17" charset="-128"/>
                <a:ea typeface="ＭＳ 明朝" panose="02020609040205080304" pitchFamily="17" charset="-128"/>
                <a:cs typeface="Times New Roman" panose="02020603050405020304" pitchFamily="18" charset="0"/>
              </a:rPr>
              <a:t>無停電</a:t>
            </a:r>
            <a:r>
              <a:rPr lang="ja-JP" altLang="ja-JP" sz="1200" kern="100" dirty="0">
                <a:effectLst/>
                <a:latin typeface="ＭＳ 明朝" panose="02020609040205080304" pitchFamily="17" charset="-128"/>
                <a:ea typeface="ＭＳ 明朝" panose="02020609040205080304" pitchFamily="17" charset="-128"/>
                <a:cs typeface="Times New Roman" panose="02020603050405020304" pitchFamily="18" charset="0"/>
              </a:rPr>
              <a:t>非常電源に接続します。）</a:t>
            </a:r>
          </a:p>
          <a:p>
            <a:endParaRPr kumimoji="1" lang="ja-JP" altLang="en-US" dirty="0"/>
          </a:p>
        </p:txBody>
      </p:sp>
      <p:sp>
        <p:nvSpPr>
          <p:cNvPr id="4" name="スライド番号プレースホルダー 3"/>
          <p:cNvSpPr>
            <a:spLocks noGrp="1"/>
          </p:cNvSpPr>
          <p:nvPr>
            <p:ph type="sldNum" sz="quarter" idx="10"/>
          </p:nvPr>
        </p:nvSpPr>
        <p:spPr/>
        <p:txBody>
          <a:bodyPr/>
          <a:lstStyle/>
          <a:p>
            <a:fld id="{CAE62415-0EC4-49EE-A9AA-6B00219F27D8}" type="slidenum">
              <a:rPr lang="ja-JP" altLang="en-US" smtClean="0"/>
              <a:pPr/>
              <a:t>62</a:t>
            </a:fld>
            <a:endParaRPr lang="en-US" altLang="ja-JP"/>
          </a:p>
        </p:txBody>
      </p:sp>
    </p:spTree>
    <p:extLst>
      <p:ext uri="{BB962C8B-B14F-4D97-AF65-F5344CB8AC3E}">
        <p14:creationId xmlns:p14="http://schemas.microsoft.com/office/powerpoint/2010/main" val="385968067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ja-JP" sz="1200" kern="100" dirty="0">
                <a:effectLst/>
                <a:latin typeface="ＭＳ 明朝" panose="02020609040205080304" pitchFamily="17" charset="-128"/>
                <a:ea typeface="ＭＳ 明朝" panose="02020609040205080304" pitchFamily="17" charset="-128"/>
                <a:cs typeface="Times New Roman" panose="02020603050405020304" pitchFamily="18" charset="0"/>
              </a:rPr>
              <a:t>災害時に、吸引ポンプ、コンプレッサー、緊急用エレベーター、タンクローリーから</a:t>
            </a:r>
            <a:r>
              <a:rPr lang="en-US" altLang="ja-JP" sz="1200" kern="100" dirty="0">
                <a:effectLst/>
                <a:latin typeface="ＭＳ 明朝" panose="02020609040205080304" pitchFamily="17" charset="-128"/>
                <a:ea typeface="ＭＳ 明朝" panose="02020609040205080304" pitchFamily="17" charset="-128"/>
                <a:cs typeface="Times New Roman" panose="02020603050405020304" pitchFamily="18" charset="0"/>
              </a:rPr>
              <a:t>CE</a:t>
            </a:r>
            <a:r>
              <a:rPr lang="ja-JP" altLang="ja-JP" sz="1200" kern="100" dirty="0">
                <a:effectLst/>
                <a:latin typeface="ＭＳ 明朝" panose="02020609040205080304" pitchFamily="17" charset="-128"/>
                <a:ea typeface="ＭＳ 明朝" panose="02020609040205080304" pitchFamily="17" charset="-128"/>
                <a:cs typeface="Times New Roman" panose="02020603050405020304" pitchFamily="18" charset="0"/>
              </a:rPr>
              <a:t>へ液体酸素を補充するのに使用する電源が、非常電源に接続されていないと病院機能を維持することが難しいので、平時に確認しておくことが大切です。</a:t>
            </a:r>
          </a:p>
          <a:p>
            <a:endParaRPr kumimoji="1" lang="ja-JP" altLang="en-US" dirty="0"/>
          </a:p>
        </p:txBody>
      </p:sp>
      <p:sp>
        <p:nvSpPr>
          <p:cNvPr id="4" name="スライド番号プレースホルダー 3"/>
          <p:cNvSpPr>
            <a:spLocks noGrp="1"/>
          </p:cNvSpPr>
          <p:nvPr>
            <p:ph type="sldNum" sz="quarter" idx="10"/>
          </p:nvPr>
        </p:nvSpPr>
        <p:spPr/>
        <p:txBody>
          <a:bodyPr/>
          <a:lstStyle/>
          <a:p>
            <a:fld id="{CAE62415-0EC4-49EE-A9AA-6B00219F27D8}" type="slidenum">
              <a:rPr lang="ja-JP" altLang="en-US" smtClean="0"/>
              <a:pPr/>
              <a:t>63</a:t>
            </a:fld>
            <a:endParaRPr lang="en-US" altLang="ja-JP"/>
          </a:p>
        </p:txBody>
      </p:sp>
    </p:spTree>
    <p:extLst>
      <p:ext uri="{BB962C8B-B14F-4D97-AF65-F5344CB8AC3E}">
        <p14:creationId xmlns:p14="http://schemas.microsoft.com/office/powerpoint/2010/main" val="93235076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ja-JP" sz="1200" kern="100" dirty="0">
                <a:effectLst/>
                <a:latin typeface="游明朝" panose="02020400000000000000" pitchFamily="18" charset="-128"/>
                <a:ea typeface="ＭＳ 明朝" panose="02020609040205080304" pitchFamily="17" charset="-128"/>
                <a:cs typeface="Times New Roman" panose="02020603050405020304" pitchFamily="18" charset="0"/>
              </a:rPr>
              <a:t>自家発電は必要不可欠なものですが、あるから安全というわけではありません。東日本大震災の時、メ</a:t>
            </a:r>
            <a:r>
              <a:rPr lang="ja-JP" altLang="en-US" sz="1200" kern="100" dirty="0">
                <a:effectLst/>
                <a:latin typeface="游明朝" panose="02020400000000000000" pitchFamily="18" charset="-128"/>
                <a:ea typeface="ＭＳ 明朝" panose="02020609040205080304" pitchFamily="17" charset="-128"/>
                <a:cs typeface="Times New Roman" panose="02020603050405020304" pitchFamily="18" charset="0"/>
              </a:rPr>
              <a:t>ン</a:t>
            </a:r>
            <a:r>
              <a:rPr lang="ja-JP" altLang="ja-JP" sz="1200" kern="100" dirty="0">
                <a:effectLst/>
                <a:latin typeface="游明朝" panose="02020400000000000000" pitchFamily="18" charset="-128"/>
                <a:ea typeface="ＭＳ 明朝" panose="02020609040205080304" pitchFamily="17" charset="-128"/>
                <a:cs typeface="Times New Roman" panose="02020603050405020304" pitchFamily="18" charset="0"/>
              </a:rPr>
              <a:t>テナンスをしていなかったため自家発電が作動せず、機能停止した新設総合病院もありました。メ</a:t>
            </a:r>
            <a:r>
              <a:rPr lang="ja-JP" altLang="en-US" sz="1200" kern="100" dirty="0">
                <a:effectLst/>
                <a:latin typeface="游明朝" panose="02020400000000000000" pitchFamily="18" charset="-128"/>
                <a:ea typeface="ＭＳ 明朝" panose="02020609040205080304" pitchFamily="17" charset="-128"/>
                <a:cs typeface="Times New Roman" panose="02020603050405020304" pitchFamily="18" charset="0"/>
              </a:rPr>
              <a:t>ン</a:t>
            </a:r>
            <a:r>
              <a:rPr lang="ja-JP" altLang="ja-JP" sz="1200" kern="100" dirty="0">
                <a:effectLst/>
                <a:latin typeface="游明朝" panose="02020400000000000000" pitchFamily="18" charset="-128"/>
                <a:ea typeface="ＭＳ 明朝" panose="02020609040205080304" pitchFamily="17" charset="-128"/>
                <a:cs typeface="Times New Roman" panose="02020603050405020304" pitchFamily="18" charset="0"/>
              </a:rPr>
              <a:t>テナンスを徹底し、定期的に運転確認を行うことが大切です、始動しても、燃料備蓄が尽きてしまえば停止します。</a:t>
            </a:r>
            <a:r>
              <a:rPr lang="en-US" altLang="ja-JP" sz="1200" kern="100" dirty="0">
                <a:effectLst/>
                <a:latin typeface="游明朝" panose="02020400000000000000" pitchFamily="18" charset="-128"/>
                <a:ea typeface="ＭＳ 明朝" panose="02020609040205080304" pitchFamily="17" charset="-128"/>
                <a:cs typeface="Times New Roman" panose="02020603050405020304" pitchFamily="18" charset="0"/>
              </a:rPr>
              <a:t>72</a:t>
            </a:r>
            <a:r>
              <a:rPr lang="ja-JP" altLang="ja-JP" sz="1200" kern="100" dirty="0">
                <a:effectLst/>
                <a:latin typeface="游明朝" panose="02020400000000000000" pitchFamily="18" charset="-128"/>
                <a:ea typeface="ＭＳ 明朝" panose="02020609040205080304" pitchFamily="17" charset="-128"/>
                <a:cs typeface="Times New Roman" panose="02020603050405020304" pitchFamily="18" charset="0"/>
              </a:rPr>
              <a:t>時間連続運転可能な量の備蓄が大切です。また自家発電には冷却水が必要です。災害時は断水すると自家発電も停止しますので、自己冷却型を推奨します。</a:t>
            </a:r>
            <a:endParaRPr lang="ja-JP" altLang="ja-JP" sz="1200" kern="100" dirty="0">
              <a:effectLst/>
              <a:latin typeface="游明朝" panose="02020400000000000000" pitchFamily="18" charset="-128"/>
              <a:ea typeface="游明朝" panose="02020400000000000000" pitchFamily="18" charset="-128"/>
              <a:cs typeface="Times New Roman" panose="02020603050405020304" pitchFamily="18" charset="0"/>
            </a:endParaRPr>
          </a:p>
          <a:p>
            <a:endParaRPr kumimoji="1" lang="ja-JP" altLang="en-US" dirty="0"/>
          </a:p>
        </p:txBody>
      </p:sp>
      <p:sp>
        <p:nvSpPr>
          <p:cNvPr id="4" name="スライド番号プレースホルダー 3"/>
          <p:cNvSpPr>
            <a:spLocks noGrp="1"/>
          </p:cNvSpPr>
          <p:nvPr>
            <p:ph type="sldNum" sz="quarter" idx="10"/>
          </p:nvPr>
        </p:nvSpPr>
        <p:spPr/>
        <p:txBody>
          <a:bodyPr/>
          <a:lstStyle/>
          <a:p>
            <a:fld id="{CAE62415-0EC4-49EE-A9AA-6B00219F27D8}" type="slidenum">
              <a:rPr lang="ja-JP" altLang="en-US" smtClean="0"/>
              <a:pPr/>
              <a:t>64</a:t>
            </a:fld>
            <a:endParaRPr lang="en-US" altLang="ja-JP"/>
          </a:p>
        </p:txBody>
      </p:sp>
    </p:spTree>
    <p:extLst>
      <p:ext uri="{BB962C8B-B14F-4D97-AF65-F5344CB8AC3E}">
        <p14:creationId xmlns:p14="http://schemas.microsoft.com/office/powerpoint/2010/main" val="298936033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ja-JP" sz="1200" kern="100" dirty="0">
                <a:effectLst/>
                <a:latin typeface="ＭＳ 明朝" panose="02020609040205080304" pitchFamily="17" charset="-128"/>
                <a:ea typeface="ＭＳ 明朝" panose="02020609040205080304" pitchFamily="17" charset="-128"/>
                <a:cs typeface="Times New Roman" panose="02020603050405020304" pitchFamily="18" charset="0"/>
              </a:rPr>
              <a:t>手術室のライフラインは</a:t>
            </a:r>
            <a:r>
              <a:rPr lang="ja-JP" altLang="en-US" sz="1200" kern="100" dirty="0">
                <a:effectLst/>
                <a:latin typeface="ＭＳ 明朝" panose="02020609040205080304" pitchFamily="17" charset="-128"/>
                <a:ea typeface="ＭＳ 明朝" panose="02020609040205080304" pitchFamily="17" charset="-128"/>
                <a:cs typeface="Times New Roman" panose="02020603050405020304" pitchFamily="18" charset="0"/>
              </a:rPr>
              <a:t>、</a:t>
            </a:r>
            <a:r>
              <a:rPr lang="ja-JP" altLang="ja-JP" sz="1200" kern="100" dirty="0">
                <a:effectLst/>
                <a:latin typeface="ＭＳ 明朝" panose="02020609040205080304" pitchFamily="17" charset="-128"/>
                <a:ea typeface="ＭＳ 明朝" panose="02020609040205080304" pitchFamily="17" charset="-128"/>
                <a:cs typeface="Times New Roman" panose="02020603050405020304" pitchFamily="18" charset="0"/>
              </a:rPr>
              <a:t>医療ガス</a:t>
            </a:r>
            <a:r>
              <a:rPr lang="en-US" altLang="ja-JP" sz="1200" kern="100" dirty="0">
                <a:effectLst/>
                <a:latin typeface="ＭＳ 明朝" panose="02020609040205080304" pitchFamily="17" charset="-128"/>
                <a:ea typeface="ＭＳ 明朝" panose="02020609040205080304" pitchFamily="17" charset="-128"/>
                <a:cs typeface="Times New Roman" panose="02020603050405020304" pitchFamily="18" charset="0"/>
              </a:rPr>
              <a:t>(</a:t>
            </a:r>
            <a:r>
              <a:rPr lang="ja-JP" altLang="ja-JP" sz="1200" kern="100" dirty="0">
                <a:effectLst/>
                <a:latin typeface="ＭＳ 明朝" panose="02020609040205080304" pitchFamily="17" charset="-128"/>
                <a:ea typeface="ＭＳ 明朝" panose="02020609040205080304" pitchFamily="17" charset="-128"/>
                <a:cs typeface="Times New Roman" panose="02020603050405020304" pitchFamily="18" charset="0"/>
              </a:rPr>
              <a:t>酸素、吸引</a:t>
            </a:r>
            <a:r>
              <a:rPr lang="en-US" altLang="ja-JP" sz="1200" kern="100" dirty="0">
                <a:latin typeface="ＭＳ 明朝" panose="02020609040205080304" pitchFamily="17" charset="-128"/>
                <a:ea typeface="ＭＳ 明朝" panose="02020609040205080304" pitchFamily="17" charset="-128"/>
                <a:cs typeface="Times New Roman" panose="02020603050405020304" pitchFamily="18" charset="0"/>
              </a:rPr>
              <a:t>)</a:t>
            </a:r>
            <a:r>
              <a:rPr lang="ja-JP" altLang="en-US" sz="1200" kern="100" dirty="0">
                <a:latin typeface="ＭＳ 明朝" panose="02020609040205080304" pitchFamily="17" charset="-128"/>
                <a:ea typeface="ＭＳ 明朝" panose="02020609040205080304" pitchFamily="17" charset="-128"/>
                <a:cs typeface="Times New Roman" panose="02020603050405020304" pitchFamily="18" charset="0"/>
              </a:rPr>
              <a:t>、</a:t>
            </a:r>
            <a:r>
              <a:rPr lang="ja-JP" altLang="ja-JP" sz="1200" kern="100" dirty="0">
                <a:effectLst/>
                <a:latin typeface="ＭＳ 明朝" panose="02020609040205080304" pitchFamily="17" charset="-128"/>
                <a:ea typeface="ＭＳ 明朝" panose="02020609040205080304" pitchFamily="17" charset="-128"/>
                <a:cs typeface="Times New Roman" panose="02020603050405020304" pitchFamily="18" charset="0"/>
              </a:rPr>
              <a:t>電気、水です。平時にこれらのバックアップシステムを構築しておく、災害時の対応マニュアルを作成し、ライフライン途絶時の訓練を行う、納入業者とのコミュニケーションを確立し、災害時の手順をきめておくことが大切です。</a:t>
            </a:r>
          </a:p>
          <a:p>
            <a:endParaRPr kumimoji="1" lang="ja-JP" altLang="en-US" dirty="0"/>
          </a:p>
        </p:txBody>
      </p:sp>
      <p:sp>
        <p:nvSpPr>
          <p:cNvPr id="4" name="スライド番号プレースホルダー 3"/>
          <p:cNvSpPr>
            <a:spLocks noGrp="1"/>
          </p:cNvSpPr>
          <p:nvPr>
            <p:ph type="sldNum" sz="quarter" idx="10"/>
          </p:nvPr>
        </p:nvSpPr>
        <p:spPr/>
        <p:txBody>
          <a:bodyPr/>
          <a:lstStyle/>
          <a:p>
            <a:fld id="{CAE62415-0EC4-49EE-A9AA-6B00219F27D8}" type="slidenum">
              <a:rPr lang="ja-JP" altLang="en-US" smtClean="0"/>
              <a:pPr/>
              <a:t>65</a:t>
            </a:fld>
            <a:endParaRPr lang="en-US" altLang="ja-JP"/>
          </a:p>
        </p:txBody>
      </p:sp>
    </p:spTree>
    <p:extLst>
      <p:ext uri="{BB962C8B-B14F-4D97-AF65-F5344CB8AC3E}">
        <p14:creationId xmlns:p14="http://schemas.microsoft.com/office/powerpoint/2010/main" val="304403641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CAE62415-0EC4-49EE-A9AA-6B00219F27D8}" type="slidenum">
              <a:rPr lang="ja-JP" altLang="en-US" smtClean="0"/>
              <a:pPr/>
              <a:t>66</a:t>
            </a:fld>
            <a:endParaRPr lang="en-US" altLang="ja-JP"/>
          </a:p>
        </p:txBody>
      </p:sp>
    </p:spTree>
    <p:extLst>
      <p:ext uri="{BB962C8B-B14F-4D97-AF65-F5344CB8AC3E}">
        <p14:creationId xmlns:p14="http://schemas.microsoft.com/office/powerpoint/2010/main" val="290224087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42599449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numCol="1"/>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ja-JP" sz="1200" kern="100" dirty="0">
                <a:effectLst/>
                <a:latin typeface="游明朝" panose="02020400000000000000" pitchFamily="18" charset="-128"/>
                <a:ea typeface="ＭＳ 明朝" panose="02020609040205080304" pitchFamily="17" charset="-128"/>
                <a:cs typeface="Times New Roman" panose="02020603050405020304" pitchFamily="18" charset="0"/>
              </a:rPr>
              <a:t>シーリングコラムの中には、医療ガス配管、電気配線、</a:t>
            </a:r>
            <a:r>
              <a:rPr lang="en-US" altLang="ja-JP" sz="1200" kern="100" dirty="0">
                <a:effectLst/>
                <a:latin typeface="游明朝" panose="02020400000000000000" pitchFamily="18" charset="-128"/>
                <a:ea typeface="ＭＳ 明朝" panose="02020609040205080304" pitchFamily="17" charset="-128"/>
                <a:cs typeface="Times New Roman" panose="02020603050405020304" pitchFamily="18" charset="0"/>
              </a:rPr>
              <a:t>LAN</a:t>
            </a:r>
            <a:r>
              <a:rPr lang="ja-JP" altLang="ja-JP" sz="1200" kern="100" dirty="0">
                <a:effectLst/>
                <a:latin typeface="游明朝" panose="02020400000000000000" pitchFamily="18" charset="-128"/>
                <a:ea typeface="ＭＳ 明朝" panose="02020609040205080304" pitchFamily="17" charset="-128"/>
                <a:cs typeface="Times New Roman" panose="02020603050405020304" pitchFamily="18" charset="0"/>
              </a:rPr>
              <a:t>ケーブル等がまとまって入っていますが、地震で大きくゆれたため、シーリングコラム内部で連結部がずれ、使用できなくなりました。外観からはわかりません。</a:t>
            </a:r>
            <a:endParaRPr lang="ja-JP" altLang="ja-JP" sz="1200" kern="100" dirty="0">
              <a:effectLst/>
              <a:latin typeface="游明朝" panose="02020400000000000000" pitchFamily="18" charset="-128"/>
              <a:ea typeface="游明朝" panose="02020400000000000000" pitchFamily="18" charset="-128"/>
              <a:cs typeface="Times New Roman" panose="02020603050405020304" pitchFamily="18" charset="0"/>
            </a:endParaRPr>
          </a:p>
          <a:p>
            <a:endParaRPr kumimoji="1" lang="ja-JP" dirty="0"/>
          </a:p>
        </p:txBody>
      </p:sp>
      <p:sp>
        <p:nvSpPr>
          <p:cNvPr id="4" name="スライド番号プレースホルダー 3"/>
          <p:cNvSpPr>
            <a:spLocks noGrp="1"/>
          </p:cNvSpPr>
          <p:nvPr>
            <p:ph type="sldNum" sz="quarter" idx="10"/>
          </p:nvPr>
        </p:nvSpPr>
        <p:spPr>
          <a:xfrm>
            <a:off x="3850836" y="9428011"/>
            <a:ext cx="2945659" cy="498629"/>
          </a:xfrm>
          <a:prstGeom prst="rect">
            <a:avLst/>
          </a:prstGeom>
        </p:spPr>
        <p:txBody>
          <a:bodyPr numCol="1"/>
          <a:lstStyle/>
          <a:p>
            <a:fld id="{CAE62415-0EC4-49EE-A9AA-6B00219F27D8}" type="slidenum">
              <a:rPr lang="en-US" altLang="ja-JP" smtClean="0"/>
              <a:pPr/>
              <a:t>7</a:t>
            </a:fld>
            <a:endParaRPr lang="en-US" altLang="ja-JP"/>
          </a:p>
        </p:txBody>
      </p:sp>
    </p:spTree>
    <p:extLst>
      <p:ext uri="{BB962C8B-B14F-4D97-AF65-F5344CB8AC3E}">
        <p14:creationId xmlns:p14="http://schemas.microsoft.com/office/powerpoint/2010/main" val="24383870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ja-JP" sz="1200" kern="100" dirty="0">
                <a:effectLst/>
                <a:latin typeface="游明朝" panose="02020400000000000000" pitchFamily="18" charset="-128"/>
                <a:ea typeface="ＭＳ 明朝" panose="02020609040205080304" pitchFamily="17" charset="-128"/>
                <a:cs typeface="Times New Roman" panose="02020603050405020304" pitchFamily="18" charset="0"/>
              </a:rPr>
              <a:t>次に台風による被害を見てみましょう。</a:t>
            </a:r>
            <a:endParaRPr lang="ja-JP" altLang="ja-JP" sz="1200" kern="100" dirty="0">
              <a:effectLst/>
              <a:latin typeface="游明朝" panose="02020400000000000000" pitchFamily="18" charset="-128"/>
              <a:ea typeface="游明朝" panose="02020400000000000000" pitchFamily="18" charset="-128"/>
              <a:cs typeface="Times New Roman" panose="02020603050405020304" pitchFamily="18" charset="0"/>
            </a:endParaRPr>
          </a:p>
          <a:p>
            <a:endParaRPr kumimoji="1" lang="ja-JP" altLang="en-US" dirty="0"/>
          </a:p>
        </p:txBody>
      </p:sp>
    </p:spTree>
    <p:extLst>
      <p:ext uri="{BB962C8B-B14F-4D97-AF65-F5344CB8AC3E}">
        <p14:creationId xmlns:p14="http://schemas.microsoft.com/office/powerpoint/2010/main" val="18980716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800" dirty="0">
                <a:solidFill>
                  <a:srgbClr val="000000"/>
                </a:solidFill>
                <a:latin typeface="MS UI Gothic" panose="020B0600070205080204" pitchFamily="50" charset="-128"/>
                <a:ea typeface="MS UI Gothic" panose="020B0600070205080204" pitchFamily="50" charset="-128"/>
              </a:rPr>
              <a:t>定置式超低温液化ガス貯槽そのものは、台風により被害はありませんでしたが、流出物により、タンクローリーの停止位置がふさがれています。ボンベ室、吸引ポンプが設置されている機械室も雨水が流入し、使用不能になりました。高圧ボンベは鎖</a:t>
            </a:r>
            <a:r>
              <a:rPr lang="en-US" altLang="ja-JP" sz="1800" dirty="0">
                <a:solidFill>
                  <a:srgbClr val="000000"/>
                </a:solidFill>
                <a:latin typeface="MS UI Gothic" panose="020B0600070205080204" pitchFamily="50" charset="-128"/>
                <a:ea typeface="MS UI Gothic" panose="020B0600070205080204" pitchFamily="50" charset="-128"/>
              </a:rPr>
              <a:t>1 </a:t>
            </a:r>
            <a:r>
              <a:rPr lang="ja-JP" altLang="en-US" sz="1800" dirty="0">
                <a:solidFill>
                  <a:srgbClr val="000000"/>
                </a:solidFill>
                <a:latin typeface="MS UI Gothic" panose="020B0600070205080204" pitchFamily="50" charset="-128"/>
                <a:ea typeface="MS UI Gothic" panose="020B0600070205080204" pitchFamily="50" charset="-128"/>
              </a:rPr>
              <a:t>本で固定されていたため、斜めになっておりますが、配管の損傷はありませんでした。鎖</a:t>
            </a:r>
            <a:r>
              <a:rPr lang="en-US" altLang="ja-JP" sz="1800" dirty="0">
                <a:solidFill>
                  <a:srgbClr val="000000"/>
                </a:solidFill>
                <a:latin typeface="MS UI Gothic" panose="020B0600070205080204" pitchFamily="50" charset="-128"/>
                <a:ea typeface="MS UI Gothic" panose="020B0600070205080204" pitchFamily="50" charset="-128"/>
              </a:rPr>
              <a:t>2</a:t>
            </a:r>
            <a:r>
              <a:rPr lang="ja-JP" altLang="en-US" sz="1800" dirty="0">
                <a:solidFill>
                  <a:srgbClr val="000000"/>
                </a:solidFill>
                <a:latin typeface="MS UI Gothic" panose="020B0600070205080204" pitchFamily="50" charset="-128"/>
                <a:ea typeface="MS UI Gothic" panose="020B0600070205080204" pitchFamily="50" charset="-128"/>
              </a:rPr>
              <a:t>本で固定し、雨水が入り込まないような対策をとっておくことが必要です。</a:t>
            </a:r>
          </a:p>
        </p:txBody>
      </p:sp>
    </p:spTree>
    <p:extLst>
      <p:ext uri="{BB962C8B-B14F-4D97-AF65-F5344CB8AC3E}">
        <p14:creationId xmlns:p14="http://schemas.microsoft.com/office/powerpoint/2010/main" val="271935279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obj" preserve="1">
  <p:cSld name="Title Slide">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0"/>
            <a:ext cx="9143999" cy="6857998"/>
          </a:xfrm>
          <a:prstGeom prst="rect">
            <a:avLst/>
          </a:prstGeom>
          <a:blipFill>
            <a:blip r:embed="rId2" cstate="print"/>
            <a:stretch>
              <a:fillRect/>
            </a:stretch>
          </a:blipFill>
        </p:spPr>
        <p:txBody>
          <a:bodyPr wrap="square" lIns="0" tIns="0" rIns="0" bIns="0" rtlCol="0"/>
          <a:lstStyle/>
          <a:p>
            <a:endParaRPr/>
          </a:p>
        </p:txBody>
      </p:sp>
      <p:sp>
        <p:nvSpPr>
          <p:cNvPr id="2" name="Holder 2"/>
          <p:cNvSpPr>
            <a:spLocks noGrp="1"/>
          </p:cNvSpPr>
          <p:nvPr>
            <p:ph type="ctrTitle"/>
          </p:nvPr>
        </p:nvSpPr>
        <p:spPr>
          <a:xfrm>
            <a:off x="2018029" y="2478023"/>
            <a:ext cx="5107940" cy="1184275"/>
          </a:xfrm>
          <a:prstGeom prst="rect">
            <a:avLst/>
          </a:prstGeom>
        </p:spPr>
        <p:txBody>
          <a:bodyPr wrap="square" lIns="0" tIns="0" rIns="0" bIns="0">
            <a:spAutoFit/>
          </a:bodyPr>
          <a:lstStyle>
            <a:lvl1pPr>
              <a:defRPr sz="4000" b="0" i="0">
                <a:solidFill>
                  <a:srgbClr val="1F487C"/>
                </a:solidFill>
                <a:latin typeface="MS UI Gothic"/>
                <a:cs typeface="MS UI Gothic"/>
              </a:defRPr>
            </a:lvl1pPr>
          </a:lstStyle>
          <a:p>
            <a:endParaRPr/>
          </a:p>
        </p:txBody>
      </p:sp>
      <p:sp>
        <p:nvSpPr>
          <p:cNvPr id="3" name="Holder 3"/>
          <p:cNvSpPr>
            <a:spLocks noGrp="1"/>
          </p:cNvSpPr>
          <p:nvPr>
            <p:ph type="subTitle" idx="4"/>
          </p:nvPr>
        </p:nvSpPr>
        <p:spPr>
          <a:xfrm>
            <a:off x="1371600" y="3840480"/>
            <a:ext cx="64008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defRPr sz="1200" b="0" i="0">
                <a:solidFill>
                  <a:schemeClr val="tx1"/>
                </a:solidFill>
                <a:latin typeface="Arial"/>
                <a:cs typeface="Arial"/>
              </a:defRPr>
            </a:lvl1pPr>
          </a:lstStyle>
          <a:p>
            <a:pPr marL="12700">
              <a:lnSpc>
                <a:spcPts val="1425"/>
              </a:lnSpc>
            </a:pPr>
            <a:r>
              <a:rPr spc="-10" dirty="0"/>
              <a:t>Copyright</a:t>
            </a:r>
            <a:r>
              <a:rPr spc="35" dirty="0"/>
              <a:t> </a:t>
            </a:r>
            <a:r>
              <a:rPr dirty="0"/>
              <a:t>©</a:t>
            </a:r>
            <a:r>
              <a:rPr spc="15" dirty="0"/>
              <a:t> </a:t>
            </a:r>
            <a:r>
              <a:rPr dirty="0">
                <a:latin typeface="MS PGothic"/>
                <a:cs typeface="MS PGothic"/>
              </a:rPr>
              <a:t>日本医療</a:t>
            </a:r>
            <a:r>
              <a:rPr spc="-5" dirty="0">
                <a:latin typeface="MS PGothic"/>
                <a:cs typeface="MS PGothic"/>
              </a:rPr>
              <a:t>ガス学</a:t>
            </a:r>
            <a:r>
              <a:rPr dirty="0">
                <a:latin typeface="MS PGothic"/>
                <a:cs typeface="MS PGothic"/>
              </a:rPr>
              <a:t>会</a:t>
            </a:r>
            <a:r>
              <a:rPr spc="-10" dirty="0">
                <a:latin typeface="MS PGothic"/>
                <a:cs typeface="MS PGothic"/>
              </a:rPr>
              <a:t>（</a:t>
            </a:r>
            <a:r>
              <a:rPr spc="-10" dirty="0"/>
              <a:t>Japanese</a:t>
            </a:r>
            <a:r>
              <a:rPr spc="10" dirty="0"/>
              <a:t> </a:t>
            </a:r>
            <a:r>
              <a:rPr spc="-5" dirty="0"/>
              <a:t>Society</a:t>
            </a:r>
            <a:r>
              <a:rPr dirty="0"/>
              <a:t> </a:t>
            </a:r>
            <a:r>
              <a:rPr spc="-5" dirty="0"/>
              <a:t>for</a:t>
            </a:r>
            <a:r>
              <a:rPr dirty="0"/>
              <a:t> </a:t>
            </a:r>
            <a:r>
              <a:rPr spc="-10" dirty="0"/>
              <a:t>Medical</a:t>
            </a:r>
            <a:r>
              <a:rPr spc="30" dirty="0"/>
              <a:t> </a:t>
            </a:r>
            <a:r>
              <a:rPr spc="-5" dirty="0"/>
              <a:t>Gases</a:t>
            </a:r>
            <a:r>
              <a:rPr spc="-5" dirty="0">
                <a:latin typeface="MS PGothic"/>
                <a:cs typeface="MS PGothic"/>
              </a:rPr>
              <a:t>）</a:t>
            </a: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54EEC93D-4AD6-4261-B6AF-9672666498B1}" type="datetime1">
              <a:rPr lang="en-US" altLang="ja-JP" smtClean="0"/>
              <a:t>11/29/2021</a:t>
            </a:fld>
            <a:endParaRPr lang="en-US"/>
          </a:p>
        </p:txBody>
      </p:sp>
      <p:sp>
        <p:nvSpPr>
          <p:cNvPr id="6" name="Holder 6"/>
          <p:cNvSpPr>
            <a:spLocks noGrp="1"/>
          </p:cNvSpPr>
          <p:nvPr>
            <p:ph type="sldNum" sz="quarter" idx="7"/>
          </p:nvPr>
        </p:nvSpPr>
        <p:spPr/>
        <p:txBody>
          <a:bodyPr lIns="0" tIns="0" rIns="0" bIns="0"/>
          <a:lstStyle>
            <a:lvl1pPr>
              <a:defRPr sz="1200" b="0" i="0">
                <a:solidFill>
                  <a:srgbClr val="888888"/>
                </a:solidFill>
                <a:latin typeface="Arial"/>
                <a:cs typeface="Arial"/>
              </a:defRPr>
            </a:lvl1pPr>
          </a:lstStyle>
          <a:p>
            <a:pPr marL="38100">
              <a:lnSpc>
                <a:spcPts val="1425"/>
              </a:lnSpc>
            </a:pPr>
            <a:fld id="{81D60167-4931-47E6-BA6A-407CBD079E47}" type="slidenum">
              <a:rPr spc="-5" dirty="0"/>
              <a:t>‹#›</a:t>
            </a:fld>
            <a:endParaRPr spc="-5" dirty="0"/>
          </a:p>
        </p:txBody>
      </p:sp>
    </p:spTree>
  </p:cSld>
  <p:clrMapOvr>
    <a:masterClrMapping/>
  </p:clrMapOvr>
  <p:transition spd="slow" advClick="0" advTm="20000"/>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タイトルのみ">
    <p:spTree>
      <p:nvGrpSpPr>
        <p:cNvPr id="1" name=""/>
        <p:cNvGrpSpPr/>
        <p:nvPr/>
      </p:nvGrpSpPr>
      <p:grpSpPr>
        <a:xfrm>
          <a:off x="0" y="0"/>
          <a:ext cx="0" cy="0"/>
          <a:chOff x="0" y="0"/>
          <a:chExt cx="0" cy="0"/>
        </a:xfrm>
      </p:grpSpPr>
      <p:sp>
        <p:nvSpPr>
          <p:cNvPr id="6" name="正方形/長方形 5"/>
          <p:cNvSpPr/>
          <p:nvPr userDrawn="1"/>
        </p:nvSpPr>
        <p:spPr>
          <a:xfrm>
            <a:off x="251520" y="2628000"/>
            <a:ext cx="8640960" cy="1656000"/>
          </a:xfrm>
          <a:prstGeom prst="rect">
            <a:avLst/>
          </a:prstGeom>
          <a:pattFill prst="lgGrid">
            <a:fgClr>
              <a:srgbClr val="ECF1F8"/>
            </a:fgClr>
            <a:bgClr>
              <a:schemeClr val="bg1"/>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14" name="テキスト プレースホルダー 2"/>
          <p:cNvSpPr>
            <a:spLocks noGrp="1"/>
          </p:cNvSpPr>
          <p:nvPr>
            <p:ph idx="1"/>
          </p:nvPr>
        </p:nvSpPr>
        <p:spPr>
          <a:xfrm>
            <a:off x="457200" y="1124744"/>
            <a:ext cx="8229600" cy="5001419"/>
          </a:xfrm>
          <a:prstGeom prst="rect">
            <a:avLst/>
          </a:prstGeom>
        </p:spPr>
        <p:txBody>
          <a:bodyPr vert="horz" lIns="91440" tIns="45720" rIns="91440" bIns="45720" rtlCol="0">
            <a:normAutofit/>
          </a:bodyPr>
          <a:lstStyle>
            <a:lvl1pPr marL="0" indent="0" algn="ctr" defTabSz="914400" rtl="0" eaLnBrk="1" latinLnBrk="0" hangingPunct="1">
              <a:spcBef>
                <a:spcPct val="0"/>
              </a:spcBef>
              <a:buNone/>
              <a:defRPr kumimoji="1" lang="ja-JP" altLang="en-US" sz="4400" b="1" kern="1200" dirty="0" smtClean="0">
                <a:solidFill>
                  <a:srgbClr val="0000FF"/>
                </a:solidFill>
                <a:latin typeface="Calibri" charset="0"/>
                <a:ea typeface="ＭＳ Ｐゴシック" charset="0"/>
                <a:cs typeface="ＭＳ Ｐゴシック" charset="0"/>
              </a:defRPr>
            </a:lvl1pPr>
            <a:lvl2pPr marL="0" indent="0" algn="ctr" defTabSz="914400" rtl="0" eaLnBrk="1" latinLnBrk="0" hangingPunct="1">
              <a:spcBef>
                <a:spcPct val="0"/>
              </a:spcBef>
              <a:buNone/>
              <a:defRPr kumimoji="1" lang="ja-JP" altLang="en-US" sz="4400" b="1" kern="1200" dirty="0" smtClean="0">
                <a:solidFill>
                  <a:srgbClr val="0000FF"/>
                </a:solidFill>
                <a:latin typeface="Calibri" charset="0"/>
                <a:ea typeface="ＭＳ Ｐゴシック" charset="0"/>
                <a:cs typeface="ＭＳ Ｐゴシック" charset="0"/>
              </a:defRPr>
            </a:lvl2pPr>
            <a:lvl3pPr marL="0" indent="0" algn="ctr" defTabSz="914400" rtl="0" eaLnBrk="1" latinLnBrk="0" hangingPunct="1">
              <a:spcBef>
                <a:spcPct val="0"/>
              </a:spcBef>
              <a:buNone/>
              <a:defRPr kumimoji="1" lang="ja-JP" altLang="en-US" sz="4400" b="1" kern="1200" dirty="0" smtClean="0">
                <a:solidFill>
                  <a:srgbClr val="0000FF"/>
                </a:solidFill>
                <a:latin typeface="Calibri" charset="0"/>
                <a:ea typeface="ＭＳ Ｐゴシック" charset="0"/>
                <a:cs typeface="ＭＳ Ｐゴシック" charset="0"/>
              </a:defRPr>
            </a:lvl3pPr>
            <a:lvl4pPr marL="0" indent="0" algn="ctr" defTabSz="914400" rtl="0" eaLnBrk="1" latinLnBrk="0" hangingPunct="1">
              <a:spcBef>
                <a:spcPct val="0"/>
              </a:spcBef>
              <a:buNone/>
              <a:defRPr kumimoji="1" lang="ja-JP" altLang="en-US" sz="4400" b="1" kern="1200" dirty="0" smtClean="0">
                <a:solidFill>
                  <a:srgbClr val="0000FF"/>
                </a:solidFill>
                <a:latin typeface="Calibri" charset="0"/>
                <a:ea typeface="ＭＳ Ｐゴシック" charset="0"/>
                <a:cs typeface="ＭＳ Ｐゴシック" charset="0"/>
              </a:defRPr>
            </a:lvl4pPr>
            <a:lvl5pPr marL="0" indent="0" algn="ctr" defTabSz="914400" rtl="0" eaLnBrk="1" latinLnBrk="0" hangingPunct="1">
              <a:spcBef>
                <a:spcPct val="0"/>
              </a:spcBef>
              <a:buNone/>
              <a:defRPr kumimoji="1" lang="ja-JP" altLang="en-US" sz="4400" b="1" kern="1200" dirty="0">
                <a:solidFill>
                  <a:srgbClr val="0000FF"/>
                </a:solidFill>
                <a:latin typeface="Calibri" charset="0"/>
                <a:ea typeface="ＭＳ Ｐゴシック" charset="0"/>
                <a:cs typeface="ＭＳ Ｐゴシック" charset="0"/>
              </a:defRPr>
            </a:lvl5pPr>
          </a:lstStyle>
          <a:p>
            <a:pPr lvl="0"/>
            <a:r>
              <a:rPr kumimoji="1" lang="ja-JP" altLang="en-US" dirty="0"/>
              <a:t>マスター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
        <p:nvSpPr>
          <p:cNvPr id="5" name="スライド番号プレースホルダー 5"/>
          <p:cNvSpPr>
            <a:spLocks noGrp="1"/>
          </p:cNvSpPr>
          <p:nvPr>
            <p:ph type="sldNum" sz="quarter" idx="4"/>
          </p:nvPr>
        </p:nvSpPr>
        <p:spPr>
          <a:xfrm>
            <a:off x="7992000" y="6561348"/>
            <a:ext cx="1197496" cy="365125"/>
          </a:xfrm>
          <a:prstGeom prst="rect">
            <a:avLst/>
          </a:prstGeom>
        </p:spPr>
        <p:txBody>
          <a:bodyPr vert="horz" lIns="91440" tIns="45720" rIns="91440" bIns="45720" rtlCol="0" anchor="ctr"/>
          <a:lstStyle>
            <a:lvl1pPr algn="r">
              <a:defRPr sz="1200">
                <a:solidFill>
                  <a:schemeClr val="tx1">
                    <a:tint val="75000"/>
                  </a:schemeClr>
                </a:solidFill>
              </a:defRPr>
            </a:lvl1pPr>
          </a:lstStyle>
          <a:p>
            <a:r>
              <a:rPr lang="en-US" altLang="ja-JP" dirty="0"/>
              <a:t> </a:t>
            </a:r>
            <a:fld id="{90E175E1-062F-4F25-BA66-D77C2BA6B6E9}" type="slidenum">
              <a:rPr lang="ja-JP" altLang="en-US" smtClean="0"/>
              <a:pPr/>
              <a:t>‹#›</a:t>
            </a:fld>
            <a:r>
              <a:rPr lang="en-US" altLang="ja-JP" dirty="0"/>
              <a:t> </a:t>
            </a:r>
            <a:endParaRPr lang="ja-JP" altLang="en-US" dirty="0"/>
          </a:p>
        </p:txBody>
      </p:sp>
    </p:spTree>
    <p:extLst>
      <p:ext uri="{BB962C8B-B14F-4D97-AF65-F5344CB8AC3E}">
        <p14:creationId xmlns:p14="http://schemas.microsoft.com/office/powerpoint/2010/main" val="1743556889"/>
      </p:ext>
    </p:extLst>
  </p:cSld>
  <p:clrMapOvr>
    <a:masterClrMapping/>
  </p:clrMapOvr>
  <p:transition spd="slow" advClick="0" advTm="20000"/>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ユーザー設定レイアウト">
    <p:spTree>
      <p:nvGrpSpPr>
        <p:cNvPr id="1" name=""/>
        <p:cNvGrpSpPr/>
        <p:nvPr/>
      </p:nvGrpSpPr>
      <p:grpSpPr>
        <a:xfrm>
          <a:off x="0" y="0"/>
          <a:ext cx="0" cy="0"/>
          <a:chOff x="0" y="0"/>
          <a:chExt cx="0" cy="0"/>
        </a:xfrm>
      </p:grpSpPr>
      <p:sp>
        <p:nvSpPr>
          <p:cNvPr id="8" name="角丸四角形 7"/>
          <p:cNvSpPr/>
          <p:nvPr userDrawn="1"/>
        </p:nvSpPr>
        <p:spPr>
          <a:xfrm>
            <a:off x="1656717" y="1376772"/>
            <a:ext cx="5832648" cy="2232248"/>
          </a:xfrm>
          <a:prstGeom prst="roundRect">
            <a:avLst>
              <a:gd name="adj" fmla="val 3132"/>
            </a:avLst>
          </a:prstGeom>
          <a:pattFill prst="ltVert">
            <a:fgClr>
              <a:srgbClr val="FDEADA"/>
            </a:fgClr>
            <a:bgClr>
              <a:srgbClr val="FDBEAF"/>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dirty="0"/>
          </a:p>
        </p:txBody>
      </p:sp>
      <p:sp>
        <p:nvSpPr>
          <p:cNvPr id="9" name="角丸四角形 8"/>
          <p:cNvSpPr/>
          <p:nvPr userDrawn="1"/>
        </p:nvSpPr>
        <p:spPr>
          <a:xfrm>
            <a:off x="1757318" y="1506512"/>
            <a:ext cx="5631446" cy="1972769"/>
          </a:xfrm>
          <a:prstGeom prst="roundRect">
            <a:avLst>
              <a:gd name="adj" fmla="val 4423"/>
            </a:avLst>
          </a:prstGeom>
          <a:solidFill>
            <a:schemeClr val="bg1">
              <a:alpha val="90000"/>
            </a:schemeClr>
          </a:solidFill>
          <a:ln>
            <a:noFill/>
          </a:ln>
          <a:effectLst>
            <a:outerShdw blurRad="50800" dist="38100" dir="2700000" algn="tl" rotWithShape="0">
              <a:schemeClr val="accent1">
                <a:lumMod val="7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tLang="ja-JP" dirty="0"/>
          </a:p>
          <a:p>
            <a:pPr algn="ctr"/>
            <a:endParaRPr lang="en-US" altLang="ja-JP" dirty="0"/>
          </a:p>
        </p:txBody>
      </p:sp>
      <p:sp>
        <p:nvSpPr>
          <p:cNvPr id="2" name="タイトル 1"/>
          <p:cNvSpPr>
            <a:spLocks noGrp="1"/>
          </p:cNvSpPr>
          <p:nvPr>
            <p:ph type="title"/>
          </p:nvPr>
        </p:nvSpPr>
        <p:spPr>
          <a:xfrm>
            <a:off x="467544" y="2118246"/>
            <a:ext cx="8208912" cy="749300"/>
          </a:xfrm>
        </p:spPr>
        <p:txBody>
          <a:bodyPr>
            <a:noAutofit/>
          </a:bodyPr>
          <a:lstStyle>
            <a:lvl1pPr marL="0" algn="ctr" defTabSz="914400" rtl="0" eaLnBrk="1" latinLnBrk="0" hangingPunct="1">
              <a:lnSpc>
                <a:spcPct val="120000"/>
              </a:lnSpc>
              <a:defRPr kumimoji="1" lang="ja-JP" altLang="en-US" sz="3600" b="1" kern="1200" dirty="0">
                <a:solidFill>
                  <a:srgbClr val="E26100"/>
                </a:solidFill>
                <a:latin typeface="+mn-lt"/>
                <a:ea typeface="+mn-ea"/>
                <a:cs typeface="+mn-cs"/>
              </a:defRPr>
            </a:lvl1pPr>
          </a:lstStyle>
          <a:p>
            <a:r>
              <a:rPr kumimoji="1" lang="ja-JP" altLang="en-US" dirty="0"/>
              <a:t>マスター タイトルの書式設定</a:t>
            </a:r>
          </a:p>
        </p:txBody>
      </p:sp>
      <p:sp>
        <p:nvSpPr>
          <p:cNvPr id="10" name="スライド番号プレースホルダー 5"/>
          <p:cNvSpPr>
            <a:spLocks noGrp="1"/>
          </p:cNvSpPr>
          <p:nvPr>
            <p:ph type="sldNum" sz="quarter" idx="4"/>
          </p:nvPr>
        </p:nvSpPr>
        <p:spPr>
          <a:xfrm>
            <a:off x="7992000" y="6561348"/>
            <a:ext cx="1197496" cy="365125"/>
          </a:xfrm>
          <a:prstGeom prst="rect">
            <a:avLst/>
          </a:prstGeom>
        </p:spPr>
        <p:txBody>
          <a:bodyPr vert="horz" lIns="91440" tIns="45720" rIns="91440" bIns="45720" rtlCol="0" anchor="ctr"/>
          <a:lstStyle>
            <a:lvl1pPr algn="r">
              <a:defRPr sz="1200">
                <a:solidFill>
                  <a:schemeClr val="tx1">
                    <a:tint val="75000"/>
                  </a:schemeClr>
                </a:solidFill>
              </a:defRPr>
            </a:lvl1pPr>
          </a:lstStyle>
          <a:p>
            <a:r>
              <a:rPr lang="en-US" altLang="ja-JP" dirty="0"/>
              <a:t> </a:t>
            </a:r>
            <a:fld id="{90E175E1-062F-4F25-BA66-D77C2BA6B6E9}" type="slidenum">
              <a:rPr lang="ja-JP" altLang="en-US" smtClean="0"/>
              <a:pPr/>
              <a:t>‹#›</a:t>
            </a:fld>
            <a:r>
              <a:rPr lang="en-US" altLang="ja-JP" dirty="0"/>
              <a:t> </a:t>
            </a:r>
            <a:endParaRPr lang="ja-JP" altLang="en-US" dirty="0"/>
          </a:p>
        </p:txBody>
      </p:sp>
    </p:spTree>
    <p:extLst>
      <p:ext uri="{BB962C8B-B14F-4D97-AF65-F5344CB8AC3E}">
        <p14:creationId xmlns:p14="http://schemas.microsoft.com/office/powerpoint/2010/main" val="3018268038"/>
      </p:ext>
    </p:extLst>
  </p:cSld>
  <p:clrMapOvr>
    <a:masterClrMapping/>
  </p:clrMapOvr>
  <p:transition spd="slow" advClick="0" advTm="20000"/>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セクション見出し">
    <p:spTree>
      <p:nvGrpSpPr>
        <p:cNvPr id="1" name=""/>
        <p:cNvGrpSpPr/>
        <p:nvPr/>
      </p:nvGrpSpPr>
      <p:grpSpPr>
        <a:xfrm>
          <a:off x="0" y="0"/>
          <a:ext cx="0" cy="0"/>
          <a:chOff x="0" y="0"/>
          <a:chExt cx="0" cy="0"/>
        </a:xfrm>
      </p:grpSpPr>
      <p:grpSp>
        <p:nvGrpSpPr>
          <p:cNvPr id="6" name="グループ化 5"/>
          <p:cNvGrpSpPr/>
          <p:nvPr userDrawn="1"/>
        </p:nvGrpSpPr>
        <p:grpSpPr>
          <a:xfrm>
            <a:off x="2070099" y="2286000"/>
            <a:ext cx="4898565" cy="1694086"/>
            <a:chOff x="2514599" y="2286000"/>
            <a:chExt cx="4898565" cy="1694086"/>
          </a:xfrm>
        </p:grpSpPr>
        <p:sp>
          <p:nvSpPr>
            <p:cNvPr id="8" name="角丸四角形 7"/>
            <p:cNvSpPr/>
            <p:nvPr/>
          </p:nvSpPr>
          <p:spPr>
            <a:xfrm>
              <a:off x="2514599" y="2286000"/>
              <a:ext cx="4898565" cy="1694086"/>
            </a:xfrm>
            <a:prstGeom prst="roundRect">
              <a:avLst>
                <a:gd name="adj" fmla="val 3132"/>
              </a:avLst>
            </a:prstGeom>
            <a:solidFill>
              <a:schemeClr val="bg1"/>
            </a:solidFill>
            <a:ln w="12700">
              <a:noFill/>
            </a:ln>
            <a:effectLst>
              <a:outerShdw blurRad="50800" dist="38100" dir="2700000" algn="tl" rotWithShape="0">
                <a:schemeClr val="accent1">
                  <a:lumMod val="75000"/>
                  <a:alpha val="3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dirty="0"/>
            </a:p>
          </p:txBody>
        </p:sp>
        <p:sp>
          <p:nvSpPr>
            <p:cNvPr id="9" name="角丸四角形 8"/>
            <p:cNvSpPr/>
            <p:nvPr/>
          </p:nvSpPr>
          <p:spPr>
            <a:xfrm>
              <a:off x="2599089" y="2384461"/>
              <a:ext cx="4729585" cy="1497164"/>
            </a:xfrm>
            <a:prstGeom prst="roundRect">
              <a:avLst>
                <a:gd name="adj" fmla="val 4423"/>
              </a:avLst>
            </a:prstGeom>
            <a:solidFill>
              <a:schemeClr val="accent6">
                <a:lumMod val="20000"/>
                <a:lumOff val="8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ltLang="ja-JP" sz="1100" dirty="0">
                <a:solidFill>
                  <a:schemeClr val="bg1">
                    <a:lumMod val="50000"/>
                  </a:schemeClr>
                </a:solidFill>
              </a:endParaRPr>
            </a:p>
            <a:p>
              <a:endParaRPr lang="en-US" altLang="ja-JP" sz="1100" dirty="0">
                <a:solidFill>
                  <a:schemeClr val="bg1">
                    <a:lumMod val="50000"/>
                  </a:schemeClr>
                </a:solidFill>
              </a:endParaRPr>
            </a:p>
          </p:txBody>
        </p:sp>
      </p:grpSp>
      <p:sp>
        <p:nvSpPr>
          <p:cNvPr id="2" name="タイトル 1"/>
          <p:cNvSpPr>
            <a:spLocks noGrp="1"/>
          </p:cNvSpPr>
          <p:nvPr>
            <p:ph type="title"/>
          </p:nvPr>
        </p:nvSpPr>
        <p:spPr>
          <a:xfrm>
            <a:off x="0" y="2736850"/>
            <a:ext cx="9144000" cy="1362075"/>
          </a:xfrm>
        </p:spPr>
        <p:txBody>
          <a:bodyPr anchor="t">
            <a:normAutofit/>
          </a:bodyPr>
          <a:lstStyle>
            <a:lvl1pPr marL="0" algn="ctr" defTabSz="914400" rtl="0" eaLnBrk="1" latinLnBrk="0" hangingPunct="1">
              <a:lnSpc>
                <a:spcPct val="120000"/>
              </a:lnSpc>
              <a:defRPr kumimoji="1" lang="ja-JP" altLang="en-US" sz="3600" b="0" kern="1200" dirty="0">
                <a:solidFill>
                  <a:schemeClr val="tx2"/>
                </a:solidFill>
                <a:latin typeface="+mn-lt"/>
                <a:ea typeface="+mn-ea"/>
                <a:cs typeface="+mn-cs"/>
              </a:defRPr>
            </a:lvl1pPr>
          </a:lstStyle>
          <a:p>
            <a:r>
              <a:rPr kumimoji="1" lang="ja-JP" altLang="en-US" dirty="0"/>
              <a:t>マスター タイトルの書式設定</a:t>
            </a:r>
          </a:p>
        </p:txBody>
      </p:sp>
      <p:sp>
        <p:nvSpPr>
          <p:cNvPr id="10" name="スライド番号プレースホルダー 5"/>
          <p:cNvSpPr>
            <a:spLocks noGrp="1"/>
          </p:cNvSpPr>
          <p:nvPr>
            <p:ph type="sldNum" sz="quarter" idx="4"/>
          </p:nvPr>
        </p:nvSpPr>
        <p:spPr>
          <a:xfrm>
            <a:off x="7992000" y="6561348"/>
            <a:ext cx="1197496" cy="365125"/>
          </a:xfrm>
          <a:prstGeom prst="rect">
            <a:avLst/>
          </a:prstGeom>
        </p:spPr>
        <p:txBody>
          <a:bodyPr vert="horz" lIns="91440" tIns="45720" rIns="91440" bIns="45720" rtlCol="0" anchor="ctr"/>
          <a:lstStyle>
            <a:lvl1pPr algn="r">
              <a:defRPr sz="1200">
                <a:solidFill>
                  <a:schemeClr val="tx1">
                    <a:tint val="75000"/>
                  </a:schemeClr>
                </a:solidFill>
              </a:defRPr>
            </a:lvl1pPr>
          </a:lstStyle>
          <a:p>
            <a:r>
              <a:rPr lang="en-US" altLang="ja-JP" dirty="0"/>
              <a:t> </a:t>
            </a:r>
            <a:fld id="{90E175E1-062F-4F25-BA66-D77C2BA6B6E9}" type="slidenum">
              <a:rPr lang="ja-JP" altLang="en-US" smtClean="0"/>
              <a:pPr/>
              <a:t>‹#›</a:t>
            </a:fld>
            <a:r>
              <a:rPr lang="en-US" altLang="ja-JP" dirty="0"/>
              <a:t> </a:t>
            </a:r>
            <a:endParaRPr lang="ja-JP" altLang="en-US" dirty="0"/>
          </a:p>
        </p:txBody>
      </p:sp>
    </p:spTree>
    <p:extLst>
      <p:ext uri="{BB962C8B-B14F-4D97-AF65-F5344CB8AC3E}">
        <p14:creationId xmlns:p14="http://schemas.microsoft.com/office/powerpoint/2010/main" val="2400418626"/>
      </p:ext>
    </p:extLst>
  </p:cSld>
  <p:clrMapOvr>
    <a:masterClrMapping/>
  </p:clrMapOvr>
  <p:transition spd="slow" advClick="0" advTm="20000"/>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ユーザー設定レイアウト">
    <p:spTree>
      <p:nvGrpSpPr>
        <p:cNvPr id="1" name=""/>
        <p:cNvGrpSpPr/>
        <p:nvPr/>
      </p:nvGrpSpPr>
      <p:grpSpPr>
        <a:xfrm>
          <a:off x="0" y="0"/>
          <a:ext cx="0" cy="0"/>
          <a:chOff x="0" y="0"/>
          <a:chExt cx="0" cy="0"/>
        </a:xfrm>
      </p:grpSpPr>
      <p:sp>
        <p:nvSpPr>
          <p:cNvPr id="8" name="角丸四角形 7"/>
          <p:cNvSpPr/>
          <p:nvPr userDrawn="1"/>
        </p:nvSpPr>
        <p:spPr>
          <a:xfrm>
            <a:off x="1439652" y="2276364"/>
            <a:ext cx="6228692" cy="2232248"/>
          </a:xfrm>
          <a:prstGeom prst="roundRect">
            <a:avLst>
              <a:gd name="adj" fmla="val 3132"/>
            </a:avLst>
          </a:prstGeom>
          <a:pattFill prst="ltVert">
            <a:fgClr>
              <a:srgbClr val="FDEADA"/>
            </a:fgClr>
            <a:bgClr>
              <a:srgbClr val="FDBEAF"/>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dirty="0"/>
          </a:p>
        </p:txBody>
      </p:sp>
      <p:sp>
        <p:nvSpPr>
          <p:cNvPr id="9" name="角丸四角形 8"/>
          <p:cNvSpPr/>
          <p:nvPr userDrawn="1"/>
        </p:nvSpPr>
        <p:spPr>
          <a:xfrm>
            <a:off x="1563797" y="2406104"/>
            <a:ext cx="6013828" cy="1972769"/>
          </a:xfrm>
          <a:prstGeom prst="roundRect">
            <a:avLst>
              <a:gd name="adj" fmla="val 4423"/>
            </a:avLst>
          </a:prstGeom>
          <a:solidFill>
            <a:schemeClr val="bg1">
              <a:alpha val="90000"/>
            </a:schemeClr>
          </a:solidFill>
          <a:ln>
            <a:noFill/>
          </a:ln>
          <a:effectLst>
            <a:outerShdw blurRad="50800" dist="38100" dir="2700000" algn="tl" rotWithShape="0">
              <a:schemeClr val="accent1">
                <a:lumMod val="7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tLang="ja-JP" dirty="0"/>
          </a:p>
          <a:p>
            <a:pPr algn="ctr"/>
            <a:endParaRPr lang="en-US" altLang="ja-JP" dirty="0"/>
          </a:p>
        </p:txBody>
      </p:sp>
      <p:sp>
        <p:nvSpPr>
          <p:cNvPr id="2" name="タイトル 1"/>
          <p:cNvSpPr>
            <a:spLocks noGrp="1"/>
          </p:cNvSpPr>
          <p:nvPr>
            <p:ph type="title"/>
          </p:nvPr>
        </p:nvSpPr>
        <p:spPr>
          <a:xfrm>
            <a:off x="467544" y="3017838"/>
            <a:ext cx="8208912" cy="749300"/>
          </a:xfrm>
        </p:spPr>
        <p:txBody>
          <a:bodyPr>
            <a:noAutofit/>
          </a:bodyPr>
          <a:lstStyle>
            <a:lvl1pPr marL="0" algn="ctr" defTabSz="914400" rtl="0" eaLnBrk="1" latinLnBrk="0" hangingPunct="1">
              <a:lnSpc>
                <a:spcPct val="120000"/>
              </a:lnSpc>
              <a:defRPr kumimoji="1" lang="ja-JP" altLang="en-US" sz="3600" b="1" kern="1200" dirty="0">
                <a:solidFill>
                  <a:srgbClr val="E26100"/>
                </a:solidFill>
                <a:latin typeface="+mn-lt"/>
                <a:ea typeface="+mn-ea"/>
                <a:cs typeface="+mn-cs"/>
              </a:defRPr>
            </a:lvl1pPr>
          </a:lstStyle>
          <a:p>
            <a:r>
              <a:rPr kumimoji="1" lang="ja-JP" altLang="en-US" dirty="0"/>
              <a:t>マスター タイトルの書式設定</a:t>
            </a:r>
          </a:p>
        </p:txBody>
      </p:sp>
      <p:sp>
        <p:nvSpPr>
          <p:cNvPr id="7" name="スライド番号プレースホルダー 5"/>
          <p:cNvSpPr>
            <a:spLocks noGrp="1"/>
          </p:cNvSpPr>
          <p:nvPr>
            <p:ph type="sldNum" sz="quarter" idx="4"/>
          </p:nvPr>
        </p:nvSpPr>
        <p:spPr>
          <a:xfrm>
            <a:off x="7992000" y="6561348"/>
            <a:ext cx="1197496" cy="365125"/>
          </a:xfrm>
          <a:prstGeom prst="rect">
            <a:avLst/>
          </a:prstGeom>
        </p:spPr>
        <p:txBody>
          <a:bodyPr vert="horz" lIns="91440" tIns="45720" rIns="91440" bIns="45720" rtlCol="0" anchor="ctr"/>
          <a:lstStyle>
            <a:lvl1pPr algn="r">
              <a:defRPr sz="1200">
                <a:solidFill>
                  <a:schemeClr val="tx1">
                    <a:tint val="75000"/>
                  </a:schemeClr>
                </a:solidFill>
              </a:defRPr>
            </a:lvl1pPr>
          </a:lstStyle>
          <a:p>
            <a:r>
              <a:rPr lang="en-US" altLang="ja-JP" dirty="0"/>
              <a:t> </a:t>
            </a:r>
            <a:fld id="{90E175E1-062F-4F25-BA66-D77C2BA6B6E9}" type="slidenum">
              <a:rPr lang="ja-JP" altLang="en-US" smtClean="0"/>
              <a:pPr/>
              <a:t>‹#›</a:t>
            </a:fld>
            <a:r>
              <a:rPr lang="en-US" altLang="ja-JP" dirty="0"/>
              <a:t> </a:t>
            </a:r>
            <a:endParaRPr lang="ja-JP" altLang="en-US" dirty="0"/>
          </a:p>
        </p:txBody>
      </p:sp>
    </p:spTree>
    <p:extLst>
      <p:ext uri="{BB962C8B-B14F-4D97-AF65-F5344CB8AC3E}">
        <p14:creationId xmlns:p14="http://schemas.microsoft.com/office/powerpoint/2010/main" val="1498100067"/>
      </p:ext>
    </p:extLst>
  </p:cSld>
  <p:clrMapOvr>
    <a:masterClrMapping/>
  </p:clrMapOvr>
  <p:transition spd="slow" advClick="0" advTm="2000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600" b="0" i="0">
                <a:solidFill>
                  <a:srgbClr val="4F81BC"/>
                </a:solidFill>
                <a:latin typeface="MS UI Gothic"/>
                <a:cs typeface="MS UI Gothic"/>
              </a:defRPr>
            </a:lvl1pPr>
          </a:lstStyle>
          <a:p>
            <a:endParaRPr/>
          </a:p>
        </p:txBody>
      </p:sp>
      <p:sp>
        <p:nvSpPr>
          <p:cNvPr id="3" name="Holder 3"/>
          <p:cNvSpPr>
            <a:spLocks noGrp="1"/>
          </p:cNvSpPr>
          <p:nvPr>
            <p:ph type="body" idx="1"/>
          </p:nvPr>
        </p:nvSpPr>
        <p:spPr/>
        <p:txBody>
          <a:bodyPr lIns="0" tIns="0" rIns="0" bIns="0"/>
          <a:lstStyle>
            <a:lvl1pPr>
              <a:defRPr sz="2400" b="0" i="0">
                <a:solidFill>
                  <a:schemeClr val="tx1"/>
                </a:solidFill>
                <a:latin typeface="MS UI Gothic"/>
                <a:cs typeface="MS UI Gothic"/>
              </a:defRPr>
            </a:lvl1pPr>
          </a:lstStyle>
          <a:p>
            <a:endParaRPr/>
          </a:p>
        </p:txBody>
      </p:sp>
      <p:sp>
        <p:nvSpPr>
          <p:cNvPr id="4" name="Holder 4"/>
          <p:cNvSpPr>
            <a:spLocks noGrp="1"/>
          </p:cNvSpPr>
          <p:nvPr>
            <p:ph type="ftr" sz="quarter" idx="5"/>
          </p:nvPr>
        </p:nvSpPr>
        <p:spPr/>
        <p:txBody>
          <a:bodyPr lIns="0" tIns="0" rIns="0" bIns="0"/>
          <a:lstStyle>
            <a:lvl1pPr>
              <a:defRPr sz="1200" b="0" i="0">
                <a:solidFill>
                  <a:schemeClr val="tx1"/>
                </a:solidFill>
                <a:latin typeface="Arial"/>
                <a:cs typeface="Arial"/>
              </a:defRPr>
            </a:lvl1pPr>
          </a:lstStyle>
          <a:p>
            <a:pPr marL="12700">
              <a:lnSpc>
                <a:spcPts val="1425"/>
              </a:lnSpc>
            </a:pPr>
            <a:r>
              <a:rPr spc="-10" dirty="0"/>
              <a:t>Copyright</a:t>
            </a:r>
            <a:r>
              <a:rPr spc="35" dirty="0"/>
              <a:t> </a:t>
            </a:r>
            <a:r>
              <a:rPr dirty="0"/>
              <a:t>©</a:t>
            </a:r>
            <a:r>
              <a:rPr spc="15" dirty="0"/>
              <a:t> </a:t>
            </a:r>
            <a:r>
              <a:rPr dirty="0">
                <a:latin typeface="MS PGothic"/>
                <a:cs typeface="MS PGothic"/>
              </a:rPr>
              <a:t>日本医療</a:t>
            </a:r>
            <a:r>
              <a:rPr spc="-5" dirty="0">
                <a:latin typeface="MS PGothic"/>
                <a:cs typeface="MS PGothic"/>
              </a:rPr>
              <a:t>ガス学</a:t>
            </a:r>
            <a:r>
              <a:rPr dirty="0">
                <a:latin typeface="MS PGothic"/>
                <a:cs typeface="MS PGothic"/>
              </a:rPr>
              <a:t>会</a:t>
            </a:r>
            <a:r>
              <a:rPr spc="-10" dirty="0">
                <a:latin typeface="MS PGothic"/>
                <a:cs typeface="MS PGothic"/>
              </a:rPr>
              <a:t>（</a:t>
            </a:r>
            <a:r>
              <a:rPr spc="-10" dirty="0"/>
              <a:t>Japanese</a:t>
            </a:r>
            <a:r>
              <a:rPr spc="10" dirty="0"/>
              <a:t> </a:t>
            </a:r>
            <a:r>
              <a:rPr spc="-5" dirty="0"/>
              <a:t>Society</a:t>
            </a:r>
            <a:r>
              <a:rPr dirty="0"/>
              <a:t> </a:t>
            </a:r>
            <a:r>
              <a:rPr spc="-5" dirty="0"/>
              <a:t>for</a:t>
            </a:r>
            <a:r>
              <a:rPr dirty="0"/>
              <a:t> </a:t>
            </a:r>
            <a:r>
              <a:rPr spc="-10" dirty="0"/>
              <a:t>Medical</a:t>
            </a:r>
            <a:r>
              <a:rPr spc="30" dirty="0"/>
              <a:t> </a:t>
            </a:r>
            <a:r>
              <a:rPr spc="-5" dirty="0"/>
              <a:t>Gases</a:t>
            </a:r>
            <a:r>
              <a:rPr spc="-5" dirty="0">
                <a:latin typeface="MS PGothic"/>
                <a:cs typeface="MS PGothic"/>
              </a:rPr>
              <a:t>）</a:t>
            </a: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AAA38E34-DE4F-4915-A290-8365C4F5FA6C}" type="datetime1">
              <a:rPr lang="en-US" altLang="ja-JP" smtClean="0"/>
              <a:t>11/29/2021</a:t>
            </a:fld>
            <a:endParaRPr lang="en-US"/>
          </a:p>
        </p:txBody>
      </p:sp>
      <p:sp>
        <p:nvSpPr>
          <p:cNvPr id="6" name="Holder 6"/>
          <p:cNvSpPr>
            <a:spLocks noGrp="1"/>
          </p:cNvSpPr>
          <p:nvPr>
            <p:ph type="sldNum" sz="quarter" idx="7"/>
          </p:nvPr>
        </p:nvSpPr>
        <p:spPr/>
        <p:txBody>
          <a:bodyPr lIns="0" tIns="0" rIns="0" bIns="0"/>
          <a:lstStyle>
            <a:lvl1pPr>
              <a:defRPr sz="1200" b="0" i="0">
                <a:solidFill>
                  <a:srgbClr val="888888"/>
                </a:solidFill>
                <a:latin typeface="Arial"/>
                <a:cs typeface="Arial"/>
              </a:defRPr>
            </a:lvl1pPr>
          </a:lstStyle>
          <a:p>
            <a:pPr marL="38100">
              <a:lnSpc>
                <a:spcPts val="1425"/>
              </a:lnSpc>
            </a:pPr>
            <a:fld id="{81D60167-4931-47E6-BA6A-407CBD079E47}" type="slidenum">
              <a:rPr spc="-5" dirty="0"/>
              <a:t>‹#›</a:t>
            </a:fld>
            <a:endParaRPr spc="-5" dirty="0"/>
          </a:p>
        </p:txBody>
      </p:sp>
    </p:spTree>
  </p:cSld>
  <p:clrMapOvr>
    <a:masterClrMapping/>
  </p:clrMapOvr>
  <p:transition spd="slow" advClick="0" advTm="20000"/>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obj" preserve="1">
  <p:cSld name="Two Content">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0"/>
            <a:ext cx="9143999" cy="6857998"/>
          </a:xfrm>
          <a:prstGeom prst="rect">
            <a:avLst/>
          </a:prstGeom>
          <a:blipFill>
            <a:blip r:embed="rId2" cstate="print"/>
            <a:stretch>
              <a:fillRect/>
            </a:stretch>
          </a:blipFill>
        </p:spPr>
        <p:txBody>
          <a:bodyPr wrap="square" lIns="0" tIns="0" rIns="0" bIns="0" rtlCol="0"/>
          <a:lstStyle/>
          <a:p>
            <a:endParaRPr/>
          </a:p>
        </p:txBody>
      </p:sp>
      <p:sp>
        <p:nvSpPr>
          <p:cNvPr id="17" name="bk object 17"/>
          <p:cNvSpPr/>
          <p:nvPr/>
        </p:nvSpPr>
        <p:spPr>
          <a:xfrm>
            <a:off x="8168640" y="6276340"/>
            <a:ext cx="718820" cy="358139"/>
          </a:xfrm>
          <a:prstGeom prst="rect">
            <a:avLst/>
          </a:prstGeom>
          <a:blipFill>
            <a:blip r:embed="rId3"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8" name="bk object 18"/>
          <p:cNvSpPr/>
          <p:nvPr/>
        </p:nvSpPr>
        <p:spPr>
          <a:xfrm>
            <a:off x="462280" y="337820"/>
            <a:ext cx="8219440" cy="678179"/>
          </a:xfrm>
          <a:prstGeom prst="rect">
            <a:avLst/>
          </a:prstGeom>
          <a:blipFill>
            <a:blip r:embed="rId4"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2" name="Holder 2"/>
          <p:cNvSpPr>
            <a:spLocks noGrp="1"/>
          </p:cNvSpPr>
          <p:nvPr>
            <p:ph type="title"/>
          </p:nvPr>
        </p:nvSpPr>
        <p:spPr/>
        <p:txBody>
          <a:bodyPr lIns="0" tIns="0" rIns="0" bIns="0"/>
          <a:lstStyle>
            <a:lvl1pPr>
              <a:defRPr sz="3600" b="0" i="0">
                <a:solidFill>
                  <a:srgbClr val="4F81BC"/>
                </a:solidFill>
                <a:latin typeface="MS UI Gothic"/>
                <a:cs typeface="MS UI Gothic"/>
              </a:defRPr>
            </a:lvl1pPr>
          </a:lstStyle>
          <a:p>
            <a:endParaRPr/>
          </a:p>
        </p:txBody>
      </p:sp>
      <p:sp>
        <p:nvSpPr>
          <p:cNvPr id="3" name="Holder 3"/>
          <p:cNvSpPr>
            <a:spLocks noGrp="1"/>
          </p:cNvSpPr>
          <p:nvPr>
            <p:ph sz="half" idx="2"/>
          </p:nvPr>
        </p:nvSpPr>
        <p:spPr>
          <a:xfrm>
            <a:off x="457200" y="1577340"/>
            <a:ext cx="397764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4709160" y="1577340"/>
            <a:ext cx="397764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defRPr sz="1200" b="0" i="0">
                <a:solidFill>
                  <a:schemeClr val="tx1"/>
                </a:solidFill>
                <a:latin typeface="Arial"/>
                <a:cs typeface="Arial"/>
              </a:defRPr>
            </a:lvl1pPr>
          </a:lstStyle>
          <a:p>
            <a:pPr marL="12700">
              <a:lnSpc>
                <a:spcPts val="1425"/>
              </a:lnSpc>
            </a:pPr>
            <a:r>
              <a:rPr spc="-10" dirty="0"/>
              <a:t>Copyright</a:t>
            </a:r>
            <a:r>
              <a:rPr spc="35" dirty="0"/>
              <a:t> </a:t>
            </a:r>
            <a:r>
              <a:rPr dirty="0"/>
              <a:t>©</a:t>
            </a:r>
            <a:r>
              <a:rPr spc="15" dirty="0"/>
              <a:t> </a:t>
            </a:r>
            <a:r>
              <a:rPr dirty="0">
                <a:latin typeface="MS PGothic"/>
                <a:cs typeface="MS PGothic"/>
              </a:rPr>
              <a:t>日本医療</a:t>
            </a:r>
            <a:r>
              <a:rPr spc="-5" dirty="0">
                <a:latin typeface="MS PGothic"/>
                <a:cs typeface="MS PGothic"/>
              </a:rPr>
              <a:t>ガス学</a:t>
            </a:r>
            <a:r>
              <a:rPr dirty="0">
                <a:latin typeface="MS PGothic"/>
                <a:cs typeface="MS PGothic"/>
              </a:rPr>
              <a:t>会</a:t>
            </a:r>
            <a:r>
              <a:rPr spc="-10" dirty="0">
                <a:latin typeface="MS PGothic"/>
                <a:cs typeface="MS PGothic"/>
              </a:rPr>
              <a:t>（</a:t>
            </a:r>
            <a:r>
              <a:rPr spc="-10" dirty="0"/>
              <a:t>Japanese</a:t>
            </a:r>
            <a:r>
              <a:rPr spc="10" dirty="0"/>
              <a:t> </a:t>
            </a:r>
            <a:r>
              <a:rPr spc="-5" dirty="0"/>
              <a:t>Society</a:t>
            </a:r>
            <a:r>
              <a:rPr dirty="0"/>
              <a:t> </a:t>
            </a:r>
            <a:r>
              <a:rPr spc="-5" dirty="0"/>
              <a:t>for</a:t>
            </a:r>
            <a:r>
              <a:rPr dirty="0"/>
              <a:t> </a:t>
            </a:r>
            <a:r>
              <a:rPr spc="-10" dirty="0"/>
              <a:t>Medical</a:t>
            </a:r>
            <a:r>
              <a:rPr spc="30" dirty="0"/>
              <a:t> </a:t>
            </a:r>
            <a:r>
              <a:rPr spc="-5" dirty="0"/>
              <a:t>Gases</a:t>
            </a:r>
            <a:r>
              <a:rPr spc="-5" dirty="0">
                <a:latin typeface="MS PGothic"/>
                <a:cs typeface="MS PGothic"/>
              </a:rPr>
              <a:t>）</a:t>
            </a: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2B8D6EC6-77AE-4148-BC42-54238522AF74}" type="datetime1">
              <a:rPr lang="en-US" altLang="ja-JP" smtClean="0"/>
              <a:t>11/29/2021</a:t>
            </a:fld>
            <a:endParaRPr lang="en-US"/>
          </a:p>
        </p:txBody>
      </p:sp>
      <p:sp>
        <p:nvSpPr>
          <p:cNvPr id="7" name="Holder 7"/>
          <p:cNvSpPr>
            <a:spLocks noGrp="1"/>
          </p:cNvSpPr>
          <p:nvPr>
            <p:ph type="sldNum" sz="quarter" idx="7"/>
          </p:nvPr>
        </p:nvSpPr>
        <p:spPr/>
        <p:txBody>
          <a:bodyPr lIns="0" tIns="0" rIns="0" bIns="0"/>
          <a:lstStyle>
            <a:lvl1pPr>
              <a:defRPr sz="1200" b="0" i="0">
                <a:solidFill>
                  <a:srgbClr val="888888"/>
                </a:solidFill>
                <a:latin typeface="Arial"/>
                <a:cs typeface="Arial"/>
              </a:defRPr>
            </a:lvl1pPr>
          </a:lstStyle>
          <a:p>
            <a:pPr marL="38100">
              <a:lnSpc>
                <a:spcPts val="1425"/>
              </a:lnSpc>
            </a:pPr>
            <a:fld id="{81D60167-4931-47E6-BA6A-407CBD079E47}" type="slidenum">
              <a:rPr spc="-5" dirty="0"/>
              <a:t>‹#›</a:t>
            </a:fld>
            <a:endParaRPr spc="-5" dirty="0"/>
          </a:p>
        </p:txBody>
      </p:sp>
    </p:spTree>
  </p:cSld>
  <p:clrMapOvr>
    <a:masterClrMapping/>
  </p:clrMapOvr>
  <p:transition spd="slow" advClick="0" advTm="20000"/>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600" b="0" i="0">
                <a:solidFill>
                  <a:srgbClr val="4F81BC"/>
                </a:solidFill>
                <a:latin typeface="MS UI Gothic"/>
                <a:cs typeface="MS UI Gothic"/>
              </a:defRPr>
            </a:lvl1pPr>
          </a:lstStyle>
          <a:p>
            <a:endParaRPr/>
          </a:p>
        </p:txBody>
      </p:sp>
      <p:sp>
        <p:nvSpPr>
          <p:cNvPr id="3" name="Holder 3"/>
          <p:cNvSpPr>
            <a:spLocks noGrp="1"/>
          </p:cNvSpPr>
          <p:nvPr>
            <p:ph type="ftr" sz="quarter" idx="5"/>
          </p:nvPr>
        </p:nvSpPr>
        <p:spPr/>
        <p:txBody>
          <a:bodyPr lIns="0" tIns="0" rIns="0" bIns="0"/>
          <a:lstStyle>
            <a:lvl1pPr>
              <a:defRPr sz="1200" b="0" i="0">
                <a:solidFill>
                  <a:schemeClr val="tx1"/>
                </a:solidFill>
                <a:latin typeface="Arial"/>
                <a:cs typeface="Arial"/>
              </a:defRPr>
            </a:lvl1pPr>
          </a:lstStyle>
          <a:p>
            <a:pPr marL="12700">
              <a:lnSpc>
                <a:spcPts val="1425"/>
              </a:lnSpc>
            </a:pPr>
            <a:r>
              <a:rPr spc="-10" dirty="0"/>
              <a:t>Copyright</a:t>
            </a:r>
            <a:r>
              <a:rPr spc="35" dirty="0"/>
              <a:t> </a:t>
            </a:r>
            <a:r>
              <a:rPr dirty="0"/>
              <a:t>©</a:t>
            </a:r>
            <a:r>
              <a:rPr spc="15" dirty="0"/>
              <a:t> </a:t>
            </a:r>
            <a:r>
              <a:rPr dirty="0">
                <a:latin typeface="MS PGothic"/>
                <a:cs typeface="MS PGothic"/>
              </a:rPr>
              <a:t>日本医療</a:t>
            </a:r>
            <a:r>
              <a:rPr spc="-5" dirty="0">
                <a:latin typeface="MS PGothic"/>
                <a:cs typeface="MS PGothic"/>
              </a:rPr>
              <a:t>ガス学</a:t>
            </a:r>
            <a:r>
              <a:rPr dirty="0">
                <a:latin typeface="MS PGothic"/>
                <a:cs typeface="MS PGothic"/>
              </a:rPr>
              <a:t>会</a:t>
            </a:r>
            <a:r>
              <a:rPr spc="-10" dirty="0">
                <a:latin typeface="MS PGothic"/>
                <a:cs typeface="MS PGothic"/>
              </a:rPr>
              <a:t>（</a:t>
            </a:r>
            <a:r>
              <a:rPr spc="-10" dirty="0"/>
              <a:t>Japanese</a:t>
            </a:r>
            <a:r>
              <a:rPr spc="10" dirty="0"/>
              <a:t> </a:t>
            </a:r>
            <a:r>
              <a:rPr spc="-5" dirty="0"/>
              <a:t>Society</a:t>
            </a:r>
            <a:r>
              <a:rPr dirty="0"/>
              <a:t> </a:t>
            </a:r>
            <a:r>
              <a:rPr spc="-5" dirty="0"/>
              <a:t>for</a:t>
            </a:r>
            <a:r>
              <a:rPr dirty="0"/>
              <a:t> </a:t>
            </a:r>
            <a:r>
              <a:rPr spc="-10" dirty="0"/>
              <a:t>Medical</a:t>
            </a:r>
            <a:r>
              <a:rPr spc="30" dirty="0"/>
              <a:t> </a:t>
            </a:r>
            <a:r>
              <a:rPr spc="-5" dirty="0"/>
              <a:t>Gases</a:t>
            </a:r>
            <a:r>
              <a:rPr spc="-5" dirty="0">
                <a:latin typeface="MS PGothic"/>
                <a:cs typeface="MS PGothic"/>
              </a:rPr>
              <a:t>）</a:t>
            </a: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FF30E951-3B09-46B7-B820-FB124D75DEDF}" type="datetime1">
              <a:rPr lang="en-US" altLang="ja-JP" smtClean="0"/>
              <a:t>11/29/2021</a:t>
            </a:fld>
            <a:endParaRPr lang="en-US"/>
          </a:p>
        </p:txBody>
      </p:sp>
      <p:sp>
        <p:nvSpPr>
          <p:cNvPr id="5" name="Holder 5"/>
          <p:cNvSpPr>
            <a:spLocks noGrp="1"/>
          </p:cNvSpPr>
          <p:nvPr>
            <p:ph type="sldNum" sz="quarter" idx="7"/>
          </p:nvPr>
        </p:nvSpPr>
        <p:spPr/>
        <p:txBody>
          <a:bodyPr lIns="0" tIns="0" rIns="0" bIns="0"/>
          <a:lstStyle>
            <a:lvl1pPr>
              <a:defRPr sz="1200" b="0" i="0">
                <a:solidFill>
                  <a:srgbClr val="888888"/>
                </a:solidFill>
                <a:latin typeface="Arial"/>
                <a:cs typeface="Arial"/>
              </a:defRPr>
            </a:lvl1pPr>
          </a:lstStyle>
          <a:p>
            <a:pPr marL="38100">
              <a:lnSpc>
                <a:spcPts val="1425"/>
              </a:lnSpc>
            </a:pPr>
            <a:fld id="{81D60167-4931-47E6-BA6A-407CBD079E47}" type="slidenum">
              <a:rPr spc="-5" dirty="0"/>
              <a:t>‹#›</a:t>
            </a:fld>
            <a:endParaRPr spc="-5" dirty="0"/>
          </a:p>
        </p:txBody>
      </p:sp>
    </p:spTree>
  </p:cSld>
  <p:clrMapOvr>
    <a:masterClrMapping/>
  </p:clrMapOvr>
  <p:transition spd="slow" advClick="0" advTm="20000"/>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defRPr sz="1200" b="0" i="0">
                <a:solidFill>
                  <a:schemeClr val="tx1"/>
                </a:solidFill>
                <a:latin typeface="Arial"/>
                <a:cs typeface="Arial"/>
              </a:defRPr>
            </a:lvl1pPr>
          </a:lstStyle>
          <a:p>
            <a:pPr marL="12700">
              <a:lnSpc>
                <a:spcPts val="1425"/>
              </a:lnSpc>
            </a:pPr>
            <a:r>
              <a:rPr spc="-10" dirty="0"/>
              <a:t>Copyright</a:t>
            </a:r>
            <a:r>
              <a:rPr spc="35" dirty="0"/>
              <a:t> </a:t>
            </a:r>
            <a:r>
              <a:rPr dirty="0"/>
              <a:t>©</a:t>
            </a:r>
            <a:r>
              <a:rPr spc="15" dirty="0"/>
              <a:t> </a:t>
            </a:r>
            <a:r>
              <a:rPr dirty="0">
                <a:latin typeface="MS PGothic"/>
                <a:cs typeface="MS PGothic"/>
              </a:rPr>
              <a:t>日本医療</a:t>
            </a:r>
            <a:r>
              <a:rPr spc="-5" dirty="0">
                <a:latin typeface="MS PGothic"/>
                <a:cs typeface="MS PGothic"/>
              </a:rPr>
              <a:t>ガス学</a:t>
            </a:r>
            <a:r>
              <a:rPr dirty="0">
                <a:latin typeface="MS PGothic"/>
                <a:cs typeface="MS PGothic"/>
              </a:rPr>
              <a:t>会</a:t>
            </a:r>
            <a:r>
              <a:rPr spc="-10" dirty="0">
                <a:latin typeface="MS PGothic"/>
                <a:cs typeface="MS PGothic"/>
              </a:rPr>
              <a:t>（</a:t>
            </a:r>
            <a:r>
              <a:rPr spc="-10" dirty="0"/>
              <a:t>Japanese</a:t>
            </a:r>
            <a:r>
              <a:rPr spc="10" dirty="0"/>
              <a:t> </a:t>
            </a:r>
            <a:r>
              <a:rPr spc="-5" dirty="0"/>
              <a:t>Society</a:t>
            </a:r>
            <a:r>
              <a:rPr dirty="0"/>
              <a:t> </a:t>
            </a:r>
            <a:r>
              <a:rPr spc="-5" dirty="0"/>
              <a:t>for</a:t>
            </a:r>
            <a:r>
              <a:rPr dirty="0"/>
              <a:t> </a:t>
            </a:r>
            <a:r>
              <a:rPr spc="-10" dirty="0"/>
              <a:t>Medical</a:t>
            </a:r>
            <a:r>
              <a:rPr spc="30" dirty="0"/>
              <a:t> </a:t>
            </a:r>
            <a:r>
              <a:rPr spc="-5" dirty="0"/>
              <a:t>Gases</a:t>
            </a:r>
            <a:r>
              <a:rPr spc="-5" dirty="0">
                <a:latin typeface="MS PGothic"/>
                <a:cs typeface="MS PGothic"/>
              </a:rPr>
              <a:t>）</a:t>
            </a: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68AD8405-0914-4D14-ACC4-565E2D223DEA}" type="datetime1">
              <a:rPr lang="en-US" altLang="ja-JP" smtClean="0"/>
              <a:t>11/29/2021</a:t>
            </a:fld>
            <a:endParaRPr lang="en-US"/>
          </a:p>
        </p:txBody>
      </p:sp>
      <p:sp>
        <p:nvSpPr>
          <p:cNvPr id="4" name="Holder 4"/>
          <p:cNvSpPr>
            <a:spLocks noGrp="1"/>
          </p:cNvSpPr>
          <p:nvPr>
            <p:ph type="sldNum" sz="quarter" idx="7"/>
          </p:nvPr>
        </p:nvSpPr>
        <p:spPr/>
        <p:txBody>
          <a:bodyPr lIns="0" tIns="0" rIns="0" bIns="0"/>
          <a:lstStyle>
            <a:lvl1pPr>
              <a:defRPr sz="1200" b="0" i="0">
                <a:solidFill>
                  <a:srgbClr val="888888"/>
                </a:solidFill>
                <a:latin typeface="Arial"/>
                <a:cs typeface="Arial"/>
              </a:defRPr>
            </a:lvl1pPr>
          </a:lstStyle>
          <a:p>
            <a:pPr marL="38100">
              <a:lnSpc>
                <a:spcPts val="1425"/>
              </a:lnSpc>
            </a:pPr>
            <a:fld id="{81D60167-4931-47E6-BA6A-407CBD079E47}" type="slidenum">
              <a:rPr spc="-5" dirty="0"/>
              <a:t>‹#›</a:t>
            </a:fld>
            <a:endParaRPr spc="-5" dirty="0"/>
          </a:p>
        </p:txBody>
      </p:sp>
    </p:spTree>
  </p:cSld>
  <p:clrMapOvr>
    <a:masterClrMapping/>
  </p:clrMapOvr>
  <p:transition spd="slow" advClick="0" advTm="20000"/>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白紙">
    <p:spTree>
      <p:nvGrpSpPr>
        <p:cNvPr id="1" name=""/>
        <p:cNvGrpSpPr/>
        <p:nvPr/>
      </p:nvGrpSpPr>
      <p:grpSpPr>
        <a:xfrm>
          <a:off x="0" y="0"/>
          <a:ext cx="0" cy="0"/>
          <a:chOff x="0" y="0"/>
          <a:chExt cx="0" cy="0"/>
        </a:xfrm>
      </p:grpSpPr>
      <p:sp>
        <p:nvSpPr>
          <p:cNvPr id="3" name="スライド番号プレースホルダー 5"/>
          <p:cNvSpPr>
            <a:spLocks noGrp="1"/>
          </p:cNvSpPr>
          <p:nvPr>
            <p:ph type="sldNum" sz="quarter" idx="4"/>
          </p:nvPr>
        </p:nvSpPr>
        <p:spPr>
          <a:xfrm>
            <a:off x="7992000" y="6561348"/>
            <a:ext cx="1197496" cy="365125"/>
          </a:xfrm>
          <a:prstGeom prst="rect">
            <a:avLst/>
          </a:prstGeom>
        </p:spPr>
        <p:txBody>
          <a:bodyPr vert="horz" lIns="91440" tIns="45720" rIns="91440" bIns="45720" numCol="1" rtlCol="0" anchor="ctr"/>
          <a:lstStyle>
            <a:lvl1pPr algn="r">
              <a:defRPr sz="1200">
                <a:solidFill>
                  <a:schemeClr val="tx1">
                    <a:tint val="75000"/>
                  </a:schemeClr>
                </a:solidFill>
              </a:defRPr>
            </a:lvl1pPr>
          </a:lstStyle>
          <a:p>
            <a:r>
              <a:rPr lang="en-US" altLang="ja-JP" dirty="0"/>
              <a:t> </a:t>
            </a:r>
            <a:fld id="{90E175E1-062F-4F25-BA66-D77C2BA6B6E9}" type="slidenum">
              <a:rPr lang="ja-JP" smtClean="0"/>
              <a:pPr/>
              <a:t>‹#›</a:t>
            </a:fld>
            <a:r>
              <a:rPr lang="en-US" altLang="ja-JP" dirty="0"/>
              <a:t> </a:t>
            </a:r>
            <a:endParaRPr lang="ja-JP" dirty="0"/>
          </a:p>
        </p:txBody>
      </p:sp>
    </p:spTree>
    <p:extLst>
      <p:ext uri="{BB962C8B-B14F-4D97-AF65-F5344CB8AC3E}">
        <p14:creationId xmlns:p14="http://schemas.microsoft.com/office/powerpoint/2010/main" val="1551811354"/>
      </p:ext>
    </p:extLst>
  </p:cSld>
  <p:clrMapOvr>
    <a:masterClrMapping/>
  </p:clrMapOvr>
  <p:transition spd="slow" advClick="0" advTm="20000"/>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タイトルとコンテンツ">
    <p:spTree>
      <p:nvGrpSpPr>
        <p:cNvPr id="1" name=""/>
        <p:cNvGrpSpPr/>
        <p:nvPr/>
      </p:nvGrpSpPr>
      <p:grpSpPr>
        <a:xfrm>
          <a:off x="0" y="0"/>
          <a:ext cx="0" cy="0"/>
          <a:chOff x="0" y="0"/>
          <a:chExt cx="0" cy="0"/>
        </a:xfrm>
      </p:grpSpPr>
      <p:sp>
        <p:nvSpPr>
          <p:cNvPr id="10" name="正方形/長方形 9"/>
          <p:cNvSpPr/>
          <p:nvPr userDrawn="1"/>
        </p:nvSpPr>
        <p:spPr>
          <a:xfrm>
            <a:off x="462372" y="339046"/>
            <a:ext cx="8219256" cy="678080"/>
          </a:xfrm>
          <a:prstGeom prst="rect">
            <a:avLst/>
          </a:prstGeom>
          <a:pattFill prst="dkUpDiag">
            <a:fgClr>
              <a:schemeClr val="accent1">
                <a:lumMod val="20000"/>
                <a:lumOff val="80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numCol="1" rtlCol="0" anchor="ctr"/>
          <a:lstStyle/>
          <a:p>
            <a:pPr algn="ctr"/>
            <a:endParaRPr kumimoji="1" lang="ja-JP" dirty="0"/>
          </a:p>
        </p:txBody>
      </p:sp>
      <p:sp>
        <p:nvSpPr>
          <p:cNvPr id="2" name="タイトル 1"/>
          <p:cNvSpPr>
            <a:spLocks noGrp="1"/>
          </p:cNvSpPr>
          <p:nvPr>
            <p:ph type="title"/>
          </p:nvPr>
        </p:nvSpPr>
        <p:spPr>
          <a:xfrm>
            <a:off x="467544" y="333375"/>
            <a:ext cx="7056784" cy="676800"/>
          </a:xfrm>
        </p:spPr>
        <p:txBody>
          <a:bodyPr tIns="0" bIns="54000" numCol="1">
            <a:normAutofit/>
          </a:bodyPr>
          <a:lstStyle>
            <a:lvl1pPr marL="0" algn="l" defTabSz="914400" rtl="0" eaLnBrk="1" latinLnBrk="0" hangingPunct="1">
              <a:spcBef>
                <a:spcPct val="0"/>
              </a:spcBef>
              <a:buNone/>
              <a:defRPr kumimoji="1" lang="ja-JP" sz="3600" b="0" kern="1200" dirty="0">
                <a:solidFill>
                  <a:schemeClr val="accent1"/>
                </a:solidFill>
                <a:latin typeface="HGS創英角ｺﾞｼｯｸUB"/>
                <a:ea typeface="HGS創英角ｺﾞｼｯｸUB"/>
                <a:cs typeface="HGS創英角ｺﾞｼｯｸUB"/>
              </a:defRPr>
            </a:lvl1pPr>
          </a:lstStyle>
          <a:p>
            <a:r>
              <a:rPr kumimoji="1" lang="ja-JP" dirty="0"/>
              <a:t>マスター タイトルの書式設定</a:t>
            </a:r>
          </a:p>
        </p:txBody>
      </p:sp>
      <p:sp>
        <p:nvSpPr>
          <p:cNvPr id="7" name="サブタイトル 2"/>
          <p:cNvSpPr>
            <a:spLocks/>
          </p:cNvSpPr>
          <p:nvPr userDrawn="1"/>
        </p:nvSpPr>
        <p:spPr>
          <a:xfrm>
            <a:off x="179512" y="6386844"/>
            <a:ext cx="4934364" cy="276999"/>
          </a:xfrm>
          <a:prstGeom prst="rect">
            <a:avLst/>
          </a:prstGeom>
          <a:noFill/>
          <a:ln w="9525">
            <a:noFill/>
            <a:miter lim="800000"/>
            <a:headEnd/>
            <a:tailEnd/>
          </a:ln>
        </p:spPr>
        <p:txBody>
          <a:bodyPr wrap="none" numCol="1">
            <a:spAutoFit/>
          </a:bodyPr>
          <a:lstStyle/>
          <a:p>
            <a:r>
              <a:rPr lang="en-US" altLang="ja-JP" sz="1200" dirty="0">
                <a:solidFill>
                  <a:schemeClr val="tx1"/>
                </a:solidFill>
                <a:latin typeface="Arial" charset="0"/>
                <a:ea typeface="ＭＳ Ｐゴシック" charset="-128"/>
              </a:rPr>
              <a:t>Copyright </a:t>
            </a:r>
            <a:r>
              <a:rPr lang="ja-JP" sz="1200" dirty="0">
                <a:solidFill>
                  <a:schemeClr val="tx1"/>
                </a:solidFill>
                <a:latin typeface="Arial" charset="0"/>
                <a:ea typeface="ＭＳ Ｐゴシック" charset="-128"/>
              </a:rPr>
              <a:t> </a:t>
            </a:r>
            <a:r>
              <a:rPr lang="en-US" altLang="ja-JP" sz="1200" dirty="0">
                <a:solidFill>
                  <a:schemeClr val="tx1"/>
                </a:solidFill>
                <a:latin typeface="Arial" charset="0"/>
                <a:ea typeface="ＭＳ Ｐゴシック" charset="-128"/>
              </a:rPr>
              <a:t>© </a:t>
            </a:r>
            <a:r>
              <a:rPr lang="ja-JP" sz="1200" dirty="0">
                <a:solidFill>
                  <a:schemeClr val="tx1"/>
                </a:solidFill>
                <a:latin typeface="Arial" charset="0"/>
                <a:ea typeface="ＭＳ Ｐゴシック" charset="-128"/>
              </a:rPr>
              <a:t>日本医療ガス学会（</a:t>
            </a:r>
            <a:r>
              <a:rPr lang="en-US" altLang="ja-JP" sz="1200" dirty="0">
                <a:solidFill>
                  <a:schemeClr val="tx1"/>
                </a:solidFill>
                <a:latin typeface="Arial" charset="0"/>
                <a:ea typeface="ＭＳ Ｐゴシック" charset="-128"/>
              </a:rPr>
              <a:t>Japanese Society for Medical Gases</a:t>
            </a:r>
            <a:r>
              <a:rPr lang="ja-JP" sz="1200" dirty="0">
                <a:solidFill>
                  <a:schemeClr val="tx1"/>
                </a:solidFill>
                <a:latin typeface="Arial" charset="0"/>
                <a:ea typeface="ＭＳ Ｐゴシック" charset="-128"/>
              </a:rPr>
              <a:t>）</a:t>
            </a:r>
            <a:endParaRPr lang="ja-JP" sz="1200" dirty="0"/>
          </a:p>
        </p:txBody>
      </p:sp>
      <p:sp>
        <p:nvSpPr>
          <p:cNvPr id="11" name="スライド番号プレースホルダー 5"/>
          <p:cNvSpPr>
            <a:spLocks noGrp="1"/>
          </p:cNvSpPr>
          <p:nvPr>
            <p:ph type="sldNum" sz="quarter" idx="4"/>
          </p:nvPr>
        </p:nvSpPr>
        <p:spPr>
          <a:xfrm>
            <a:off x="7992000" y="6561348"/>
            <a:ext cx="1197496" cy="365125"/>
          </a:xfrm>
          <a:prstGeom prst="rect">
            <a:avLst/>
          </a:prstGeom>
        </p:spPr>
        <p:txBody>
          <a:bodyPr vert="horz" lIns="91440" tIns="45720" rIns="91440" bIns="45720" numCol="1" rtlCol="0" anchor="ctr"/>
          <a:lstStyle>
            <a:lvl1pPr algn="r">
              <a:defRPr sz="1200">
                <a:solidFill>
                  <a:schemeClr val="tx1">
                    <a:tint val="75000"/>
                  </a:schemeClr>
                </a:solidFill>
              </a:defRPr>
            </a:lvl1pPr>
          </a:lstStyle>
          <a:p>
            <a:r>
              <a:rPr lang="en-US" altLang="ja-JP" dirty="0"/>
              <a:t> </a:t>
            </a:r>
            <a:fld id="{90E175E1-062F-4F25-BA66-D77C2BA6B6E9}" type="slidenum">
              <a:rPr lang="ja-JP" smtClean="0"/>
              <a:pPr/>
              <a:t>‹#›</a:t>
            </a:fld>
            <a:r>
              <a:rPr lang="en-US" altLang="ja-JP" dirty="0"/>
              <a:t> </a:t>
            </a:r>
            <a:endParaRPr lang="ja-JP" dirty="0"/>
          </a:p>
        </p:txBody>
      </p:sp>
    </p:spTree>
    <p:extLst>
      <p:ext uri="{BB962C8B-B14F-4D97-AF65-F5344CB8AC3E}">
        <p14:creationId xmlns:p14="http://schemas.microsoft.com/office/powerpoint/2010/main" val="2326301238"/>
      </p:ext>
    </p:extLst>
  </p:cSld>
  <p:clrMapOvr>
    <a:masterClrMapping/>
  </p:clrMapOvr>
  <p:transition spd="slow" advClick="0" advTm="20000"/>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1_タイトルとコンテンツ2行">
    <p:spTree>
      <p:nvGrpSpPr>
        <p:cNvPr id="1" name=""/>
        <p:cNvGrpSpPr/>
        <p:nvPr/>
      </p:nvGrpSpPr>
      <p:grpSpPr>
        <a:xfrm>
          <a:off x="0" y="0"/>
          <a:ext cx="0" cy="0"/>
          <a:chOff x="0" y="0"/>
          <a:chExt cx="0" cy="0"/>
        </a:xfrm>
      </p:grpSpPr>
      <p:sp>
        <p:nvSpPr>
          <p:cNvPr id="10" name="正方形/長方形 9"/>
          <p:cNvSpPr/>
          <p:nvPr userDrawn="1"/>
        </p:nvSpPr>
        <p:spPr>
          <a:xfrm>
            <a:off x="462372" y="312519"/>
            <a:ext cx="8219256" cy="1028249"/>
          </a:xfrm>
          <a:prstGeom prst="rect">
            <a:avLst/>
          </a:prstGeom>
          <a:pattFill prst="dkUpDiag">
            <a:fgClr>
              <a:schemeClr val="accent1">
                <a:lumMod val="20000"/>
                <a:lumOff val="80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numCol="1" rtlCol="0" anchor="ctr"/>
          <a:lstStyle/>
          <a:p>
            <a:pPr algn="ctr"/>
            <a:endParaRPr kumimoji="1" lang="ja-JP" dirty="0"/>
          </a:p>
        </p:txBody>
      </p:sp>
      <p:sp>
        <p:nvSpPr>
          <p:cNvPr id="2" name="タイトル 1"/>
          <p:cNvSpPr>
            <a:spLocks noGrp="1"/>
          </p:cNvSpPr>
          <p:nvPr>
            <p:ph type="title" hasCustomPrompt="1"/>
          </p:nvPr>
        </p:nvSpPr>
        <p:spPr>
          <a:xfrm>
            <a:off x="467544" y="312519"/>
            <a:ext cx="8214084" cy="1028249"/>
          </a:xfrm>
        </p:spPr>
        <p:txBody>
          <a:bodyPr numCol="1">
            <a:noAutofit/>
          </a:bodyPr>
          <a:lstStyle>
            <a:lvl1pPr marL="0" algn="l" defTabSz="914400" rtl="0" eaLnBrk="1" latinLnBrk="0" hangingPunct="1">
              <a:spcBef>
                <a:spcPct val="0"/>
              </a:spcBef>
              <a:buNone/>
              <a:defRPr kumimoji="1" lang="ja-JP" sz="3600" b="0" kern="1200" dirty="0">
                <a:solidFill>
                  <a:schemeClr val="accent1"/>
                </a:solidFill>
                <a:latin typeface="HGS創英角ｺﾞｼｯｸUB"/>
                <a:ea typeface="HGS創英角ｺﾞｼｯｸUB"/>
                <a:cs typeface="HGS創英角ｺﾞｼｯｸUB"/>
              </a:defRPr>
            </a:lvl1pPr>
          </a:lstStyle>
          <a:p>
            <a:r>
              <a:rPr kumimoji="1" lang="ja-JP" dirty="0"/>
              <a:t>マスター タイトルの</a:t>
            </a:r>
            <a:br>
              <a:rPr kumimoji="1" lang="en-US" altLang="ja-JP" dirty="0"/>
            </a:br>
            <a:r>
              <a:rPr kumimoji="1" lang="ja-JP" dirty="0"/>
              <a:t>書式設定</a:t>
            </a:r>
          </a:p>
        </p:txBody>
      </p:sp>
      <p:sp>
        <p:nvSpPr>
          <p:cNvPr id="7" name="スライド番号プレースホルダー 5"/>
          <p:cNvSpPr>
            <a:spLocks noGrp="1"/>
          </p:cNvSpPr>
          <p:nvPr>
            <p:ph type="sldNum" sz="quarter" idx="4"/>
          </p:nvPr>
        </p:nvSpPr>
        <p:spPr>
          <a:xfrm>
            <a:off x="7992000" y="6561348"/>
            <a:ext cx="1197496" cy="365125"/>
          </a:xfrm>
          <a:prstGeom prst="rect">
            <a:avLst/>
          </a:prstGeom>
        </p:spPr>
        <p:txBody>
          <a:bodyPr vert="horz" lIns="91440" tIns="45720" rIns="91440" bIns="45720" numCol="1" rtlCol="0" anchor="ctr"/>
          <a:lstStyle>
            <a:lvl1pPr algn="r">
              <a:defRPr sz="1200">
                <a:solidFill>
                  <a:schemeClr val="tx1">
                    <a:tint val="75000"/>
                  </a:schemeClr>
                </a:solidFill>
              </a:defRPr>
            </a:lvl1pPr>
          </a:lstStyle>
          <a:p>
            <a:r>
              <a:rPr lang="en-US" altLang="ja-JP" dirty="0"/>
              <a:t> </a:t>
            </a:r>
            <a:fld id="{90E175E1-062F-4F25-BA66-D77C2BA6B6E9}" type="slidenum">
              <a:rPr lang="ja-JP" smtClean="0"/>
              <a:pPr/>
              <a:t>‹#›</a:t>
            </a:fld>
            <a:r>
              <a:rPr lang="en-US" altLang="ja-JP" dirty="0"/>
              <a:t> </a:t>
            </a:r>
            <a:endParaRPr lang="ja-JP" dirty="0"/>
          </a:p>
        </p:txBody>
      </p:sp>
    </p:spTree>
    <p:extLst>
      <p:ext uri="{BB962C8B-B14F-4D97-AF65-F5344CB8AC3E}">
        <p14:creationId xmlns:p14="http://schemas.microsoft.com/office/powerpoint/2010/main" val="4239813476"/>
      </p:ext>
    </p:extLst>
  </p:cSld>
  <p:clrMapOvr>
    <a:masterClrMapping/>
  </p:clrMapOvr>
  <p:transition spd="slow" advClick="0" advTm="20000"/>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災害時の対応-小見出し">
    <p:spTree>
      <p:nvGrpSpPr>
        <p:cNvPr id="1" name=""/>
        <p:cNvGrpSpPr/>
        <p:nvPr/>
      </p:nvGrpSpPr>
      <p:grpSpPr>
        <a:xfrm>
          <a:off x="0" y="0"/>
          <a:ext cx="0" cy="0"/>
          <a:chOff x="0" y="0"/>
          <a:chExt cx="0" cy="0"/>
        </a:xfrm>
      </p:grpSpPr>
      <p:sp>
        <p:nvSpPr>
          <p:cNvPr id="7" name="サブタイトル 2"/>
          <p:cNvSpPr>
            <a:spLocks/>
          </p:cNvSpPr>
          <p:nvPr userDrawn="1"/>
        </p:nvSpPr>
        <p:spPr bwMode="auto">
          <a:xfrm>
            <a:off x="179512" y="6386844"/>
            <a:ext cx="4934364" cy="276999"/>
          </a:xfrm>
          <a:prstGeom prst="rect">
            <a:avLst/>
          </a:prstGeom>
          <a:noFill/>
          <a:ln w="9525">
            <a:noFill/>
            <a:miter lim="800000"/>
            <a:headEnd/>
            <a:tailEnd/>
          </a:ln>
        </p:spPr>
        <p:txBody>
          <a:bodyPr wrap="none">
            <a:spAutoFit/>
          </a:bodyPr>
          <a:lstStyle/>
          <a:p>
            <a:r>
              <a:rPr lang="en-US" altLang="ja-JP" sz="1200" dirty="0">
                <a:solidFill>
                  <a:schemeClr val="tx1"/>
                </a:solidFill>
                <a:latin typeface="Arial" charset="0"/>
                <a:ea typeface="ＭＳ Ｐゴシック" charset="-128"/>
              </a:rPr>
              <a:t>Copyright </a:t>
            </a:r>
            <a:r>
              <a:rPr lang="ja-JP" altLang="en-US" sz="1200" dirty="0">
                <a:solidFill>
                  <a:schemeClr val="tx1"/>
                </a:solidFill>
                <a:latin typeface="Arial" charset="0"/>
                <a:ea typeface="ＭＳ Ｐゴシック" charset="-128"/>
              </a:rPr>
              <a:t> </a:t>
            </a:r>
            <a:r>
              <a:rPr lang="en-US" altLang="ja-JP" sz="1200" dirty="0">
                <a:solidFill>
                  <a:schemeClr val="tx1"/>
                </a:solidFill>
                <a:latin typeface="Arial" charset="0"/>
                <a:ea typeface="ＭＳ Ｐゴシック" charset="-128"/>
              </a:rPr>
              <a:t>© </a:t>
            </a:r>
            <a:r>
              <a:rPr lang="ja-JP" altLang="en-US" sz="1200" dirty="0">
                <a:solidFill>
                  <a:schemeClr val="tx1"/>
                </a:solidFill>
                <a:latin typeface="Arial" charset="0"/>
                <a:ea typeface="ＭＳ Ｐゴシック" charset="-128"/>
              </a:rPr>
              <a:t>日本医療ガス学会（</a:t>
            </a:r>
            <a:r>
              <a:rPr lang="en-US" altLang="ja-JP" sz="1200" dirty="0">
                <a:solidFill>
                  <a:schemeClr val="tx1"/>
                </a:solidFill>
                <a:latin typeface="Arial" charset="0"/>
                <a:ea typeface="ＭＳ Ｐゴシック" charset="-128"/>
              </a:rPr>
              <a:t>Japanese Society for Medical Gases</a:t>
            </a:r>
            <a:r>
              <a:rPr lang="ja-JP" altLang="en-US" sz="1200" dirty="0">
                <a:solidFill>
                  <a:schemeClr val="tx1"/>
                </a:solidFill>
                <a:latin typeface="Arial" charset="0"/>
                <a:ea typeface="ＭＳ Ｐゴシック" charset="-128"/>
              </a:rPr>
              <a:t>）</a:t>
            </a:r>
            <a:endParaRPr lang="ja-JP" altLang="en-US" sz="1200" dirty="0"/>
          </a:p>
        </p:txBody>
      </p:sp>
      <p:sp>
        <p:nvSpPr>
          <p:cNvPr id="11" name="スライド番号プレースホルダー 5"/>
          <p:cNvSpPr>
            <a:spLocks noGrp="1"/>
          </p:cNvSpPr>
          <p:nvPr>
            <p:ph type="sldNum" sz="quarter" idx="4"/>
          </p:nvPr>
        </p:nvSpPr>
        <p:spPr>
          <a:xfrm>
            <a:off x="7992000" y="6561348"/>
            <a:ext cx="1197496" cy="365125"/>
          </a:xfrm>
          <a:prstGeom prst="rect">
            <a:avLst/>
          </a:prstGeom>
        </p:spPr>
        <p:txBody>
          <a:bodyPr vert="horz" lIns="91440" tIns="45720" rIns="91440" bIns="45720" rtlCol="0" anchor="ctr"/>
          <a:lstStyle>
            <a:lvl1pPr algn="r">
              <a:defRPr sz="1200">
                <a:solidFill>
                  <a:schemeClr val="tx1">
                    <a:tint val="75000"/>
                  </a:schemeClr>
                </a:solidFill>
              </a:defRPr>
            </a:lvl1pPr>
          </a:lstStyle>
          <a:p>
            <a:r>
              <a:rPr lang="en-US" altLang="ja-JP" dirty="0"/>
              <a:t> </a:t>
            </a:r>
            <a:fld id="{90E175E1-062F-4F25-BA66-D77C2BA6B6E9}" type="slidenum">
              <a:rPr lang="ja-JP" altLang="en-US" smtClean="0"/>
              <a:pPr/>
              <a:t>‹#›</a:t>
            </a:fld>
            <a:r>
              <a:rPr lang="en-US" altLang="ja-JP" dirty="0"/>
              <a:t> </a:t>
            </a:r>
            <a:endParaRPr lang="ja-JP" altLang="en-US" dirty="0"/>
          </a:p>
        </p:txBody>
      </p:sp>
      <p:grpSp>
        <p:nvGrpSpPr>
          <p:cNvPr id="8" name="グループ化 7"/>
          <p:cNvGrpSpPr/>
          <p:nvPr userDrawn="1"/>
        </p:nvGrpSpPr>
        <p:grpSpPr>
          <a:xfrm>
            <a:off x="431540" y="296652"/>
            <a:ext cx="8280000" cy="756000"/>
            <a:chOff x="1010940" y="-52604"/>
            <a:chExt cx="8280000" cy="756000"/>
          </a:xfrm>
        </p:grpSpPr>
        <p:sp>
          <p:nvSpPr>
            <p:cNvPr id="10" name="角丸四角形 9"/>
            <p:cNvSpPr/>
            <p:nvPr userDrawn="1"/>
          </p:nvSpPr>
          <p:spPr>
            <a:xfrm>
              <a:off x="1010940" y="-52604"/>
              <a:ext cx="8280000" cy="756000"/>
            </a:xfrm>
            <a:prstGeom prst="roundRect">
              <a:avLst>
                <a:gd name="adj" fmla="val 9924"/>
              </a:avLst>
            </a:prstGeom>
            <a:solidFill>
              <a:schemeClr val="bg1"/>
            </a:solidFill>
            <a:ln w="12700">
              <a:noFill/>
            </a:ln>
            <a:effectLst>
              <a:outerShdw blurRad="50800" dist="38100" dir="2700000" algn="tl" rotWithShape="0">
                <a:schemeClr val="accent1">
                  <a:lumMod val="75000"/>
                  <a:alpha val="3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defTabSz="914400" latinLnBrk="0">
                <a:buNone/>
              </a:pPr>
              <a:endParaRPr lang="ja-JP" altLang="en-US" sz="3200" b="1" dirty="0">
                <a:solidFill>
                  <a:schemeClr val="lt1"/>
                </a:solidFill>
                <a:latin typeface="+mn-lt"/>
                <a:ea typeface="+mn-ea"/>
              </a:endParaRPr>
            </a:p>
          </p:txBody>
        </p:sp>
        <p:sp>
          <p:nvSpPr>
            <p:cNvPr id="12" name="角丸四角形 11"/>
            <p:cNvSpPr/>
            <p:nvPr userDrawn="1"/>
          </p:nvSpPr>
          <p:spPr>
            <a:xfrm>
              <a:off x="1046310" y="-13644"/>
              <a:ext cx="8209260" cy="678080"/>
            </a:xfrm>
            <a:prstGeom prst="roundRect">
              <a:avLst>
                <a:gd name="adj" fmla="val 9924"/>
              </a:avLst>
            </a:prstGeom>
            <a:solidFill>
              <a:srgbClr val="DDF2FF"/>
            </a:solidFill>
            <a:ln w="12700" cap="flat" cmpd="sng" algn="ctr">
              <a:noFill/>
              <a:prstDash val="solid"/>
            </a:ln>
            <a:effectLst/>
          </p:spPr>
          <p:txBody>
            <a:bodyPr rot="0" spcFirstLastPara="0" vertOverflow="overflow" horzOverflow="overflow" vert="horz" wrap="square" lIns="36000" tIns="45720" rIns="36000" bIns="45720" numCol="1" spcCol="0" rtlCol="0" fromWordArt="0" anchor="ctr" anchorCtr="0" forceAA="0" compatLnSpc="1">
              <a:prstTxWarp prst="textNoShape">
                <a:avLst/>
              </a:prstTxWarp>
              <a:noAutofit/>
            </a:bodyPr>
            <a:lstStyle/>
            <a:p>
              <a:pPr lvl="0" algn="ctr" eaLnBrk="1" fontAlgn="auto" hangingPunct="1">
                <a:spcBef>
                  <a:spcPts val="0"/>
                </a:spcBef>
                <a:spcAft>
                  <a:spcPts val="0"/>
                </a:spcAft>
              </a:pPr>
              <a:endParaRPr lang="ja-JP" altLang="en-US" sz="2000" b="1" kern="0" dirty="0">
                <a:latin typeface="HGｺﾞｼｯｸM" pitchFamily="49" charset="-128"/>
                <a:ea typeface="HGｺﾞｼｯｸM" pitchFamily="49" charset="-128"/>
              </a:endParaRPr>
            </a:p>
          </p:txBody>
        </p:sp>
      </p:grpSp>
    </p:spTree>
    <p:extLst>
      <p:ext uri="{BB962C8B-B14F-4D97-AF65-F5344CB8AC3E}">
        <p14:creationId xmlns:p14="http://schemas.microsoft.com/office/powerpoint/2010/main" val="207008335"/>
      </p:ext>
    </p:extLst>
  </p:cSld>
  <p:clrMapOvr>
    <a:masterClrMapping/>
  </p:clrMapOvr>
  <p:transition spd="slow" advClick="0" advTm="2000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0"/>
            <a:ext cx="9143999" cy="6857998"/>
          </a:xfrm>
          <a:prstGeom prst="rect">
            <a:avLst/>
          </a:prstGeom>
          <a:blipFill>
            <a:blip r:embed="rId15" cstate="print"/>
            <a:stretch>
              <a:fillRect/>
            </a:stretch>
          </a:blipFill>
        </p:spPr>
        <p:txBody>
          <a:bodyPr wrap="square" lIns="0" tIns="0" rIns="0" bIns="0" rtlCol="0"/>
          <a:lstStyle/>
          <a:p>
            <a:endParaRPr/>
          </a:p>
        </p:txBody>
      </p:sp>
      <p:sp>
        <p:nvSpPr>
          <p:cNvPr id="17" name="bk object 17"/>
          <p:cNvSpPr/>
          <p:nvPr/>
        </p:nvSpPr>
        <p:spPr>
          <a:xfrm>
            <a:off x="8168640" y="6276340"/>
            <a:ext cx="718820" cy="358139"/>
          </a:xfrm>
          <a:prstGeom prst="rect">
            <a:avLst/>
          </a:prstGeom>
          <a:blipFill>
            <a:blip r:embed="rId16"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2" name="Holder 2"/>
          <p:cNvSpPr>
            <a:spLocks noGrp="1"/>
          </p:cNvSpPr>
          <p:nvPr>
            <p:ph type="title"/>
          </p:nvPr>
        </p:nvSpPr>
        <p:spPr>
          <a:xfrm>
            <a:off x="462279" y="279336"/>
            <a:ext cx="8219440" cy="1068070"/>
          </a:xfrm>
          <a:prstGeom prst="rect">
            <a:avLst/>
          </a:prstGeom>
        </p:spPr>
        <p:txBody>
          <a:bodyPr wrap="square" lIns="0" tIns="0" rIns="0" bIns="0">
            <a:spAutoFit/>
          </a:bodyPr>
          <a:lstStyle>
            <a:lvl1pPr>
              <a:defRPr sz="3600" b="0" i="0">
                <a:solidFill>
                  <a:srgbClr val="4F81BC"/>
                </a:solidFill>
                <a:latin typeface="MS UI Gothic"/>
                <a:cs typeface="MS UI Gothic"/>
              </a:defRPr>
            </a:lvl1pPr>
          </a:lstStyle>
          <a:p>
            <a:endParaRPr/>
          </a:p>
        </p:txBody>
      </p:sp>
      <p:sp>
        <p:nvSpPr>
          <p:cNvPr id="3" name="Holder 3"/>
          <p:cNvSpPr>
            <a:spLocks noGrp="1"/>
          </p:cNvSpPr>
          <p:nvPr>
            <p:ph type="body" idx="1"/>
          </p:nvPr>
        </p:nvSpPr>
        <p:spPr>
          <a:xfrm>
            <a:off x="842962" y="1257236"/>
            <a:ext cx="7458074" cy="4395470"/>
          </a:xfrm>
          <a:prstGeom prst="rect">
            <a:avLst/>
          </a:prstGeom>
        </p:spPr>
        <p:txBody>
          <a:bodyPr wrap="square" lIns="0" tIns="0" rIns="0" bIns="0">
            <a:spAutoFit/>
          </a:bodyPr>
          <a:lstStyle>
            <a:lvl1pPr>
              <a:defRPr sz="2400" b="0" i="0">
                <a:solidFill>
                  <a:schemeClr val="tx1"/>
                </a:solidFill>
                <a:latin typeface="MS UI Gothic"/>
                <a:cs typeface="MS UI Gothic"/>
              </a:defRPr>
            </a:lvl1pPr>
          </a:lstStyle>
          <a:p>
            <a:endParaRPr/>
          </a:p>
        </p:txBody>
      </p:sp>
      <p:sp>
        <p:nvSpPr>
          <p:cNvPr id="4" name="Holder 4"/>
          <p:cNvSpPr>
            <a:spLocks noGrp="1"/>
          </p:cNvSpPr>
          <p:nvPr>
            <p:ph type="ftr" sz="quarter" idx="5"/>
          </p:nvPr>
        </p:nvSpPr>
        <p:spPr>
          <a:xfrm>
            <a:off x="258445" y="6434286"/>
            <a:ext cx="4730750" cy="196215"/>
          </a:xfrm>
          <a:prstGeom prst="rect">
            <a:avLst/>
          </a:prstGeom>
        </p:spPr>
        <p:txBody>
          <a:bodyPr wrap="square" lIns="0" tIns="0" rIns="0" bIns="0">
            <a:spAutoFit/>
          </a:bodyPr>
          <a:lstStyle>
            <a:lvl1pPr>
              <a:defRPr sz="1200" b="0" i="0">
                <a:solidFill>
                  <a:schemeClr val="tx1"/>
                </a:solidFill>
                <a:latin typeface="Arial"/>
                <a:cs typeface="Arial"/>
              </a:defRPr>
            </a:lvl1pPr>
          </a:lstStyle>
          <a:p>
            <a:pPr marL="12700">
              <a:lnSpc>
                <a:spcPts val="1425"/>
              </a:lnSpc>
            </a:pPr>
            <a:r>
              <a:rPr spc="-10" dirty="0"/>
              <a:t>Copyright</a:t>
            </a:r>
            <a:r>
              <a:rPr spc="35" dirty="0"/>
              <a:t> </a:t>
            </a:r>
            <a:r>
              <a:rPr dirty="0"/>
              <a:t>©</a:t>
            </a:r>
            <a:r>
              <a:rPr spc="15" dirty="0"/>
              <a:t> </a:t>
            </a:r>
            <a:r>
              <a:rPr dirty="0">
                <a:latin typeface="MS PGothic"/>
                <a:cs typeface="MS PGothic"/>
              </a:rPr>
              <a:t>日本医療</a:t>
            </a:r>
            <a:r>
              <a:rPr spc="-5" dirty="0">
                <a:latin typeface="MS PGothic"/>
                <a:cs typeface="MS PGothic"/>
              </a:rPr>
              <a:t>ガス学</a:t>
            </a:r>
            <a:r>
              <a:rPr dirty="0">
                <a:latin typeface="MS PGothic"/>
                <a:cs typeface="MS PGothic"/>
              </a:rPr>
              <a:t>会</a:t>
            </a:r>
            <a:r>
              <a:rPr spc="-10" dirty="0">
                <a:latin typeface="MS PGothic"/>
                <a:cs typeface="MS PGothic"/>
              </a:rPr>
              <a:t>（</a:t>
            </a:r>
            <a:r>
              <a:rPr spc="-10" dirty="0"/>
              <a:t>Japanese</a:t>
            </a:r>
            <a:r>
              <a:rPr spc="10" dirty="0"/>
              <a:t> </a:t>
            </a:r>
            <a:r>
              <a:rPr spc="-5" dirty="0"/>
              <a:t>Society</a:t>
            </a:r>
            <a:r>
              <a:rPr dirty="0"/>
              <a:t> </a:t>
            </a:r>
            <a:r>
              <a:rPr spc="-5" dirty="0"/>
              <a:t>for</a:t>
            </a:r>
            <a:r>
              <a:rPr dirty="0"/>
              <a:t> </a:t>
            </a:r>
            <a:r>
              <a:rPr spc="-10" dirty="0"/>
              <a:t>Medical</a:t>
            </a:r>
            <a:r>
              <a:rPr spc="30" dirty="0"/>
              <a:t> </a:t>
            </a:r>
            <a:r>
              <a:rPr spc="-5" dirty="0"/>
              <a:t>Gases</a:t>
            </a:r>
            <a:r>
              <a:rPr spc="-5" dirty="0">
                <a:latin typeface="MS PGothic"/>
                <a:cs typeface="MS PGothic"/>
              </a:rPr>
              <a:t>）</a:t>
            </a:r>
          </a:p>
        </p:txBody>
      </p:sp>
      <p:sp>
        <p:nvSpPr>
          <p:cNvPr id="5" name="Holder 5"/>
          <p:cNvSpPr>
            <a:spLocks noGrp="1"/>
          </p:cNvSpPr>
          <p:nvPr>
            <p:ph type="dt" sz="half" idx="6"/>
          </p:nvPr>
        </p:nvSpPr>
        <p:spPr>
          <a:xfrm>
            <a:off x="457200" y="6377940"/>
            <a:ext cx="2103120" cy="342900"/>
          </a:xfrm>
          <a:prstGeom prst="rect">
            <a:avLst/>
          </a:prstGeom>
        </p:spPr>
        <p:txBody>
          <a:bodyPr wrap="square" lIns="0" tIns="0" rIns="0" bIns="0">
            <a:spAutoFit/>
          </a:bodyPr>
          <a:lstStyle>
            <a:lvl1pPr algn="l">
              <a:defRPr>
                <a:solidFill>
                  <a:schemeClr val="tx1">
                    <a:tint val="75000"/>
                  </a:schemeClr>
                </a:solidFill>
              </a:defRPr>
            </a:lvl1pPr>
          </a:lstStyle>
          <a:p>
            <a:fld id="{80931F81-F535-46B8-8B45-2F82D2607208}" type="datetime1">
              <a:rPr lang="en-US" altLang="ja-JP" smtClean="0"/>
              <a:t>11/29/2021</a:t>
            </a:fld>
            <a:endParaRPr lang="en-US"/>
          </a:p>
        </p:txBody>
      </p:sp>
      <p:sp>
        <p:nvSpPr>
          <p:cNvPr id="6" name="Holder 6"/>
          <p:cNvSpPr>
            <a:spLocks noGrp="1"/>
          </p:cNvSpPr>
          <p:nvPr>
            <p:ph type="sldNum" sz="quarter" idx="7"/>
          </p:nvPr>
        </p:nvSpPr>
        <p:spPr>
          <a:xfrm>
            <a:off x="8893809" y="6651773"/>
            <a:ext cx="243840" cy="196215"/>
          </a:xfrm>
          <a:prstGeom prst="rect">
            <a:avLst/>
          </a:prstGeom>
        </p:spPr>
        <p:txBody>
          <a:bodyPr wrap="square" lIns="0" tIns="0" rIns="0" bIns="0">
            <a:spAutoFit/>
          </a:bodyPr>
          <a:lstStyle>
            <a:lvl1pPr>
              <a:defRPr sz="1200" b="0" i="0">
                <a:solidFill>
                  <a:srgbClr val="888888"/>
                </a:solidFill>
                <a:latin typeface="Arial"/>
                <a:cs typeface="Arial"/>
              </a:defRPr>
            </a:lvl1pPr>
          </a:lstStyle>
          <a:p>
            <a:pPr marL="38100">
              <a:lnSpc>
                <a:spcPts val="1425"/>
              </a:lnSpc>
            </a:pPr>
            <a:fld id="{81D60167-4931-47E6-BA6A-407CBD079E47}" type="slidenum">
              <a:rPr spc="-5" dirty="0"/>
              <a:t>‹#›</a:t>
            </a:fld>
            <a:endParaRPr spc="-5"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ransition spd="slow" advClick="0" advTm="20000"/>
  <p:hf hdr="0" ftr="0" dt="0"/>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audio" Target="../media/media1.wav"/><Relationship Id="rId7" Type="http://schemas.openxmlformats.org/officeDocument/2006/relationships/image" Target="../media/image4.jpeg"/><Relationship Id="rId2" Type="http://schemas.microsoft.com/office/2007/relationships/media" Target="../media/media1.wav"/><Relationship Id="rId1" Type="http://schemas.openxmlformats.org/officeDocument/2006/relationships/tags" Target="../tags/tag1.xml"/><Relationship Id="rId6" Type="http://schemas.openxmlformats.org/officeDocument/2006/relationships/image" Target="../media/image2.jpeg"/><Relationship Id="rId5" Type="http://schemas.openxmlformats.org/officeDocument/2006/relationships/notesSlide" Target="../notesSlides/notesSlide1.xml"/><Relationship Id="rId4"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image" Target="../media/image6.png"/><Relationship Id="rId2" Type="http://schemas.openxmlformats.org/officeDocument/2006/relationships/audio" Target="../media/media10.wav"/><Relationship Id="rId1" Type="http://schemas.microsoft.com/office/2007/relationships/media" Target="../media/media10.wav"/><Relationship Id="rId6" Type="http://schemas.openxmlformats.org/officeDocument/2006/relationships/image" Target="../media/image19.jpg"/><Relationship Id="rId5" Type="http://schemas.openxmlformats.org/officeDocument/2006/relationships/image" Target="../media/image18.jp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image" Target="../media/image6.png"/><Relationship Id="rId2" Type="http://schemas.openxmlformats.org/officeDocument/2006/relationships/audio" Target="../media/media11.wav"/><Relationship Id="rId1" Type="http://schemas.microsoft.com/office/2007/relationships/media" Target="../media/media11.wav"/><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wav"/><Relationship Id="rId1" Type="http://schemas.microsoft.com/office/2007/relationships/media" Target="../media/media12.wav"/><Relationship Id="rId5" Type="http://schemas.openxmlformats.org/officeDocument/2006/relationships/image" Target="../media/image5.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13.wav"/><Relationship Id="rId1" Type="http://schemas.microsoft.com/office/2007/relationships/media" Target="../media/media13.wav"/><Relationship Id="rId6" Type="http://schemas.openxmlformats.org/officeDocument/2006/relationships/image" Target="../media/image5.png"/><Relationship Id="rId5" Type="http://schemas.openxmlformats.org/officeDocument/2006/relationships/image" Target="../media/image6.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8.xml"/><Relationship Id="rId7" Type="http://schemas.openxmlformats.org/officeDocument/2006/relationships/image" Target="../media/image5.png"/><Relationship Id="rId2" Type="http://schemas.openxmlformats.org/officeDocument/2006/relationships/audio" Target="../media/media14.wav"/><Relationship Id="rId1" Type="http://schemas.microsoft.com/office/2007/relationships/media" Target="../media/media14.wav"/><Relationship Id="rId6" Type="http://schemas.openxmlformats.org/officeDocument/2006/relationships/image" Target="../media/image6.png"/><Relationship Id="rId5" Type="http://schemas.openxmlformats.org/officeDocument/2006/relationships/image" Target="../media/image22.emf"/><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5.wav"/><Relationship Id="rId1" Type="http://schemas.microsoft.com/office/2007/relationships/media" Target="../media/media15.wav"/><Relationship Id="rId6" Type="http://schemas.openxmlformats.org/officeDocument/2006/relationships/image" Target="../media/image5.png"/><Relationship Id="rId5" Type="http://schemas.openxmlformats.org/officeDocument/2006/relationships/image" Target="../media/image22.emf"/><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6.wav"/><Relationship Id="rId1" Type="http://schemas.microsoft.com/office/2007/relationships/media" Target="../media/media16.wav"/><Relationship Id="rId6" Type="http://schemas.openxmlformats.org/officeDocument/2006/relationships/image" Target="../media/image5.png"/><Relationship Id="rId5" Type="http://schemas.openxmlformats.org/officeDocument/2006/relationships/image" Target="../media/image23.jpe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7.wav"/><Relationship Id="rId1" Type="http://schemas.microsoft.com/office/2007/relationships/media" Target="../media/media17.wav"/><Relationship Id="rId6" Type="http://schemas.openxmlformats.org/officeDocument/2006/relationships/image" Target="../media/image5.png"/><Relationship Id="rId5" Type="http://schemas.openxmlformats.org/officeDocument/2006/relationships/image" Target="../media/image22.emf"/><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8.wav"/><Relationship Id="rId1" Type="http://schemas.microsoft.com/office/2007/relationships/media" Target="../media/media18.wav"/><Relationship Id="rId5" Type="http://schemas.openxmlformats.org/officeDocument/2006/relationships/image" Target="../media/image5.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5.png"/><Relationship Id="rId2" Type="http://schemas.openxmlformats.org/officeDocument/2006/relationships/audio" Target="../media/media19.wav"/><Relationship Id="rId1" Type="http://schemas.microsoft.com/office/2007/relationships/media" Target="../media/media19.wav"/><Relationship Id="rId6" Type="http://schemas.openxmlformats.org/officeDocument/2006/relationships/image" Target="cid:6BB698EC-C496-4741-9353-10E5E2A2F773" TargetMode="External"/><Relationship Id="rId5" Type="http://schemas.openxmlformats.org/officeDocument/2006/relationships/image" Target="../media/image24.jpe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audio" Target="../media/media2.wav"/><Relationship Id="rId7" Type="http://schemas.openxmlformats.org/officeDocument/2006/relationships/image" Target="../media/image5.png"/><Relationship Id="rId2" Type="http://schemas.microsoft.com/office/2007/relationships/media" Target="../media/media2.wav"/><Relationship Id="rId1" Type="http://schemas.openxmlformats.org/officeDocument/2006/relationships/tags" Target="../tags/tag2.xml"/><Relationship Id="rId6" Type="http://schemas.openxmlformats.org/officeDocument/2006/relationships/image" Target="../media/image6.png"/><Relationship Id="rId5" Type="http://schemas.openxmlformats.org/officeDocument/2006/relationships/notesSlide" Target="../notesSlides/notesSlide2.xml"/><Relationship Id="rId4"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0.wav"/><Relationship Id="rId1" Type="http://schemas.microsoft.com/office/2007/relationships/media" Target="../media/media20.wav"/><Relationship Id="rId6" Type="http://schemas.openxmlformats.org/officeDocument/2006/relationships/image" Target="../media/image5.png"/><Relationship Id="rId5" Type="http://schemas.openxmlformats.org/officeDocument/2006/relationships/image" Target="../media/image25.jp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5.png"/><Relationship Id="rId2" Type="http://schemas.openxmlformats.org/officeDocument/2006/relationships/audio" Target="../media/media21.wav"/><Relationship Id="rId1" Type="http://schemas.microsoft.com/office/2007/relationships/media" Target="../media/media21.wav"/><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22.wav"/><Relationship Id="rId1" Type="http://schemas.microsoft.com/office/2007/relationships/media" Target="../media/media22.wav"/><Relationship Id="rId6" Type="http://schemas.openxmlformats.org/officeDocument/2006/relationships/image" Target="../media/image5.png"/><Relationship Id="rId5" Type="http://schemas.openxmlformats.org/officeDocument/2006/relationships/image" Target="../media/image6.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1.xml"/><Relationship Id="rId7" Type="http://schemas.openxmlformats.org/officeDocument/2006/relationships/image" Target="../media/image5.png"/><Relationship Id="rId2" Type="http://schemas.openxmlformats.org/officeDocument/2006/relationships/audio" Target="../media/media23.wav"/><Relationship Id="rId1" Type="http://schemas.microsoft.com/office/2007/relationships/media" Target="../media/media23.wav"/><Relationship Id="rId6" Type="http://schemas.openxmlformats.org/officeDocument/2006/relationships/image" Target="../media/image6.png"/><Relationship Id="rId5" Type="http://schemas.openxmlformats.org/officeDocument/2006/relationships/image" Target="../media/image22.emf"/><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4.wav"/><Relationship Id="rId1" Type="http://schemas.microsoft.com/office/2007/relationships/media" Target="../media/media24.wav"/><Relationship Id="rId5" Type="http://schemas.openxmlformats.org/officeDocument/2006/relationships/image" Target="../media/image5.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5.wav"/><Relationship Id="rId1" Type="http://schemas.microsoft.com/office/2007/relationships/media" Target="../media/media25.wav"/><Relationship Id="rId5" Type="http://schemas.openxmlformats.org/officeDocument/2006/relationships/image" Target="../media/image5.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5.png"/><Relationship Id="rId2" Type="http://schemas.openxmlformats.org/officeDocument/2006/relationships/audio" Target="../media/media26.wav"/><Relationship Id="rId1" Type="http://schemas.microsoft.com/office/2007/relationships/media" Target="../media/media26.wav"/><Relationship Id="rId6" Type="http://schemas.openxmlformats.org/officeDocument/2006/relationships/image" Target="../media/image6.png"/><Relationship Id="rId5" Type="http://schemas.openxmlformats.org/officeDocument/2006/relationships/image" Target="../media/image28.pn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7.wav"/><Relationship Id="rId1" Type="http://schemas.microsoft.com/office/2007/relationships/media" Target="../media/media27.wav"/><Relationship Id="rId5" Type="http://schemas.openxmlformats.org/officeDocument/2006/relationships/image" Target="../media/image5.pn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8.wav"/><Relationship Id="rId1" Type="http://schemas.microsoft.com/office/2007/relationships/media" Target="../media/media28.wav"/><Relationship Id="rId5" Type="http://schemas.openxmlformats.org/officeDocument/2006/relationships/image" Target="../media/image5.pn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29.wav"/><Relationship Id="rId1" Type="http://schemas.microsoft.com/office/2007/relationships/media" Target="../media/media29.wav"/><Relationship Id="rId6" Type="http://schemas.openxmlformats.org/officeDocument/2006/relationships/image" Target="../media/image5.png"/><Relationship Id="rId5" Type="http://schemas.openxmlformats.org/officeDocument/2006/relationships/image" Target="../media/image6.png"/><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5.png"/><Relationship Id="rId2" Type="http://schemas.openxmlformats.org/officeDocument/2006/relationships/audio" Target="../media/media3.wav"/><Relationship Id="rId1" Type="http://schemas.microsoft.com/office/2007/relationships/media" Target="../media/media3.wav"/><Relationship Id="rId6" Type="http://schemas.openxmlformats.org/officeDocument/2006/relationships/image" Target="../media/image6.png"/><Relationship Id="rId5" Type="http://schemas.openxmlformats.org/officeDocument/2006/relationships/image" Target="../media/image7.jpe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0.wav"/><Relationship Id="rId1" Type="http://schemas.microsoft.com/office/2007/relationships/media" Target="../media/media30.wav"/><Relationship Id="rId5" Type="http://schemas.openxmlformats.org/officeDocument/2006/relationships/image" Target="../media/image5.png"/><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slideLayout" Target="../slideLayouts/slideLayout7.xml"/><Relationship Id="rId7" Type="http://schemas.openxmlformats.org/officeDocument/2006/relationships/image" Target="../media/image31.jpeg"/><Relationship Id="rId2" Type="http://schemas.openxmlformats.org/officeDocument/2006/relationships/audio" Target="../media/media31.wav"/><Relationship Id="rId1" Type="http://schemas.microsoft.com/office/2007/relationships/media" Target="../media/media31.wav"/><Relationship Id="rId6" Type="http://schemas.openxmlformats.org/officeDocument/2006/relationships/image" Target="../media/image30.jpeg"/><Relationship Id="rId5" Type="http://schemas.openxmlformats.org/officeDocument/2006/relationships/image" Target="../media/image29.jpeg"/><Relationship Id="rId10" Type="http://schemas.openxmlformats.org/officeDocument/2006/relationships/image" Target="../media/image5.png"/><Relationship Id="rId4" Type="http://schemas.openxmlformats.org/officeDocument/2006/relationships/notesSlide" Target="../notesSlides/notesSlide31.xml"/><Relationship Id="rId9" Type="http://schemas.openxmlformats.org/officeDocument/2006/relationships/image" Target="../media/image33.jpe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2.wav"/><Relationship Id="rId1" Type="http://schemas.microsoft.com/office/2007/relationships/media" Target="../media/media32.wav"/><Relationship Id="rId6" Type="http://schemas.openxmlformats.org/officeDocument/2006/relationships/image" Target="../media/image5.png"/><Relationship Id="rId5" Type="http://schemas.openxmlformats.org/officeDocument/2006/relationships/image" Target="../media/image34.jpeg"/><Relationship Id="rId4"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3.wav"/><Relationship Id="rId1" Type="http://schemas.microsoft.com/office/2007/relationships/media" Target="../media/media33.wav"/><Relationship Id="rId6" Type="http://schemas.openxmlformats.org/officeDocument/2006/relationships/image" Target="../media/image5.png"/><Relationship Id="rId5" Type="http://schemas.openxmlformats.org/officeDocument/2006/relationships/image" Target="../media/image35.jpeg"/><Relationship Id="rId4"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4.wav"/><Relationship Id="rId1" Type="http://schemas.microsoft.com/office/2007/relationships/media" Target="../media/media34.wav"/><Relationship Id="rId5" Type="http://schemas.openxmlformats.org/officeDocument/2006/relationships/image" Target="../media/image5.png"/><Relationship Id="rId4"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5.png"/><Relationship Id="rId2" Type="http://schemas.openxmlformats.org/officeDocument/2006/relationships/audio" Target="../media/media35.wav"/><Relationship Id="rId1" Type="http://schemas.microsoft.com/office/2007/relationships/media" Target="../media/media35.wav"/><Relationship Id="rId6" Type="http://schemas.openxmlformats.org/officeDocument/2006/relationships/image" Target="../media/image6.png"/><Relationship Id="rId5" Type="http://schemas.openxmlformats.org/officeDocument/2006/relationships/image" Target="../media/image36.png"/><Relationship Id="rId4"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5.png"/><Relationship Id="rId2" Type="http://schemas.openxmlformats.org/officeDocument/2006/relationships/audio" Target="../media/media36.wav"/><Relationship Id="rId1" Type="http://schemas.microsoft.com/office/2007/relationships/media" Target="../media/media36.wav"/><Relationship Id="rId6" Type="http://schemas.openxmlformats.org/officeDocument/2006/relationships/image" Target="../media/image6.png"/><Relationship Id="rId5" Type="http://schemas.openxmlformats.org/officeDocument/2006/relationships/image" Target="../media/image22.emf"/><Relationship Id="rId4"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7.wav"/><Relationship Id="rId1" Type="http://schemas.microsoft.com/office/2007/relationships/media" Target="../media/media37.wav"/><Relationship Id="rId6" Type="http://schemas.openxmlformats.org/officeDocument/2006/relationships/image" Target="../media/image5.png"/><Relationship Id="rId5" Type="http://schemas.openxmlformats.org/officeDocument/2006/relationships/image" Target="../media/image6.png"/><Relationship Id="rId4"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5.png"/><Relationship Id="rId2" Type="http://schemas.openxmlformats.org/officeDocument/2006/relationships/audio" Target="../media/media38.wav"/><Relationship Id="rId1" Type="http://schemas.microsoft.com/office/2007/relationships/media" Target="../media/media38.wav"/><Relationship Id="rId6" Type="http://schemas.openxmlformats.org/officeDocument/2006/relationships/image" Target="../media/image6.png"/><Relationship Id="rId5" Type="http://schemas.openxmlformats.org/officeDocument/2006/relationships/image" Target="../media/image22.emf"/><Relationship Id="rId4"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39.wav"/><Relationship Id="rId1" Type="http://schemas.microsoft.com/office/2007/relationships/media" Target="../media/media39.wav"/><Relationship Id="rId5" Type="http://schemas.openxmlformats.org/officeDocument/2006/relationships/image" Target="../media/image5.png"/><Relationship Id="rId4"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5.png"/><Relationship Id="rId2" Type="http://schemas.openxmlformats.org/officeDocument/2006/relationships/audio" Target="../media/media4.wav"/><Relationship Id="rId1" Type="http://schemas.microsoft.com/office/2007/relationships/media" Target="../media/media4.wav"/><Relationship Id="rId6" Type="http://schemas.openxmlformats.org/officeDocument/2006/relationships/image" Target="../media/image9.png"/><Relationship Id="rId5" Type="http://schemas.openxmlformats.org/officeDocument/2006/relationships/image" Target="../media/image8.jpeg"/><Relationship Id="rId4"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40.wav"/><Relationship Id="rId1" Type="http://schemas.microsoft.com/office/2007/relationships/media" Target="../media/media40.wav"/><Relationship Id="rId6" Type="http://schemas.openxmlformats.org/officeDocument/2006/relationships/image" Target="../media/image5.png"/><Relationship Id="rId5" Type="http://schemas.openxmlformats.org/officeDocument/2006/relationships/image" Target="../media/image22.emf"/><Relationship Id="rId4"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41.wav"/><Relationship Id="rId1" Type="http://schemas.microsoft.com/office/2007/relationships/media" Target="../media/media41.wav"/><Relationship Id="rId6" Type="http://schemas.openxmlformats.org/officeDocument/2006/relationships/image" Target="../media/image5.png"/><Relationship Id="rId5" Type="http://schemas.openxmlformats.org/officeDocument/2006/relationships/image" Target="../media/image22.emf"/><Relationship Id="rId4"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42.wav"/><Relationship Id="rId1" Type="http://schemas.microsoft.com/office/2007/relationships/media" Target="../media/media42.wav"/><Relationship Id="rId6" Type="http://schemas.openxmlformats.org/officeDocument/2006/relationships/image" Target="../media/image5.png"/><Relationship Id="rId5" Type="http://schemas.openxmlformats.org/officeDocument/2006/relationships/image" Target="../media/image22.emf"/><Relationship Id="rId4"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43.wav"/><Relationship Id="rId1" Type="http://schemas.microsoft.com/office/2007/relationships/media" Target="../media/media43.wav"/><Relationship Id="rId5" Type="http://schemas.openxmlformats.org/officeDocument/2006/relationships/image" Target="../media/image5.png"/><Relationship Id="rId4"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8.xml"/><Relationship Id="rId7" Type="http://schemas.openxmlformats.org/officeDocument/2006/relationships/image" Target="../media/image5.png"/><Relationship Id="rId2" Type="http://schemas.openxmlformats.org/officeDocument/2006/relationships/audio" Target="../media/media44.wav"/><Relationship Id="rId1" Type="http://schemas.microsoft.com/office/2007/relationships/media" Target="../media/media44.wav"/><Relationship Id="rId6" Type="http://schemas.openxmlformats.org/officeDocument/2006/relationships/image" Target="../media/image6.png"/><Relationship Id="rId5" Type="http://schemas.openxmlformats.org/officeDocument/2006/relationships/image" Target="../media/image37.png"/><Relationship Id="rId4"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8.xml"/><Relationship Id="rId7" Type="http://schemas.microsoft.com/office/2007/relationships/hdphoto" Target="../media/hdphoto1.wdp"/><Relationship Id="rId2" Type="http://schemas.openxmlformats.org/officeDocument/2006/relationships/audio" Target="../media/media45.wav"/><Relationship Id="rId1" Type="http://schemas.microsoft.com/office/2007/relationships/media" Target="../media/media45.wav"/><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notesSlide" Target="../notesSlides/notesSlide45.xml"/><Relationship Id="rId9" Type="http://schemas.openxmlformats.org/officeDocument/2006/relationships/image" Target="../media/image5.png"/></Relationships>
</file>

<file path=ppt/slides/_rels/slide46.xml.rels><?xml version="1.0" encoding="UTF-8" standalone="yes"?>
<Relationships xmlns="http://schemas.openxmlformats.org/package/2006/relationships"><Relationship Id="rId8" Type="http://schemas.openxmlformats.org/officeDocument/2006/relationships/image" Target="../media/image40.jpeg"/><Relationship Id="rId3" Type="http://schemas.openxmlformats.org/officeDocument/2006/relationships/slideLayout" Target="../slideLayouts/slideLayout8.xml"/><Relationship Id="rId7" Type="http://schemas.microsoft.com/office/2007/relationships/hdphoto" Target="../media/hdphoto2.wdp"/><Relationship Id="rId12" Type="http://schemas.openxmlformats.org/officeDocument/2006/relationships/image" Target="../media/image5.png"/><Relationship Id="rId2" Type="http://schemas.openxmlformats.org/officeDocument/2006/relationships/audio" Target="../media/media46.wav"/><Relationship Id="rId1" Type="http://schemas.microsoft.com/office/2007/relationships/media" Target="../media/media46.wav"/><Relationship Id="rId6" Type="http://schemas.openxmlformats.org/officeDocument/2006/relationships/image" Target="../media/image39.png"/><Relationship Id="rId11" Type="http://schemas.openxmlformats.org/officeDocument/2006/relationships/image" Target="../media/image6.png"/><Relationship Id="rId5" Type="http://schemas.openxmlformats.org/officeDocument/2006/relationships/image" Target="../media/image38.png"/><Relationship Id="rId10" Type="http://schemas.openxmlformats.org/officeDocument/2006/relationships/image" Target="../media/image42.png"/><Relationship Id="rId4" Type="http://schemas.openxmlformats.org/officeDocument/2006/relationships/notesSlide" Target="../notesSlides/notesSlide46.xml"/><Relationship Id="rId9" Type="http://schemas.openxmlformats.org/officeDocument/2006/relationships/image" Target="../media/image41.jpeg"/></Relationships>
</file>

<file path=ppt/slides/_rels/slide47.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8.xml"/><Relationship Id="rId7" Type="http://schemas.openxmlformats.org/officeDocument/2006/relationships/image" Target="../media/image6.png"/><Relationship Id="rId2" Type="http://schemas.openxmlformats.org/officeDocument/2006/relationships/audio" Target="../media/media47.wav"/><Relationship Id="rId1" Type="http://schemas.microsoft.com/office/2007/relationships/media" Target="../media/media47.wav"/><Relationship Id="rId6" Type="http://schemas.openxmlformats.org/officeDocument/2006/relationships/image" Target="../media/image43.jpeg"/><Relationship Id="rId5" Type="http://schemas.openxmlformats.org/officeDocument/2006/relationships/image" Target="../media/image38.png"/><Relationship Id="rId4"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slideLayout" Target="../slideLayouts/slideLayout8.xml"/><Relationship Id="rId7" Type="http://schemas.openxmlformats.org/officeDocument/2006/relationships/image" Target="../media/image44.jpeg"/><Relationship Id="rId2" Type="http://schemas.openxmlformats.org/officeDocument/2006/relationships/audio" Target="../media/media48.wav"/><Relationship Id="rId1" Type="http://schemas.microsoft.com/office/2007/relationships/media" Target="../media/media48.wav"/><Relationship Id="rId6" Type="http://schemas.openxmlformats.org/officeDocument/2006/relationships/image" Target="../media/image43.jpeg"/><Relationship Id="rId5" Type="http://schemas.openxmlformats.org/officeDocument/2006/relationships/image" Target="../media/image38.png"/><Relationship Id="rId10" Type="http://schemas.openxmlformats.org/officeDocument/2006/relationships/image" Target="../media/image5.png"/><Relationship Id="rId4" Type="http://schemas.openxmlformats.org/officeDocument/2006/relationships/notesSlide" Target="../notesSlides/notesSlide48.xml"/><Relationship Id="rId9" Type="http://schemas.openxmlformats.org/officeDocument/2006/relationships/image" Target="../media/image6.png"/></Relationships>
</file>

<file path=ppt/slides/_rels/slide49.xml.rels><?xml version="1.0" encoding="UTF-8" standalone="yes"?>
<Relationships xmlns="http://schemas.openxmlformats.org/package/2006/relationships"><Relationship Id="rId8" Type="http://schemas.openxmlformats.org/officeDocument/2006/relationships/image" Target="../media/image41.jpeg"/><Relationship Id="rId3" Type="http://schemas.openxmlformats.org/officeDocument/2006/relationships/slideLayout" Target="../slideLayouts/slideLayout8.xml"/><Relationship Id="rId7" Type="http://schemas.openxmlformats.org/officeDocument/2006/relationships/image" Target="../media/image48.jpg"/><Relationship Id="rId2" Type="http://schemas.openxmlformats.org/officeDocument/2006/relationships/audio" Target="../media/media49.wav"/><Relationship Id="rId1" Type="http://schemas.microsoft.com/office/2007/relationships/media" Target="../media/media49.wav"/><Relationship Id="rId6" Type="http://schemas.openxmlformats.org/officeDocument/2006/relationships/image" Target="../media/image47.jpeg"/><Relationship Id="rId11" Type="http://schemas.openxmlformats.org/officeDocument/2006/relationships/image" Target="../media/image5.png"/><Relationship Id="rId5" Type="http://schemas.openxmlformats.org/officeDocument/2006/relationships/image" Target="../media/image46.png"/><Relationship Id="rId10" Type="http://schemas.openxmlformats.org/officeDocument/2006/relationships/image" Target="../media/image6.png"/><Relationship Id="rId4" Type="http://schemas.openxmlformats.org/officeDocument/2006/relationships/notesSlide" Target="../notesSlides/notesSlide49.xml"/><Relationship Id="rId9" Type="http://schemas.openxmlformats.org/officeDocument/2006/relationships/image" Target="../media/image42.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5.png"/><Relationship Id="rId2" Type="http://schemas.openxmlformats.org/officeDocument/2006/relationships/audio" Target="../media/media5.wav"/><Relationship Id="rId1" Type="http://schemas.microsoft.com/office/2007/relationships/media" Target="../media/media5.wav"/><Relationship Id="rId6" Type="http://schemas.openxmlformats.org/officeDocument/2006/relationships/image" Target="../media/image6.png"/><Relationship Id="rId5" Type="http://schemas.openxmlformats.org/officeDocument/2006/relationships/image" Target="../media/image10.jpeg"/><Relationship Id="rId4"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8.xml"/><Relationship Id="rId7" Type="http://schemas.openxmlformats.org/officeDocument/2006/relationships/image" Target="../media/image6.png"/><Relationship Id="rId2" Type="http://schemas.openxmlformats.org/officeDocument/2006/relationships/audio" Target="../media/media50.wav"/><Relationship Id="rId1" Type="http://schemas.microsoft.com/office/2007/relationships/media" Target="../media/media50.wav"/><Relationship Id="rId6" Type="http://schemas.microsoft.com/office/2007/relationships/hdphoto" Target="../media/hdphoto3.wdp"/><Relationship Id="rId5" Type="http://schemas.openxmlformats.org/officeDocument/2006/relationships/image" Target="../media/image49.jpeg"/><Relationship Id="rId4"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9.xml"/><Relationship Id="rId7" Type="http://schemas.openxmlformats.org/officeDocument/2006/relationships/image" Target="../media/image5.png"/><Relationship Id="rId2" Type="http://schemas.openxmlformats.org/officeDocument/2006/relationships/audio" Target="../media/media51.wav"/><Relationship Id="rId1" Type="http://schemas.microsoft.com/office/2007/relationships/media" Target="../media/media51.wav"/><Relationship Id="rId6" Type="http://schemas.openxmlformats.org/officeDocument/2006/relationships/image" Target="../media/image51.jpeg"/><Relationship Id="rId5" Type="http://schemas.openxmlformats.org/officeDocument/2006/relationships/image" Target="../media/image50.jpeg"/><Relationship Id="rId4"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52.wav"/><Relationship Id="rId1" Type="http://schemas.microsoft.com/office/2007/relationships/media" Target="../media/media52.wav"/><Relationship Id="rId6" Type="http://schemas.openxmlformats.org/officeDocument/2006/relationships/image" Target="../media/image5.png"/><Relationship Id="rId5" Type="http://schemas.openxmlformats.org/officeDocument/2006/relationships/image" Target="../media/image22.emf"/><Relationship Id="rId4"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3.wav"/><Relationship Id="rId1" Type="http://schemas.microsoft.com/office/2007/relationships/media" Target="../media/media53.wav"/><Relationship Id="rId5" Type="http://schemas.openxmlformats.org/officeDocument/2006/relationships/image" Target="../media/image5.png"/><Relationship Id="rId4"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4.wav"/><Relationship Id="rId1" Type="http://schemas.microsoft.com/office/2007/relationships/media" Target="../media/media54.wav"/><Relationship Id="rId6" Type="http://schemas.openxmlformats.org/officeDocument/2006/relationships/image" Target="../media/image5.png"/><Relationship Id="rId5" Type="http://schemas.openxmlformats.org/officeDocument/2006/relationships/image" Target="../media/image22.emf"/><Relationship Id="rId4" Type="http://schemas.openxmlformats.org/officeDocument/2006/relationships/notesSlide" Target="../notesSlides/notesSlide54.xml"/></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5.wav"/><Relationship Id="rId1" Type="http://schemas.microsoft.com/office/2007/relationships/media" Target="../media/media55.wav"/><Relationship Id="rId6" Type="http://schemas.openxmlformats.org/officeDocument/2006/relationships/image" Target="../media/image5.png"/><Relationship Id="rId5" Type="http://schemas.openxmlformats.org/officeDocument/2006/relationships/image" Target="../media/image22.emf"/><Relationship Id="rId4" Type="http://schemas.openxmlformats.org/officeDocument/2006/relationships/notesSlide" Target="../notesSlides/notesSlide55.xml"/></Relationships>
</file>

<file path=ppt/slides/_rels/slide5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6.wav"/><Relationship Id="rId1" Type="http://schemas.microsoft.com/office/2007/relationships/media" Target="../media/media56.wav"/><Relationship Id="rId6" Type="http://schemas.openxmlformats.org/officeDocument/2006/relationships/image" Target="../media/image5.png"/><Relationship Id="rId5" Type="http://schemas.openxmlformats.org/officeDocument/2006/relationships/image" Target="../media/image22.emf"/><Relationship Id="rId4" Type="http://schemas.openxmlformats.org/officeDocument/2006/relationships/notesSlide" Target="../notesSlides/notesSlide56.xml"/></Relationships>
</file>

<file path=ppt/slides/_rels/slide5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7.wav"/><Relationship Id="rId1" Type="http://schemas.microsoft.com/office/2007/relationships/media" Target="../media/media57.wav"/><Relationship Id="rId5" Type="http://schemas.openxmlformats.org/officeDocument/2006/relationships/image" Target="../media/image5.png"/><Relationship Id="rId4" Type="http://schemas.openxmlformats.org/officeDocument/2006/relationships/notesSlide" Target="../notesSlides/notesSlide57.xml"/></Relationships>
</file>

<file path=ppt/slides/_rels/slide58.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58.wav"/><Relationship Id="rId1" Type="http://schemas.microsoft.com/office/2007/relationships/media" Target="../media/media58.wav"/><Relationship Id="rId6" Type="http://schemas.openxmlformats.org/officeDocument/2006/relationships/image" Target="../media/image5.png"/><Relationship Id="rId5" Type="http://schemas.openxmlformats.org/officeDocument/2006/relationships/image" Target="../media/image6.png"/><Relationship Id="rId4" Type="http://schemas.openxmlformats.org/officeDocument/2006/relationships/notesSlide" Target="../notesSlides/notesSlide58.xml"/></Relationships>
</file>

<file path=ppt/slides/_rels/slide5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9.wav"/><Relationship Id="rId1" Type="http://schemas.microsoft.com/office/2007/relationships/media" Target="../media/media59.wav"/><Relationship Id="rId5" Type="http://schemas.openxmlformats.org/officeDocument/2006/relationships/image" Target="../media/image5.png"/><Relationship Id="rId4" Type="http://schemas.openxmlformats.org/officeDocument/2006/relationships/notesSlide" Target="../notesSlides/notesSlide59.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5.png"/><Relationship Id="rId2" Type="http://schemas.openxmlformats.org/officeDocument/2006/relationships/audio" Target="../media/media6.wav"/><Relationship Id="rId1" Type="http://schemas.microsoft.com/office/2007/relationships/media" Target="../media/media6.wav"/><Relationship Id="rId6" Type="http://schemas.openxmlformats.org/officeDocument/2006/relationships/image" Target="../media/image6.png"/><Relationship Id="rId5" Type="http://schemas.openxmlformats.org/officeDocument/2006/relationships/image" Target="../media/image11.jpeg"/><Relationship Id="rId4"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0.wav"/><Relationship Id="rId1" Type="http://schemas.microsoft.com/office/2007/relationships/media" Target="../media/media60.wav"/><Relationship Id="rId5" Type="http://schemas.openxmlformats.org/officeDocument/2006/relationships/image" Target="../media/image5.png"/><Relationship Id="rId4" Type="http://schemas.openxmlformats.org/officeDocument/2006/relationships/notesSlide" Target="../notesSlides/notesSlide60.xml"/></Relationships>
</file>

<file path=ppt/slides/_rels/slide6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1.wav"/><Relationship Id="rId1" Type="http://schemas.microsoft.com/office/2007/relationships/media" Target="../media/media61.wav"/><Relationship Id="rId5" Type="http://schemas.openxmlformats.org/officeDocument/2006/relationships/image" Target="../media/image5.png"/><Relationship Id="rId4" Type="http://schemas.openxmlformats.org/officeDocument/2006/relationships/notesSlide" Target="../notesSlides/notesSlide61.xml"/></Relationships>
</file>

<file path=ppt/slides/_rels/slide6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2.wav"/><Relationship Id="rId1" Type="http://schemas.microsoft.com/office/2007/relationships/media" Target="../media/media62.wav"/><Relationship Id="rId5" Type="http://schemas.openxmlformats.org/officeDocument/2006/relationships/image" Target="../media/image5.png"/><Relationship Id="rId4" Type="http://schemas.openxmlformats.org/officeDocument/2006/relationships/notesSlide" Target="../notesSlides/notesSlide62.xml"/></Relationships>
</file>

<file path=ppt/slides/_rels/slide6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3.mp3"/><Relationship Id="rId1" Type="http://schemas.microsoft.com/office/2007/relationships/media" Target="../media/media63.mp3"/><Relationship Id="rId6" Type="http://schemas.openxmlformats.org/officeDocument/2006/relationships/image" Target="../media/image5.png"/><Relationship Id="rId5" Type="http://schemas.openxmlformats.org/officeDocument/2006/relationships/image" Target="../media/image22.emf"/><Relationship Id="rId4" Type="http://schemas.openxmlformats.org/officeDocument/2006/relationships/notesSlide" Target="../notesSlides/notesSlide63.xml"/></Relationships>
</file>

<file path=ppt/slides/_rels/slide6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4.wav"/><Relationship Id="rId1" Type="http://schemas.microsoft.com/office/2007/relationships/media" Target="../media/media64.wav"/><Relationship Id="rId5" Type="http://schemas.openxmlformats.org/officeDocument/2006/relationships/image" Target="../media/image5.png"/><Relationship Id="rId4" Type="http://schemas.openxmlformats.org/officeDocument/2006/relationships/notesSlide" Target="../notesSlides/notesSlide64.xml"/></Relationships>
</file>

<file path=ppt/slides/_rels/slide6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65.wav"/><Relationship Id="rId1" Type="http://schemas.microsoft.com/office/2007/relationships/media" Target="../media/media65.wav"/><Relationship Id="rId6" Type="http://schemas.openxmlformats.org/officeDocument/2006/relationships/image" Target="../media/image5.png"/><Relationship Id="rId5" Type="http://schemas.openxmlformats.org/officeDocument/2006/relationships/image" Target="../media/image6.png"/><Relationship Id="rId4" Type="http://schemas.openxmlformats.org/officeDocument/2006/relationships/notesSlide" Target="../notesSlides/notesSlide65.xml"/></Relationships>
</file>

<file path=ppt/slides/_rels/slide6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6.xml"/><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7.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6.xml"/><Relationship Id="rId7" Type="http://schemas.openxmlformats.org/officeDocument/2006/relationships/image" Target="../media/image6.png"/><Relationship Id="rId2" Type="http://schemas.openxmlformats.org/officeDocument/2006/relationships/audio" Target="../media/media7.wav"/><Relationship Id="rId1" Type="http://schemas.microsoft.com/office/2007/relationships/media" Target="../media/media7.wav"/><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8.wav"/><Relationship Id="rId1" Type="http://schemas.microsoft.com/office/2007/relationships/media" Target="../media/media8.wav"/><Relationship Id="rId6" Type="http://schemas.openxmlformats.org/officeDocument/2006/relationships/image" Target="../media/image5.png"/><Relationship Id="rId5" Type="http://schemas.openxmlformats.org/officeDocument/2006/relationships/image" Target="../media/image6.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slideLayout" Target="../slideLayouts/slideLayout2.xml"/><Relationship Id="rId7" Type="http://schemas.openxmlformats.org/officeDocument/2006/relationships/image" Target="../media/image16.jpg"/><Relationship Id="rId2" Type="http://schemas.openxmlformats.org/officeDocument/2006/relationships/audio" Target="../media/media9.wav"/><Relationship Id="rId1" Type="http://schemas.microsoft.com/office/2007/relationships/media" Target="../media/media9.wav"/><Relationship Id="rId6" Type="http://schemas.openxmlformats.org/officeDocument/2006/relationships/image" Target="../media/image15.jpg"/><Relationship Id="rId5" Type="http://schemas.openxmlformats.org/officeDocument/2006/relationships/image" Target="../media/image14.jpg"/><Relationship Id="rId10" Type="http://schemas.openxmlformats.org/officeDocument/2006/relationships/image" Target="../media/image5.png"/><Relationship Id="rId4" Type="http://schemas.openxmlformats.org/officeDocument/2006/relationships/notesSlide" Target="../notesSlides/notesSlide9.xml"/><Relationship Id="rId9"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271145" y="6446986"/>
            <a:ext cx="4705350" cy="170815"/>
          </a:xfrm>
          <a:prstGeom prst="rect">
            <a:avLst/>
          </a:prstGeom>
        </p:spPr>
        <p:txBody>
          <a:bodyPr vert="horz" wrap="square" lIns="0" tIns="0" rIns="0" bIns="0" rtlCol="0">
            <a:spAutoFit/>
          </a:bodyPr>
          <a:lstStyle/>
          <a:p>
            <a:pPr>
              <a:lnSpc>
                <a:spcPts val="1325"/>
              </a:lnSpc>
            </a:pPr>
            <a:r>
              <a:rPr sz="1200" spc="-10" dirty="0">
                <a:latin typeface="Arial"/>
                <a:cs typeface="Arial"/>
              </a:rPr>
              <a:t>Copyright</a:t>
            </a:r>
            <a:r>
              <a:rPr sz="1200" spc="35" dirty="0">
                <a:latin typeface="Arial"/>
                <a:cs typeface="Arial"/>
              </a:rPr>
              <a:t> </a:t>
            </a:r>
            <a:r>
              <a:rPr sz="1200" dirty="0">
                <a:latin typeface="Arial"/>
                <a:cs typeface="Arial"/>
              </a:rPr>
              <a:t>©</a:t>
            </a:r>
            <a:r>
              <a:rPr sz="1200" spc="15" dirty="0">
                <a:latin typeface="Arial"/>
                <a:cs typeface="Arial"/>
              </a:rPr>
              <a:t> </a:t>
            </a:r>
            <a:r>
              <a:rPr sz="1200" dirty="0">
                <a:latin typeface="MS PGothic"/>
                <a:cs typeface="MS PGothic"/>
              </a:rPr>
              <a:t>日本医療</a:t>
            </a:r>
            <a:r>
              <a:rPr sz="1200" spc="-5" dirty="0">
                <a:latin typeface="MS PGothic"/>
                <a:cs typeface="MS PGothic"/>
              </a:rPr>
              <a:t>ガス学</a:t>
            </a:r>
            <a:r>
              <a:rPr sz="1200" dirty="0">
                <a:latin typeface="MS PGothic"/>
                <a:cs typeface="MS PGothic"/>
              </a:rPr>
              <a:t>会</a:t>
            </a:r>
            <a:r>
              <a:rPr sz="1200" spc="-10" dirty="0">
                <a:latin typeface="MS PGothic"/>
                <a:cs typeface="MS PGothic"/>
              </a:rPr>
              <a:t>（</a:t>
            </a:r>
            <a:r>
              <a:rPr sz="1200" spc="-10" dirty="0">
                <a:latin typeface="Arial"/>
                <a:cs typeface="Arial"/>
              </a:rPr>
              <a:t>Japanese</a:t>
            </a:r>
            <a:r>
              <a:rPr sz="1200" spc="10" dirty="0">
                <a:latin typeface="Arial"/>
                <a:cs typeface="Arial"/>
              </a:rPr>
              <a:t> </a:t>
            </a:r>
            <a:r>
              <a:rPr sz="1200" spc="-5" dirty="0">
                <a:latin typeface="Arial"/>
                <a:cs typeface="Arial"/>
              </a:rPr>
              <a:t>Society</a:t>
            </a:r>
            <a:r>
              <a:rPr sz="1200" dirty="0">
                <a:latin typeface="Arial"/>
                <a:cs typeface="Arial"/>
              </a:rPr>
              <a:t> </a:t>
            </a:r>
            <a:r>
              <a:rPr sz="1200" spc="-5" dirty="0">
                <a:latin typeface="Arial"/>
                <a:cs typeface="Arial"/>
              </a:rPr>
              <a:t>for</a:t>
            </a:r>
            <a:r>
              <a:rPr sz="1200" dirty="0">
                <a:latin typeface="Arial"/>
                <a:cs typeface="Arial"/>
              </a:rPr>
              <a:t> </a:t>
            </a:r>
            <a:r>
              <a:rPr sz="1200" spc="-10" dirty="0">
                <a:latin typeface="Arial"/>
                <a:cs typeface="Arial"/>
              </a:rPr>
              <a:t>Medical</a:t>
            </a:r>
            <a:r>
              <a:rPr sz="1200" spc="30" dirty="0">
                <a:latin typeface="Arial"/>
                <a:cs typeface="Arial"/>
              </a:rPr>
              <a:t> </a:t>
            </a:r>
            <a:r>
              <a:rPr sz="1200" spc="-5" dirty="0">
                <a:latin typeface="Arial"/>
                <a:cs typeface="Arial"/>
              </a:rPr>
              <a:t>Gases</a:t>
            </a:r>
            <a:r>
              <a:rPr sz="1200" spc="-5" dirty="0">
                <a:latin typeface="MS PGothic"/>
                <a:cs typeface="MS PGothic"/>
              </a:rPr>
              <a:t>）</a:t>
            </a:r>
            <a:endParaRPr sz="1200">
              <a:latin typeface="MS PGothic"/>
              <a:cs typeface="MS PGothic"/>
            </a:endParaRPr>
          </a:p>
        </p:txBody>
      </p:sp>
      <p:sp>
        <p:nvSpPr>
          <p:cNvPr id="3" name="object 3"/>
          <p:cNvSpPr/>
          <p:nvPr/>
        </p:nvSpPr>
        <p:spPr>
          <a:xfrm>
            <a:off x="8168640" y="6276340"/>
            <a:ext cx="718820" cy="358139"/>
          </a:xfrm>
          <a:prstGeom prst="rect">
            <a:avLst/>
          </a:prstGeom>
          <a:blipFill>
            <a:blip r:embed="rId6"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4" name="object 4"/>
          <p:cNvSpPr/>
          <p:nvPr/>
        </p:nvSpPr>
        <p:spPr>
          <a:xfrm>
            <a:off x="287020" y="2928620"/>
            <a:ext cx="6189980" cy="1122680"/>
          </a:xfrm>
          <a:custGeom>
            <a:avLst/>
            <a:gdLst/>
            <a:ahLst/>
            <a:cxnLst/>
            <a:rect l="l" t="t" r="r" b="b"/>
            <a:pathLst>
              <a:path w="6189980" h="1122679">
                <a:moveTo>
                  <a:pt x="0" y="0"/>
                </a:moveTo>
                <a:lnTo>
                  <a:pt x="712127" y="1122679"/>
                </a:lnTo>
                <a:lnTo>
                  <a:pt x="6189980" y="1122679"/>
                </a:lnTo>
                <a:lnTo>
                  <a:pt x="0" y="0"/>
                </a:lnTo>
                <a:close/>
              </a:path>
            </a:pathLst>
          </a:custGeom>
          <a:solidFill>
            <a:srgbClr val="BADFE2">
              <a:alpha val="30195"/>
            </a:srgbClr>
          </a:solidFill>
        </p:spPr>
        <p:txBody>
          <a:bodyPr wrap="square" lIns="0" tIns="0" rIns="0" bIns="0" rtlCol="0"/>
          <a:lstStyle/>
          <a:p>
            <a:endParaRPr/>
          </a:p>
        </p:txBody>
      </p:sp>
      <p:sp>
        <p:nvSpPr>
          <p:cNvPr id="5" name="object 5"/>
          <p:cNvSpPr/>
          <p:nvPr/>
        </p:nvSpPr>
        <p:spPr>
          <a:xfrm>
            <a:off x="1630679" y="2349500"/>
            <a:ext cx="5669280" cy="1701800"/>
          </a:xfrm>
          <a:custGeom>
            <a:avLst/>
            <a:gdLst/>
            <a:ahLst/>
            <a:cxnLst/>
            <a:rect l="l" t="t" r="r" b="b"/>
            <a:pathLst>
              <a:path w="5669280" h="1701800">
                <a:moveTo>
                  <a:pt x="0" y="0"/>
                </a:moveTo>
                <a:lnTo>
                  <a:pt x="190500" y="1701800"/>
                </a:lnTo>
                <a:lnTo>
                  <a:pt x="5669280" y="1701800"/>
                </a:lnTo>
                <a:lnTo>
                  <a:pt x="0" y="0"/>
                </a:lnTo>
                <a:close/>
              </a:path>
            </a:pathLst>
          </a:custGeom>
          <a:solidFill>
            <a:srgbClr val="BADFE2">
              <a:alpha val="30195"/>
            </a:srgbClr>
          </a:solidFill>
        </p:spPr>
        <p:txBody>
          <a:bodyPr wrap="square" lIns="0" tIns="0" rIns="0" bIns="0" rtlCol="0"/>
          <a:lstStyle/>
          <a:p>
            <a:endParaRPr/>
          </a:p>
        </p:txBody>
      </p:sp>
      <p:sp>
        <p:nvSpPr>
          <p:cNvPr id="6" name="object 6"/>
          <p:cNvSpPr/>
          <p:nvPr/>
        </p:nvSpPr>
        <p:spPr>
          <a:xfrm>
            <a:off x="2835020" y="2359660"/>
            <a:ext cx="5577840" cy="1691639"/>
          </a:xfrm>
          <a:custGeom>
            <a:avLst/>
            <a:gdLst/>
            <a:ahLst/>
            <a:cxnLst/>
            <a:rect l="l" t="t" r="r" b="b"/>
            <a:pathLst>
              <a:path w="5577840" h="1691639">
                <a:moveTo>
                  <a:pt x="5577458" y="0"/>
                </a:moveTo>
                <a:lnTo>
                  <a:pt x="0" y="1691639"/>
                </a:lnTo>
                <a:lnTo>
                  <a:pt x="5055488" y="1691639"/>
                </a:lnTo>
                <a:lnTo>
                  <a:pt x="5577458" y="0"/>
                </a:lnTo>
                <a:close/>
              </a:path>
            </a:pathLst>
          </a:custGeom>
          <a:solidFill>
            <a:srgbClr val="BADFE2">
              <a:alpha val="30195"/>
            </a:srgbClr>
          </a:solidFill>
        </p:spPr>
        <p:txBody>
          <a:bodyPr wrap="square" lIns="0" tIns="0" rIns="0" bIns="0" rtlCol="0"/>
          <a:lstStyle/>
          <a:p>
            <a:endParaRPr/>
          </a:p>
        </p:txBody>
      </p:sp>
      <p:sp>
        <p:nvSpPr>
          <p:cNvPr id="7" name="object 7"/>
          <p:cNvSpPr/>
          <p:nvPr/>
        </p:nvSpPr>
        <p:spPr>
          <a:xfrm>
            <a:off x="1380491" y="4927598"/>
            <a:ext cx="7147559" cy="1122680"/>
          </a:xfrm>
          <a:custGeom>
            <a:avLst/>
            <a:gdLst/>
            <a:ahLst/>
            <a:cxnLst/>
            <a:rect l="l" t="t" r="r" b="b"/>
            <a:pathLst>
              <a:path w="7147559" h="1122679">
                <a:moveTo>
                  <a:pt x="7147560" y="0"/>
                </a:moveTo>
                <a:lnTo>
                  <a:pt x="0" y="1122679"/>
                </a:lnTo>
                <a:lnTo>
                  <a:pt x="6325235" y="1122679"/>
                </a:lnTo>
                <a:lnTo>
                  <a:pt x="7147560" y="0"/>
                </a:lnTo>
                <a:close/>
              </a:path>
            </a:pathLst>
          </a:custGeom>
          <a:solidFill>
            <a:srgbClr val="BADFE2">
              <a:alpha val="30195"/>
            </a:srgbClr>
          </a:solidFill>
        </p:spPr>
        <p:txBody>
          <a:bodyPr wrap="square" lIns="0" tIns="0" rIns="0" bIns="0" rtlCol="0"/>
          <a:lstStyle/>
          <a:p>
            <a:endParaRPr/>
          </a:p>
        </p:txBody>
      </p:sp>
      <p:sp>
        <p:nvSpPr>
          <p:cNvPr id="8" name="object 8"/>
          <p:cNvSpPr/>
          <p:nvPr/>
        </p:nvSpPr>
        <p:spPr>
          <a:xfrm>
            <a:off x="251459" y="6068059"/>
            <a:ext cx="8641080" cy="566420"/>
          </a:xfrm>
          <a:custGeom>
            <a:avLst/>
            <a:gdLst/>
            <a:ahLst/>
            <a:cxnLst/>
            <a:rect l="l" t="t" r="r" b="b"/>
            <a:pathLst>
              <a:path w="8641080" h="566420">
                <a:moveTo>
                  <a:pt x="0" y="566419"/>
                </a:moveTo>
                <a:lnTo>
                  <a:pt x="8641080" y="566419"/>
                </a:lnTo>
                <a:lnTo>
                  <a:pt x="8641080" y="0"/>
                </a:lnTo>
                <a:lnTo>
                  <a:pt x="0" y="0"/>
                </a:lnTo>
                <a:lnTo>
                  <a:pt x="0" y="566419"/>
                </a:lnTo>
                <a:close/>
              </a:path>
            </a:pathLst>
          </a:custGeom>
          <a:solidFill>
            <a:srgbClr val="FFFFFF"/>
          </a:solidFill>
          <a:ln>
            <a:noFill/>
          </a:ln>
        </p:spPr>
        <p:txBody>
          <a:bodyPr wrap="square" lIns="0" tIns="0" rIns="0" bIns="0" rtlCol="0"/>
          <a:lstStyle/>
          <a:p>
            <a:endParaRPr/>
          </a:p>
        </p:txBody>
      </p:sp>
      <p:sp>
        <p:nvSpPr>
          <p:cNvPr id="9" name="object 9"/>
          <p:cNvSpPr/>
          <p:nvPr/>
        </p:nvSpPr>
        <p:spPr>
          <a:xfrm>
            <a:off x="2052320" y="5445759"/>
            <a:ext cx="1120140" cy="556260"/>
          </a:xfrm>
          <a:prstGeom prst="rect">
            <a:avLst/>
          </a:prstGeom>
          <a:blipFill>
            <a:blip r:embed="rId7"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0" name="object 10"/>
          <p:cNvSpPr txBox="1">
            <a:spLocks noGrp="1"/>
          </p:cNvSpPr>
          <p:nvPr>
            <p:ph type="ctrTitle"/>
          </p:nvPr>
        </p:nvSpPr>
        <p:spPr>
          <a:xfrm>
            <a:off x="2067560" y="2514600"/>
            <a:ext cx="5669280" cy="1184940"/>
          </a:xfrm>
          <a:prstGeom prst="rect">
            <a:avLst/>
          </a:prstGeom>
        </p:spPr>
        <p:txBody>
          <a:bodyPr vert="horz" wrap="square" lIns="0" tIns="81280" rIns="0" bIns="0" rtlCol="0">
            <a:spAutoFit/>
          </a:bodyPr>
          <a:lstStyle/>
          <a:p>
            <a:pPr marL="15240" marR="5080" indent="508000">
              <a:lnSpc>
                <a:spcPts val="4320"/>
              </a:lnSpc>
              <a:spcBef>
                <a:spcPts val="640"/>
              </a:spcBef>
            </a:pPr>
            <a:r>
              <a:rPr spc="535" dirty="0">
                <a:latin typeface="HGS創英角ｺﾞｼｯｸUB" panose="020B0900000000000000" pitchFamily="50" charset="-128"/>
                <a:ea typeface="HGS創英角ｺﾞｼｯｸUB" panose="020B0900000000000000" pitchFamily="50" charset="-128"/>
              </a:rPr>
              <a:t>医療</a:t>
            </a:r>
            <a:r>
              <a:rPr spc="425" dirty="0">
                <a:latin typeface="HGS創英角ｺﾞｼｯｸUB" panose="020B0900000000000000" pitchFamily="50" charset="-128"/>
                <a:ea typeface="HGS創英角ｺﾞｼｯｸUB" panose="020B0900000000000000" pitchFamily="50" charset="-128"/>
              </a:rPr>
              <a:t>ガ</a:t>
            </a:r>
            <a:r>
              <a:rPr spc="409" dirty="0">
                <a:latin typeface="HGS創英角ｺﾞｼｯｸUB" panose="020B0900000000000000" pitchFamily="50" charset="-128"/>
                <a:ea typeface="HGS創英角ｺﾞｼｯｸUB" panose="020B0900000000000000" pitchFamily="50" charset="-128"/>
              </a:rPr>
              <a:t>ス</a:t>
            </a:r>
            <a:r>
              <a:rPr spc="420" dirty="0">
                <a:latin typeface="HGS創英角ｺﾞｼｯｸUB" panose="020B0900000000000000" pitchFamily="50" charset="-128"/>
                <a:ea typeface="HGS創英角ｺﾞｼｯｸUB" panose="020B0900000000000000" pitchFamily="50" charset="-128"/>
              </a:rPr>
              <a:t>に</a:t>
            </a:r>
            <a:r>
              <a:rPr spc="535" dirty="0">
                <a:latin typeface="HGS創英角ｺﾞｼｯｸUB" panose="020B0900000000000000" pitchFamily="50" charset="-128"/>
                <a:ea typeface="HGS創英角ｺﾞｼｯｸUB" panose="020B0900000000000000" pitchFamily="50" charset="-128"/>
              </a:rPr>
              <a:t>及</a:t>
            </a:r>
            <a:r>
              <a:rPr spc="455" dirty="0">
                <a:latin typeface="HGS創英角ｺﾞｼｯｸUB" panose="020B0900000000000000" pitchFamily="50" charset="-128"/>
                <a:ea typeface="HGS創英角ｺﾞｼｯｸUB" panose="020B0900000000000000" pitchFamily="50" charset="-128"/>
              </a:rPr>
              <a:t>ぼ</a:t>
            </a:r>
            <a:r>
              <a:rPr spc="450" dirty="0">
                <a:latin typeface="HGS創英角ｺﾞｼｯｸUB" panose="020B0900000000000000" pitchFamily="50" charset="-128"/>
                <a:ea typeface="HGS創英角ｺﾞｼｯｸUB" panose="020B0900000000000000" pitchFamily="50" charset="-128"/>
              </a:rPr>
              <a:t>す </a:t>
            </a:r>
            <a:r>
              <a:rPr spc="215" dirty="0">
                <a:latin typeface="HGS創英角ｺﾞｼｯｸUB" panose="020B0900000000000000" pitchFamily="50" charset="-128"/>
                <a:ea typeface="HGS創英角ｺﾞｼｯｸUB" panose="020B0900000000000000" pitchFamily="50" charset="-128"/>
              </a:rPr>
              <a:t>自然災害の実態と対策</a:t>
            </a:r>
          </a:p>
        </p:txBody>
      </p:sp>
      <p:sp>
        <p:nvSpPr>
          <p:cNvPr id="11" name="object 11"/>
          <p:cNvSpPr txBox="1"/>
          <p:nvPr/>
        </p:nvSpPr>
        <p:spPr>
          <a:xfrm>
            <a:off x="8867138" y="6649401"/>
            <a:ext cx="246381" cy="196215"/>
          </a:xfrm>
          <a:prstGeom prst="rect">
            <a:avLst/>
          </a:prstGeom>
        </p:spPr>
        <p:txBody>
          <a:bodyPr vert="horz" wrap="square" lIns="0" tIns="12700" rIns="0" bIns="0" rtlCol="0">
            <a:spAutoFit/>
          </a:bodyPr>
          <a:lstStyle/>
          <a:p>
            <a:pPr marL="12700">
              <a:lnSpc>
                <a:spcPct val="100000"/>
              </a:lnSpc>
              <a:spcBef>
                <a:spcPts val="100"/>
              </a:spcBef>
            </a:pPr>
            <a:r>
              <a:rPr sz="1200" spc="-5" dirty="0">
                <a:solidFill>
                  <a:srgbClr val="888888"/>
                </a:solidFill>
                <a:latin typeface="Arial"/>
                <a:cs typeface="Arial"/>
              </a:rPr>
              <a:t>1</a:t>
            </a:r>
            <a:endParaRPr sz="1200">
              <a:latin typeface="Arial"/>
              <a:cs typeface="Arial"/>
            </a:endParaRPr>
          </a:p>
        </p:txBody>
      </p:sp>
      <p:sp>
        <p:nvSpPr>
          <p:cNvPr id="12" name="object 12"/>
          <p:cNvSpPr txBox="1"/>
          <p:nvPr/>
        </p:nvSpPr>
        <p:spPr>
          <a:xfrm>
            <a:off x="3338195" y="5445759"/>
            <a:ext cx="3276600" cy="513715"/>
          </a:xfrm>
          <a:prstGeom prst="rect">
            <a:avLst/>
          </a:prstGeom>
        </p:spPr>
        <p:txBody>
          <a:bodyPr vert="horz" wrap="square" lIns="0" tIns="12700" rIns="0" bIns="0" rtlCol="0">
            <a:spAutoFit/>
          </a:bodyPr>
          <a:lstStyle/>
          <a:p>
            <a:pPr marL="12700">
              <a:lnSpc>
                <a:spcPct val="100000"/>
              </a:lnSpc>
              <a:spcBef>
                <a:spcPts val="100"/>
              </a:spcBef>
            </a:pPr>
            <a:r>
              <a:rPr sz="3200" spc="-5" dirty="0">
                <a:latin typeface="HGｺﾞｼｯｸE" panose="020B0909000000000000" pitchFamily="49" charset="-128"/>
                <a:ea typeface="HGｺﾞｼｯｸE" panose="020B0909000000000000" pitchFamily="49" charset="-128"/>
                <a:cs typeface="MS Gothic"/>
              </a:rPr>
              <a:t>日本医療ガス学会</a:t>
            </a:r>
            <a:endParaRPr sz="3200" dirty="0">
              <a:latin typeface="HGｺﾞｼｯｸE" panose="020B0909000000000000" pitchFamily="49" charset="-128"/>
              <a:ea typeface="HGｺﾞｼｯｸE" panose="020B0909000000000000" pitchFamily="49" charset="-128"/>
              <a:cs typeface="MS Gothic"/>
            </a:endParaRPr>
          </a:p>
        </p:txBody>
      </p:sp>
      <p:pic>
        <p:nvPicPr>
          <p:cNvPr id="13" name="日本医療ガス学会P1">
            <a:hlinkClick r:id="" action="ppaction://media"/>
            <a:extLst>
              <a:ext uri="{FF2B5EF4-FFF2-40B4-BE49-F238E27FC236}">
                <a16:creationId xmlns:a16="http://schemas.microsoft.com/office/drawing/2014/main" id="{6D36A4D0-55DE-49FF-9EDF-02C1F6841600}"/>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9296400" y="0"/>
            <a:ext cx="609600" cy="60960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p14:dur="10" advClick="0" advTm="21000"/>
    </mc:Choice>
    <mc:Fallback xmlns="">
      <p:transition advClick="0" advTm="2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500"/>
                                  </p:stCondLst>
                                  <p:childTnLst>
                                    <p:cmd type="call" cmd="playFrom(0.0)">
                                      <p:cBhvr>
                                        <p:cTn id="6" dur="19078"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5486400" y="5538584"/>
            <a:ext cx="2029460" cy="228268"/>
          </a:xfrm>
          <a:prstGeom prst="rect">
            <a:avLst/>
          </a:prstGeom>
        </p:spPr>
        <p:txBody>
          <a:bodyPr vert="horz" wrap="square" lIns="0" tIns="12700" rIns="0" bIns="0" rtlCol="0">
            <a:spAutoFit/>
          </a:bodyPr>
          <a:lstStyle/>
          <a:p>
            <a:pPr marL="12700">
              <a:lnSpc>
                <a:spcPct val="100000"/>
              </a:lnSpc>
              <a:spcBef>
                <a:spcPts val="100"/>
              </a:spcBef>
            </a:pPr>
            <a:r>
              <a:rPr sz="1400" spc="-5" dirty="0" err="1">
                <a:latin typeface="MS UI Gothic" panose="020B0600070205080204" pitchFamily="50" charset="-128"/>
                <a:ea typeface="MS UI Gothic" panose="020B0600070205080204" pitchFamily="50" charset="-128"/>
                <a:cs typeface="MS PGothic"/>
              </a:rPr>
              <a:t>アウト</a:t>
            </a:r>
            <a:r>
              <a:rPr lang="ja-JP" altLang="en-US" sz="1400" spc="-5" dirty="0">
                <a:latin typeface="MS UI Gothic" panose="020B0600070205080204" pitchFamily="50" charset="-128"/>
                <a:ea typeface="MS UI Gothic" panose="020B0600070205080204" pitchFamily="50" charset="-128"/>
                <a:cs typeface="MS PGothic"/>
              </a:rPr>
              <a:t>レット</a:t>
            </a:r>
            <a:r>
              <a:rPr sz="1400" spc="-5" dirty="0" err="1">
                <a:latin typeface="MS UI Gothic" panose="020B0600070205080204" pitchFamily="50" charset="-128"/>
                <a:ea typeface="MS UI Gothic" panose="020B0600070205080204" pitchFamily="50" charset="-128"/>
                <a:cs typeface="MS PGothic"/>
              </a:rPr>
              <a:t>上部ま</a:t>
            </a:r>
            <a:r>
              <a:rPr sz="1400" spc="-10" dirty="0" err="1">
                <a:latin typeface="MS UI Gothic" panose="020B0600070205080204" pitchFamily="50" charset="-128"/>
                <a:ea typeface="MS UI Gothic" panose="020B0600070205080204" pitchFamily="50" charset="-128"/>
                <a:cs typeface="MS PGothic"/>
              </a:rPr>
              <a:t>で</a:t>
            </a:r>
            <a:r>
              <a:rPr sz="1400" dirty="0" err="1">
                <a:latin typeface="MS UI Gothic" panose="020B0600070205080204" pitchFamily="50" charset="-128"/>
                <a:ea typeface="MS UI Gothic" panose="020B0600070205080204" pitchFamily="50" charset="-128"/>
                <a:cs typeface="MS PGothic"/>
              </a:rPr>
              <a:t>水没</a:t>
            </a:r>
            <a:endParaRPr sz="1400" dirty="0">
              <a:latin typeface="MS UI Gothic" panose="020B0600070205080204" pitchFamily="50" charset="-128"/>
              <a:ea typeface="MS UI Gothic" panose="020B0600070205080204" pitchFamily="50" charset="-128"/>
              <a:cs typeface="MS PGothic"/>
            </a:endParaRPr>
          </a:p>
        </p:txBody>
      </p:sp>
      <p:sp>
        <p:nvSpPr>
          <p:cNvPr id="4" name="object 4"/>
          <p:cNvSpPr txBox="1"/>
          <p:nvPr/>
        </p:nvSpPr>
        <p:spPr>
          <a:xfrm>
            <a:off x="1981200" y="5561670"/>
            <a:ext cx="1041400" cy="228268"/>
          </a:xfrm>
          <a:prstGeom prst="rect">
            <a:avLst/>
          </a:prstGeom>
        </p:spPr>
        <p:txBody>
          <a:bodyPr vert="horz" wrap="square" lIns="0" tIns="12700" rIns="0" bIns="0" rtlCol="0">
            <a:spAutoFit/>
          </a:bodyPr>
          <a:lstStyle/>
          <a:p>
            <a:pPr marL="12700">
              <a:lnSpc>
                <a:spcPct val="100000"/>
              </a:lnSpc>
              <a:spcBef>
                <a:spcPts val="100"/>
              </a:spcBef>
            </a:pPr>
            <a:r>
              <a:rPr sz="1400" dirty="0">
                <a:latin typeface="MS UI Gothic" panose="020B0600070205080204" pitchFamily="50" charset="-128"/>
                <a:ea typeface="MS UI Gothic" panose="020B0600070205080204" pitchFamily="50" charset="-128"/>
                <a:cs typeface="MS PGothic"/>
              </a:rPr>
              <a:t>機械室浸水</a:t>
            </a:r>
          </a:p>
        </p:txBody>
      </p:sp>
      <p:sp>
        <p:nvSpPr>
          <p:cNvPr id="5" name="object 5"/>
          <p:cNvSpPr/>
          <p:nvPr/>
        </p:nvSpPr>
        <p:spPr>
          <a:xfrm>
            <a:off x="904241" y="1219200"/>
            <a:ext cx="3091179" cy="4206653"/>
          </a:xfrm>
          <a:prstGeom prst="rect">
            <a:avLst/>
          </a:prstGeom>
          <a:blipFill>
            <a:blip r:embed="rId5" cstate="print"/>
            <a:stretch>
              <a:fillRect/>
            </a:stretch>
          </a:blipFill>
        </p:spPr>
        <p:txBody>
          <a:bodyPr wrap="square" lIns="0" tIns="0" rIns="0" bIns="0" rtlCol="0"/>
          <a:lstStyle/>
          <a:p>
            <a:endParaRPr/>
          </a:p>
        </p:txBody>
      </p:sp>
      <p:sp>
        <p:nvSpPr>
          <p:cNvPr id="6" name="object 6"/>
          <p:cNvSpPr/>
          <p:nvPr/>
        </p:nvSpPr>
        <p:spPr>
          <a:xfrm>
            <a:off x="5148579" y="1234068"/>
            <a:ext cx="3091179" cy="4206653"/>
          </a:xfrm>
          <a:prstGeom prst="rect">
            <a:avLst/>
          </a:prstGeom>
          <a:blipFill>
            <a:blip r:embed="rId6" cstate="print"/>
            <a:stretch>
              <a:fillRect/>
            </a:stretch>
          </a:blipFill>
        </p:spPr>
        <p:txBody>
          <a:bodyPr wrap="square" lIns="0" tIns="0" rIns="0" bIns="0" rtlCol="0"/>
          <a:lstStyle/>
          <a:p>
            <a:endParaRPr/>
          </a:p>
        </p:txBody>
      </p:sp>
      <p:sp>
        <p:nvSpPr>
          <p:cNvPr id="9" name="スライド番号プレースホルダー 8">
            <a:extLst>
              <a:ext uri="{FF2B5EF4-FFF2-40B4-BE49-F238E27FC236}">
                <a16:creationId xmlns:a16="http://schemas.microsoft.com/office/drawing/2014/main" id="{6461FE75-4A4A-41DC-8805-32BB1E1CA8BE}"/>
              </a:ext>
            </a:extLst>
          </p:cNvPr>
          <p:cNvSpPr>
            <a:spLocks noGrp="1"/>
          </p:cNvSpPr>
          <p:nvPr>
            <p:ph type="sldNum" sz="quarter" idx="7"/>
          </p:nvPr>
        </p:nvSpPr>
        <p:spPr/>
        <p:txBody>
          <a:bodyPr/>
          <a:lstStyle/>
          <a:p>
            <a:pPr marL="38100">
              <a:lnSpc>
                <a:spcPts val="1425"/>
              </a:lnSpc>
            </a:pPr>
            <a:fld id="{81D60167-4931-47E6-BA6A-407CBD079E47}" type="slidenum">
              <a:rPr lang="en-US" altLang="ja-JP" spc="-5" smtClean="0"/>
              <a:t>10</a:t>
            </a:fld>
            <a:endParaRPr lang="en-US" altLang="ja-JP" spc="-5" dirty="0"/>
          </a:p>
        </p:txBody>
      </p:sp>
      <p:pic>
        <p:nvPicPr>
          <p:cNvPr id="10" name="図 9">
            <a:extLst>
              <a:ext uri="{FF2B5EF4-FFF2-40B4-BE49-F238E27FC236}">
                <a16:creationId xmlns:a16="http://schemas.microsoft.com/office/drawing/2014/main" id="{B4B0F726-5DCC-4663-8E48-F3C04259B168}"/>
              </a:ext>
            </a:extLst>
          </p:cNvPr>
          <p:cNvPicPr>
            <a:picLocks noChangeAspect="1"/>
          </p:cNvPicPr>
          <p:nvPr/>
        </p:nvPicPr>
        <p:blipFill>
          <a:blip r:embed="rId7"/>
          <a:stretch>
            <a:fillRect/>
          </a:stretch>
        </p:blipFill>
        <p:spPr>
          <a:xfrm>
            <a:off x="381000" y="6335246"/>
            <a:ext cx="4828450" cy="329213"/>
          </a:xfrm>
          <a:prstGeom prst="rect">
            <a:avLst/>
          </a:prstGeom>
        </p:spPr>
      </p:pic>
      <p:sp>
        <p:nvSpPr>
          <p:cNvPr id="11" name="テキスト ボックス 10">
            <a:extLst>
              <a:ext uri="{FF2B5EF4-FFF2-40B4-BE49-F238E27FC236}">
                <a16:creationId xmlns:a16="http://schemas.microsoft.com/office/drawing/2014/main" id="{492AA564-B26B-45F0-86D9-2DA5E01F77F5}"/>
              </a:ext>
            </a:extLst>
          </p:cNvPr>
          <p:cNvSpPr txBox="1"/>
          <p:nvPr/>
        </p:nvSpPr>
        <p:spPr>
          <a:xfrm>
            <a:off x="5334000" y="6335246"/>
            <a:ext cx="2576875" cy="261610"/>
          </a:xfrm>
          <a:prstGeom prst="rect">
            <a:avLst/>
          </a:prstGeom>
          <a:noFill/>
        </p:spPr>
        <p:txBody>
          <a:bodyPr wrap="square" rtlCol="0">
            <a:spAutoFit/>
          </a:bodyPr>
          <a:lstStyle/>
          <a:p>
            <a:pPr algn="l"/>
            <a:r>
              <a:rPr lang="ja-JP" altLang="en-US" sz="1100" dirty="0">
                <a:latin typeface="HGPｺﾞｼｯｸM" panose="020B0600000000000000" pitchFamily="50" charset="-128"/>
                <a:ea typeface="HGPｺﾞｼｯｸM" panose="020B0600000000000000" pitchFamily="50" charset="-128"/>
              </a:rPr>
              <a:t>写真提供　エア・ウォーター東日本（株）</a:t>
            </a:r>
          </a:p>
        </p:txBody>
      </p:sp>
      <p:sp>
        <p:nvSpPr>
          <p:cNvPr id="12" name="object 2">
            <a:extLst>
              <a:ext uri="{FF2B5EF4-FFF2-40B4-BE49-F238E27FC236}">
                <a16:creationId xmlns:a16="http://schemas.microsoft.com/office/drawing/2014/main" id="{23970386-0752-413E-AF6A-F07BCB30D0F7}"/>
              </a:ext>
            </a:extLst>
          </p:cNvPr>
          <p:cNvSpPr txBox="1">
            <a:spLocks/>
          </p:cNvSpPr>
          <p:nvPr/>
        </p:nvSpPr>
        <p:spPr>
          <a:xfrm>
            <a:off x="765169" y="409734"/>
            <a:ext cx="6532517" cy="452120"/>
          </a:xfrm>
          <a:prstGeom prst="rect">
            <a:avLst/>
          </a:prstGeom>
        </p:spPr>
        <p:txBody>
          <a:bodyPr vert="horz" wrap="square" lIns="0" tIns="12700" rIns="0" bIns="0" rtlCol="0">
            <a:spAutoFit/>
          </a:bodyPr>
          <a:lstStyle>
            <a:lvl1pPr>
              <a:defRPr sz="3600" b="0" i="0">
                <a:solidFill>
                  <a:srgbClr val="4F81BC"/>
                </a:solidFill>
                <a:latin typeface="MS UI Gothic"/>
                <a:ea typeface="+mj-ea"/>
                <a:cs typeface="MS UI Gothic"/>
              </a:defRPr>
            </a:lvl1pPr>
          </a:lstStyle>
          <a:p>
            <a:pPr marL="12700">
              <a:spcBef>
                <a:spcPts val="100"/>
              </a:spcBef>
            </a:pPr>
            <a:r>
              <a:rPr kumimoji="0" lang="ja-JP" altLang="en-US" sz="2800" b="1" u="heavy" kern="0" spc="-700" dirty="0">
                <a:solidFill>
                  <a:srgbClr val="000000"/>
                </a:solidFill>
                <a:uFill>
                  <a:solidFill>
                    <a:srgbClr val="000000"/>
                  </a:solidFill>
                </a:uFill>
                <a:latin typeface="Times New Roman"/>
                <a:cs typeface="Times New Roman"/>
              </a:rPr>
              <a:t> </a:t>
            </a:r>
            <a:r>
              <a:rPr kumimoji="0" lang="en-US" altLang="ja-JP" sz="2400" b="1" u="heavy" kern="0" spc="20" dirty="0">
                <a:solidFill>
                  <a:srgbClr val="000000"/>
                </a:solidFill>
                <a:uFill>
                  <a:solidFill>
                    <a:srgbClr val="000000"/>
                  </a:solidFill>
                </a:uFill>
                <a:latin typeface="MS UI Gothic" panose="020B0600070205080204" pitchFamily="50" charset="-128"/>
                <a:ea typeface="MS UI Gothic" panose="020B0600070205080204" pitchFamily="50" charset="-128"/>
                <a:cs typeface="Adobe Fan Heiti Std B"/>
              </a:rPr>
              <a:t>2019</a:t>
            </a:r>
            <a:r>
              <a:rPr kumimoji="0" lang="ja-JP" altLang="en-US" sz="2400" b="1" u="heavy" kern="0" spc="20" dirty="0">
                <a:solidFill>
                  <a:srgbClr val="000000"/>
                </a:solidFill>
                <a:uFill>
                  <a:solidFill>
                    <a:srgbClr val="000000"/>
                  </a:solidFill>
                </a:uFill>
                <a:latin typeface="MS UI Gothic" panose="020B0600070205080204" pitchFamily="50" charset="-128"/>
                <a:ea typeface="MS UI Gothic" panose="020B0600070205080204" pitchFamily="50" charset="-128"/>
                <a:cs typeface="Adobe Fan Heiti Std B"/>
              </a:rPr>
              <a:t>年台風</a:t>
            </a:r>
            <a:r>
              <a:rPr kumimoji="0" lang="en-US" altLang="ja-JP" sz="2400" b="1" u="heavy" kern="0" spc="15" dirty="0">
                <a:solidFill>
                  <a:srgbClr val="000000"/>
                </a:solidFill>
                <a:uFill>
                  <a:solidFill>
                    <a:srgbClr val="000000"/>
                  </a:solidFill>
                </a:uFill>
                <a:latin typeface="MS UI Gothic" panose="020B0600070205080204" pitchFamily="50" charset="-128"/>
                <a:ea typeface="MS UI Gothic" panose="020B0600070205080204" pitchFamily="50" charset="-128"/>
                <a:cs typeface="Adobe Fan Heiti Std B"/>
              </a:rPr>
              <a:t>19</a:t>
            </a:r>
            <a:r>
              <a:rPr kumimoji="0" lang="ja-JP" altLang="en-US" sz="2400" b="1" u="heavy" kern="0" spc="15" dirty="0">
                <a:solidFill>
                  <a:srgbClr val="000000"/>
                </a:solidFill>
                <a:uFill>
                  <a:solidFill>
                    <a:srgbClr val="000000"/>
                  </a:solidFill>
                </a:uFill>
                <a:latin typeface="MS UI Gothic" panose="020B0600070205080204" pitchFamily="50" charset="-128"/>
                <a:ea typeface="MS UI Gothic" panose="020B0600070205080204" pitchFamily="50" charset="-128"/>
                <a:cs typeface="Adobe Fan Heiti Std B"/>
              </a:rPr>
              <a:t>号</a:t>
            </a:r>
            <a:r>
              <a:rPr kumimoji="0" lang="ja-JP" altLang="en-US" sz="2400" b="1" u="heavy" kern="0" dirty="0">
                <a:solidFill>
                  <a:srgbClr val="000000"/>
                </a:solidFill>
                <a:uFill>
                  <a:solidFill>
                    <a:srgbClr val="000000"/>
                  </a:solidFill>
                </a:uFill>
                <a:latin typeface="MS UI Gothic" panose="020B0600070205080204" pitchFamily="50" charset="-128"/>
                <a:ea typeface="MS UI Gothic" panose="020B0600070205080204" pitchFamily="50" charset="-128"/>
                <a:cs typeface="Adobe Fan Heiti Std B"/>
              </a:rPr>
              <a:t>に</a:t>
            </a:r>
            <a:r>
              <a:rPr kumimoji="0" lang="ja-JP" altLang="en-US" sz="2400" b="1" u="heavy" kern="0" spc="15" dirty="0">
                <a:solidFill>
                  <a:srgbClr val="000000"/>
                </a:solidFill>
                <a:uFill>
                  <a:solidFill>
                    <a:srgbClr val="000000"/>
                  </a:solidFill>
                </a:uFill>
                <a:latin typeface="MS UI Gothic" panose="020B0600070205080204" pitchFamily="50" charset="-128"/>
                <a:ea typeface="MS UI Gothic" panose="020B0600070205080204" pitchFamily="50" charset="-128"/>
                <a:cs typeface="Adobe Fan Heiti Std B"/>
              </a:rPr>
              <a:t>よる</a:t>
            </a:r>
            <a:r>
              <a:rPr kumimoji="0" lang="ja-JP" altLang="en-US" sz="2400" b="1" u="heavy" kern="0" dirty="0">
                <a:solidFill>
                  <a:srgbClr val="000000"/>
                </a:solidFill>
                <a:uFill>
                  <a:solidFill>
                    <a:srgbClr val="000000"/>
                  </a:solidFill>
                </a:uFill>
                <a:latin typeface="MS UI Gothic" panose="020B0600070205080204" pitchFamily="50" charset="-128"/>
                <a:ea typeface="MS UI Gothic" panose="020B0600070205080204" pitchFamily="50" charset="-128"/>
                <a:cs typeface="Adobe Fan Heiti Std B"/>
              </a:rPr>
              <a:t>災</a:t>
            </a:r>
            <a:r>
              <a:rPr kumimoji="0" lang="ja-JP" altLang="en-US" sz="2400" b="1" u="heavy" kern="0" spc="30" dirty="0">
                <a:solidFill>
                  <a:srgbClr val="000000"/>
                </a:solidFill>
                <a:uFill>
                  <a:solidFill>
                    <a:srgbClr val="000000"/>
                  </a:solidFill>
                </a:uFill>
                <a:latin typeface="MS UI Gothic" panose="020B0600070205080204" pitchFamily="50" charset="-128"/>
                <a:ea typeface="MS UI Gothic" panose="020B0600070205080204" pitchFamily="50" charset="-128"/>
                <a:cs typeface="Adobe Fan Heiti Std B"/>
              </a:rPr>
              <a:t>害</a:t>
            </a:r>
            <a:r>
              <a:rPr kumimoji="0" lang="en-US" altLang="ja-JP" sz="2400" u="heavy" kern="0" dirty="0">
                <a:solidFill>
                  <a:srgbClr val="000000"/>
                </a:solidFill>
                <a:uFill>
                  <a:solidFill>
                    <a:srgbClr val="000000"/>
                  </a:solidFill>
                </a:uFill>
                <a:latin typeface="MS UI Gothic" panose="020B0600070205080204" pitchFamily="50" charset="-128"/>
                <a:ea typeface="MS UI Gothic" panose="020B0600070205080204" pitchFamily="50" charset="-128"/>
                <a:cs typeface="Franklin Gothic Medium"/>
              </a:rPr>
              <a:t>(</a:t>
            </a:r>
            <a:r>
              <a:rPr kumimoji="0" lang="ja-JP" altLang="en-US" sz="2400" b="1" u="heavy" kern="0" spc="15" dirty="0">
                <a:solidFill>
                  <a:srgbClr val="000000"/>
                </a:solidFill>
                <a:uFill>
                  <a:solidFill>
                    <a:srgbClr val="000000"/>
                  </a:solidFill>
                </a:uFill>
                <a:latin typeface="MS UI Gothic" panose="020B0600070205080204" pitchFamily="50" charset="-128"/>
                <a:ea typeface="MS UI Gothic" panose="020B0600070205080204" pitchFamily="50" charset="-128"/>
                <a:cs typeface="Adobe Fan Heiti Std B"/>
              </a:rPr>
              <a:t>医</a:t>
            </a:r>
            <a:r>
              <a:rPr kumimoji="0" lang="ja-JP" altLang="en-US" sz="2400" b="1" u="heavy" kern="0" dirty="0">
                <a:solidFill>
                  <a:srgbClr val="000000"/>
                </a:solidFill>
                <a:uFill>
                  <a:solidFill>
                    <a:srgbClr val="000000"/>
                  </a:solidFill>
                </a:uFill>
                <a:latin typeface="MS UI Gothic" panose="020B0600070205080204" pitchFamily="50" charset="-128"/>
                <a:ea typeface="MS UI Gothic" panose="020B0600070205080204" pitchFamily="50" charset="-128"/>
                <a:cs typeface="Adobe Fan Heiti Std B"/>
              </a:rPr>
              <a:t>療</a:t>
            </a:r>
            <a:r>
              <a:rPr kumimoji="0" lang="ja-JP" altLang="en-US" sz="2400" b="1" u="heavy" kern="0" spc="15" dirty="0">
                <a:solidFill>
                  <a:srgbClr val="000000"/>
                </a:solidFill>
                <a:uFill>
                  <a:solidFill>
                    <a:srgbClr val="000000"/>
                  </a:solidFill>
                </a:uFill>
                <a:latin typeface="MS UI Gothic" panose="020B0600070205080204" pitchFamily="50" charset="-128"/>
                <a:ea typeface="MS UI Gothic" panose="020B0600070205080204" pitchFamily="50" charset="-128"/>
                <a:cs typeface="Adobe Fan Heiti Std B"/>
              </a:rPr>
              <a:t>機</a:t>
            </a:r>
            <a:r>
              <a:rPr kumimoji="0" lang="ja-JP" altLang="en-US" sz="2400" b="1" u="heavy" kern="0" spc="25" dirty="0">
                <a:solidFill>
                  <a:srgbClr val="000000"/>
                </a:solidFill>
                <a:uFill>
                  <a:solidFill>
                    <a:srgbClr val="000000"/>
                  </a:solidFill>
                </a:uFill>
                <a:latin typeface="MS UI Gothic" panose="020B0600070205080204" pitchFamily="50" charset="-128"/>
                <a:ea typeface="MS UI Gothic" panose="020B0600070205080204" pitchFamily="50" charset="-128"/>
                <a:cs typeface="Adobe Fan Heiti Std B"/>
              </a:rPr>
              <a:t>関</a:t>
            </a:r>
            <a:r>
              <a:rPr kumimoji="0" lang="en-US" altLang="ja-JP" sz="2400" u="heavy" kern="0" spc="25" dirty="0">
                <a:solidFill>
                  <a:srgbClr val="000000"/>
                </a:solidFill>
                <a:uFill>
                  <a:solidFill>
                    <a:srgbClr val="000000"/>
                  </a:solidFill>
                </a:uFill>
                <a:latin typeface="MS UI Gothic" panose="020B0600070205080204" pitchFamily="50" charset="-128"/>
                <a:ea typeface="MS UI Gothic" panose="020B0600070205080204" pitchFamily="50" charset="-128"/>
                <a:cs typeface="Adobe Fan Heiti Std B"/>
              </a:rPr>
              <a:t>)</a:t>
            </a:r>
            <a:endParaRPr kumimoji="0" lang="ja-JP" altLang="en-US" sz="2400" kern="0" dirty="0">
              <a:latin typeface="MS UI Gothic" panose="020B0600070205080204" pitchFamily="50" charset="-128"/>
              <a:ea typeface="MS UI Gothic" panose="020B0600070205080204" pitchFamily="50" charset="-128"/>
              <a:cs typeface="Franklin Gothic Medium"/>
            </a:endParaRPr>
          </a:p>
        </p:txBody>
      </p:sp>
      <p:pic>
        <p:nvPicPr>
          <p:cNvPr id="14" name="日本医療ガス学会P10">
            <a:hlinkClick r:id="" action="ppaction://media"/>
            <a:extLst>
              <a:ext uri="{FF2B5EF4-FFF2-40B4-BE49-F238E27FC236}">
                <a16:creationId xmlns:a16="http://schemas.microsoft.com/office/drawing/2014/main" id="{1A10FF2A-17BA-4D7E-928D-3CA6E8CCD4D3}"/>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9296400" y="-4482"/>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advClick="0" advTm="16000"/>
    </mc:Choice>
    <mc:Fallback xmlns="">
      <p:transition advClick="0" advTm="16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000"/>
                                  </p:stCondLst>
                                  <p:childTnLst>
                                    <p:cmd type="call" cmd="playFrom(0.0)">
                                      <p:cBhvr>
                                        <p:cTn id="6" dur="1529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4"/>
                </p:tgtEl>
              </p:cMediaNode>
            </p:audio>
          </p:childTnLst>
        </p:cTn>
      </p:par>
    </p:tnLst>
  </p:timing>
  <p:extLst>
    <p:ext uri="{E180D4A7-C9FB-4DFB-919C-405C955672EB}">
      <p14:showEvtLst xmlns:p14="http://schemas.microsoft.com/office/powerpoint/2010/main">
        <p14:playEvt time="17" objId="2"/>
        <p14:stopEvt time="15404" objId="2"/>
      </p14:showEvtLst>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6170744" y="4876800"/>
            <a:ext cx="993140" cy="269240"/>
          </a:xfrm>
          <a:prstGeom prst="rect">
            <a:avLst/>
          </a:prstGeom>
        </p:spPr>
        <p:txBody>
          <a:bodyPr vert="horz" wrap="square" lIns="0" tIns="12700" rIns="0" bIns="0" rtlCol="0">
            <a:spAutoFit/>
          </a:bodyPr>
          <a:lstStyle/>
          <a:p>
            <a:pPr marL="12700">
              <a:lnSpc>
                <a:spcPct val="100000"/>
              </a:lnSpc>
              <a:spcBef>
                <a:spcPts val="100"/>
              </a:spcBef>
            </a:pPr>
            <a:r>
              <a:rPr sz="1600" spc="-5" dirty="0">
                <a:latin typeface="MS PGothic"/>
                <a:cs typeface="MS PGothic"/>
              </a:rPr>
              <a:t>ボン</a:t>
            </a:r>
            <a:r>
              <a:rPr sz="1600" spc="5" dirty="0">
                <a:latin typeface="MS PGothic"/>
                <a:cs typeface="MS PGothic"/>
              </a:rPr>
              <a:t>ベ</a:t>
            </a:r>
            <a:r>
              <a:rPr sz="1600" dirty="0">
                <a:latin typeface="MS PGothic"/>
                <a:cs typeface="MS PGothic"/>
              </a:rPr>
              <a:t>流出</a:t>
            </a:r>
          </a:p>
        </p:txBody>
      </p:sp>
      <p:sp>
        <p:nvSpPr>
          <p:cNvPr id="4" name="object 4"/>
          <p:cNvSpPr txBox="1"/>
          <p:nvPr/>
        </p:nvSpPr>
        <p:spPr>
          <a:xfrm>
            <a:off x="1980116" y="4876800"/>
            <a:ext cx="636270" cy="269240"/>
          </a:xfrm>
          <a:prstGeom prst="rect">
            <a:avLst/>
          </a:prstGeom>
        </p:spPr>
        <p:txBody>
          <a:bodyPr vert="horz" wrap="square" lIns="0" tIns="12700" rIns="0" bIns="0" rtlCol="0">
            <a:spAutoFit/>
          </a:bodyPr>
          <a:lstStyle/>
          <a:p>
            <a:pPr marL="12700">
              <a:lnSpc>
                <a:spcPct val="100000"/>
              </a:lnSpc>
              <a:spcBef>
                <a:spcPts val="100"/>
              </a:spcBef>
            </a:pPr>
            <a:r>
              <a:rPr sz="1600" dirty="0">
                <a:latin typeface="MS PGothic"/>
                <a:cs typeface="MS PGothic"/>
              </a:rPr>
              <a:t>事業所</a:t>
            </a:r>
          </a:p>
        </p:txBody>
      </p:sp>
      <p:pic>
        <p:nvPicPr>
          <p:cNvPr id="12" name="図 11">
            <a:extLst>
              <a:ext uri="{FF2B5EF4-FFF2-40B4-BE49-F238E27FC236}">
                <a16:creationId xmlns:a16="http://schemas.microsoft.com/office/drawing/2014/main" id="{1D1E2F28-768A-4D73-B7B5-6DAF51F68A89}"/>
              </a:ext>
            </a:extLst>
          </p:cNvPr>
          <p:cNvPicPr/>
          <p:nvPr/>
        </p:nvPicPr>
        <p:blipFill rotWithShape="1">
          <a:blip r:embed="rId5" cstate="screen">
            <a:extLst>
              <a:ext uri="{28A0092B-C50C-407E-A947-70E740481C1C}">
                <a14:useLocalDpi xmlns:a14="http://schemas.microsoft.com/office/drawing/2010/main"/>
              </a:ext>
            </a:extLst>
          </a:blip>
          <a:srcRect/>
          <a:stretch/>
        </p:blipFill>
        <p:spPr bwMode="auto">
          <a:xfrm>
            <a:off x="685800" y="1631008"/>
            <a:ext cx="3670300" cy="3235036"/>
          </a:xfrm>
          <a:prstGeom prst="rect">
            <a:avLst/>
          </a:prstGeom>
          <a:noFill/>
          <a:ln>
            <a:noFill/>
          </a:ln>
          <a:extLst>
            <a:ext uri="{53640926-AAD7-44D8-BBD7-CCE9431645EC}">
              <a14:shadowObscured xmlns:a14="http://schemas.microsoft.com/office/drawing/2010/main"/>
            </a:ext>
          </a:extLst>
        </p:spPr>
      </p:pic>
      <p:sp>
        <p:nvSpPr>
          <p:cNvPr id="13" name="object 6">
            <a:extLst>
              <a:ext uri="{FF2B5EF4-FFF2-40B4-BE49-F238E27FC236}">
                <a16:creationId xmlns:a16="http://schemas.microsoft.com/office/drawing/2014/main" id="{DC9E6147-61CE-4DA7-BC23-5865869B476D}"/>
              </a:ext>
            </a:extLst>
          </p:cNvPr>
          <p:cNvSpPr/>
          <p:nvPr/>
        </p:nvSpPr>
        <p:spPr>
          <a:xfrm>
            <a:off x="4572000" y="1658696"/>
            <a:ext cx="3886200" cy="3235037"/>
          </a:xfrm>
          <a:prstGeom prst="rect">
            <a:avLst/>
          </a:prstGeom>
          <a:blipFill>
            <a:blip r:embed="rId6" cstate="screen">
              <a:extLst>
                <a:ext uri="{28A0092B-C50C-407E-A947-70E740481C1C}">
                  <a14:useLocalDpi xmlns:a14="http://schemas.microsoft.com/office/drawing/2010/main"/>
                </a:ext>
              </a:extLst>
            </a:blip>
            <a:srcRect/>
            <a:stretch>
              <a:fillRect/>
            </a:stretch>
          </a:blipFill>
        </p:spPr>
        <p:txBody>
          <a:bodyPr wrap="square" lIns="0" tIns="0" rIns="0" bIns="0" rtlCol="0">
            <a:noAutofit/>
          </a:bodyPr>
          <a:lstStyle/>
          <a:p>
            <a:pPr algn="ctr"/>
            <a:r>
              <a:rPr lang="en-US" sz="1050" kern="100">
                <a:effectLst/>
                <a:latin typeface="游明朝" panose="02020400000000000000" pitchFamily="18" charset="-128"/>
                <a:ea typeface="游明朝" panose="02020400000000000000" pitchFamily="18" charset="-128"/>
                <a:cs typeface="Times New Roman" panose="02020603050405020304" pitchFamily="18" charset="0"/>
              </a:rPr>
              <a:t> </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p:txBody>
      </p:sp>
      <p:sp>
        <p:nvSpPr>
          <p:cNvPr id="5" name="スライド番号プレースホルダー 4">
            <a:extLst>
              <a:ext uri="{FF2B5EF4-FFF2-40B4-BE49-F238E27FC236}">
                <a16:creationId xmlns:a16="http://schemas.microsoft.com/office/drawing/2014/main" id="{8C69CAC4-DC6A-4F66-B316-4C6EEAED1E6B}"/>
              </a:ext>
            </a:extLst>
          </p:cNvPr>
          <p:cNvSpPr>
            <a:spLocks noGrp="1"/>
          </p:cNvSpPr>
          <p:nvPr>
            <p:ph type="sldNum" sz="quarter" idx="7"/>
          </p:nvPr>
        </p:nvSpPr>
        <p:spPr/>
        <p:txBody>
          <a:bodyPr/>
          <a:lstStyle/>
          <a:p>
            <a:pPr marL="38100">
              <a:lnSpc>
                <a:spcPts val="1425"/>
              </a:lnSpc>
            </a:pPr>
            <a:fld id="{81D60167-4931-47E6-BA6A-407CBD079E47}" type="slidenum">
              <a:rPr lang="en-US" altLang="ja-JP" spc="-5" smtClean="0"/>
              <a:t>11</a:t>
            </a:fld>
            <a:endParaRPr lang="en-US" altLang="ja-JP" spc="-5" dirty="0"/>
          </a:p>
        </p:txBody>
      </p:sp>
      <p:pic>
        <p:nvPicPr>
          <p:cNvPr id="9" name="図 8">
            <a:extLst>
              <a:ext uri="{FF2B5EF4-FFF2-40B4-BE49-F238E27FC236}">
                <a16:creationId xmlns:a16="http://schemas.microsoft.com/office/drawing/2014/main" id="{5E006C68-0A85-4A72-BBA0-0B2C3329043B}"/>
              </a:ext>
            </a:extLst>
          </p:cNvPr>
          <p:cNvPicPr>
            <a:picLocks noChangeAspect="1"/>
          </p:cNvPicPr>
          <p:nvPr/>
        </p:nvPicPr>
        <p:blipFill>
          <a:blip r:embed="rId7"/>
          <a:stretch>
            <a:fillRect/>
          </a:stretch>
        </p:blipFill>
        <p:spPr>
          <a:xfrm>
            <a:off x="239843" y="6249387"/>
            <a:ext cx="4828450" cy="329213"/>
          </a:xfrm>
          <a:prstGeom prst="rect">
            <a:avLst/>
          </a:prstGeom>
        </p:spPr>
      </p:pic>
      <p:sp>
        <p:nvSpPr>
          <p:cNvPr id="11" name="テキスト ボックス 10">
            <a:extLst>
              <a:ext uri="{FF2B5EF4-FFF2-40B4-BE49-F238E27FC236}">
                <a16:creationId xmlns:a16="http://schemas.microsoft.com/office/drawing/2014/main" id="{59379F15-F897-493E-83F4-880912385AB7}"/>
              </a:ext>
            </a:extLst>
          </p:cNvPr>
          <p:cNvSpPr txBox="1"/>
          <p:nvPr/>
        </p:nvSpPr>
        <p:spPr>
          <a:xfrm>
            <a:off x="5224147" y="6249387"/>
            <a:ext cx="2886334" cy="261610"/>
          </a:xfrm>
          <a:prstGeom prst="rect">
            <a:avLst/>
          </a:prstGeom>
          <a:noFill/>
        </p:spPr>
        <p:txBody>
          <a:bodyPr wrap="square" rtlCol="0">
            <a:spAutoFit/>
          </a:bodyPr>
          <a:lstStyle/>
          <a:p>
            <a:pPr algn="l"/>
            <a:r>
              <a:rPr lang="ja-JP" altLang="en-US" sz="1100" dirty="0">
                <a:latin typeface="HGｺﾞｼｯｸM" panose="020B0609000000000000" pitchFamily="49" charset="-128"/>
                <a:ea typeface="HGｺﾞｼｯｸM" panose="020B0609000000000000" pitchFamily="49" charset="-128"/>
              </a:rPr>
              <a:t>写真提供（一社）日本産業・医療ガス協会</a:t>
            </a:r>
          </a:p>
        </p:txBody>
      </p:sp>
      <p:sp>
        <p:nvSpPr>
          <p:cNvPr id="10" name="object 2">
            <a:extLst>
              <a:ext uri="{FF2B5EF4-FFF2-40B4-BE49-F238E27FC236}">
                <a16:creationId xmlns:a16="http://schemas.microsoft.com/office/drawing/2014/main" id="{9767DFCA-044A-47C7-A626-D5C032D41530}"/>
              </a:ext>
            </a:extLst>
          </p:cNvPr>
          <p:cNvSpPr txBox="1">
            <a:spLocks/>
          </p:cNvSpPr>
          <p:nvPr/>
        </p:nvSpPr>
        <p:spPr>
          <a:xfrm>
            <a:off x="631367" y="635623"/>
            <a:ext cx="6532517" cy="443711"/>
          </a:xfrm>
          <a:prstGeom prst="rect">
            <a:avLst/>
          </a:prstGeom>
        </p:spPr>
        <p:txBody>
          <a:bodyPr vert="horz" wrap="square" lIns="0" tIns="12700" rIns="0" bIns="0" rtlCol="0">
            <a:spAutoFit/>
          </a:bodyPr>
          <a:lstStyle>
            <a:lvl1pPr>
              <a:defRPr sz="3600" b="0" i="0">
                <a:solidFill>
                  <a:srgbClr val="4F81BC"/>
                </a:solidFill>
                <a:latin typeface="MS UI Gothic"/>
                <a:ea typeface="+mj-ea"/>
                <a:cs typeface="MS UI Gothic"/>
              </a:defRPr>
            </a:lvl1pPr>
          </a:lstStyle>
          <a:p>
            <a:pPr marL="12700">
              <a:spcBef>
                <a:spcPts val="100"/>
              </a:spcBef>
            </a:pPr>
            <a:r>
              <a:rPr kumimoji="0" lang="ja-JP" altLang="en-US" sz="2800" b="1" u="heavy" kern="0" spc="-700" dirty="0">
                <a:solidFill>
                  <a:srgbClr val="000000"/>
                </a:solidFill>
                <a:uFill>
                  <a:solidFill>
                    <a:srgbClr val="000000"/>
                  </a:solidFill>
                </a:uFill>
                <a:latin typeface="Times New Roman"/>
                <a:cs typeface="Times New Roman"/>
              </a:rPr>
              <a:t> </a:t>
            </a:r>
            <a:r>
              <a:rPr kumimoji="0" lang="en-US" altLang="ja-JP" sz="2400" b="1" u="heavy" kern="0" spc="20" dirty="0">
                <a:solidFill>
                  <a:srgbClr val="000000"/>
                </a:solidFill>
                <a:uFill>
                  <a:solidFill>
                    <a:srgbClr val="000000"/>
                  </a:solidFill>
                </a:uFill>
                <a:latin typeface="MS UI Gothic" panose="020B0600070205080204" pitchFamily="50" charset="-128"/>
                <a:ea typeface="MS UI Gothic" panose="020B0600070205080204" pitchFamily="50" charset="-128"/>
                <a:cs typeface="Adobe Fan Heiti Std B"/>
              </a:rPr>
              <a:t>2019</a:t>
            </a:r>
            <a:r>
              <a:rPr kumimoji="0" lang="ja-JP" altLang="en-US" sz="2400" b="1" u="heavy" kern="0" spc="20" dirty="0">
                <a:solidFill>
                  <a:srgbClr val="000000"/>
                </a:solidFill>
                <a:uFill>
                  <a:solidFill>
                    <a:srgbClr val="000000"/>
                  </a:solidFill>
                </a:uFill>
                <a:latin typeface="MS UI Gothic" panose="020B0600070205080204" pitchFamily="50" charset="-128"/>
                <a:ea typeface="MS UI Gothic" panose="020B0600070205080204" pitchFamily="50" charset="-128"/>
                <a:cs typeface="Adobe Fan Heiti Std B"/>
              </a:rPr>
              <a:t>年台風</a:t>
            </a:r>
            <a:r>
              <a:rPr kumimoji="0" lang="en-US" altLang="ja-JP" sz="2400" b="1" u="heavy" kern="0" spc="15" dirty="0">
                <a:solidFill>
                  <a:srgbClr val="000000"/>
                </a:solidFill>
                <a:uFill>
                  <a:solidFill>
                    <a:srgbClr val="000000"/>
                  </a:solidFill>
                </a:uFill>
                <a:latin typeface="MS UI Gothic" panose="020B0600070205080204" pitchFamily="50" charset="-128"/>
                <a:ea typeface="MS UI Gothic" panose="020B0600070205080204" pitchFamily="50" charset="-128"/>
                <a:cs typeface="Adobe Fan Heiti Std B"/>
              </a:rPr>
              <a:t>19</a:t>
            </a:r>
            <a:r>
              <a:rPr kumimoji="0" lang="ja-JP" altLang="en-US" sz="2400" b="1" u="heavy" kern="0" spc="15" dirty="0">
                <a:solidFill>
                  <a:srgbClr val="000000"/>
                </a:solidFill>
                <a:uFill>
                  <a:solidFill>
                    <a:srgbClr val="000000"/>
                  </a:solidFill>
                </a:uFill>
                <a:latin typeface="MS UI Gothic" panose="020B0600070205080204" pitchFamily="50" charset="-128"/>
                <a:ea typeface="MS UI Gothic" panose="020B0600070205080204" pitchFamily="50" charset="-128"/>
                <a:cs typeface="Adobe Fan Heiti Std B"/>
              </a:rPr>
              <a:t>号</a:t>
            </a:r>
            <a:r>
              <a:rPr kumimoji="0" lang="ja-JP" altLang="en-US" sz="2400" b="1" u="heavy" kern="0" dirty="0">
                <a:solidFill>
                  <a:srgbClr val="000000"/>
                </a:solidFill>
                <a:uFill>
                  <a:solidFill>
                    <a:srgbClr val="000000"/>
                  </a:solidFill>
                </a:uFill>
                <a:latin typeface="MS UI Gothic" panose="020B0600070205080204" pitchFamily="50" charset="-128"/>
                <a:ea typeface="MS UI Gothic" panose="020B0600070205080204" pitchFamily="50" charset="-128"/>
                <a:cs typeface="Adobe Fan Heiti Std B"/>
              </a:rPr>
              <a:t>に</a:t>
            </a:r>
            <a:r>
              <a:rPr kumimoji="0" lang="ja-JP" altLang="en-US" sz="2400" b="1" u="heavy" kern="0" spc="15" dirty="0">
                <a:solidFill>
                  <a:srgbClr val="000000"/>
                </a:solidFill>
                <a:uFill>
                  <a:solidFill>
                    <a:srgbClr val="000000"/>
                  </a:solidFill>
                </a:uFill>
                <a:latin typeface="MS UI Gothic" panose="020B0600070205080204" pitchFamily="50" charset="-128"/>
                <a:ea typeface="MS UI Gothic" panose="020B0600070205080204" pitchFamily="50" charset="-128"/>
                <a:cs typeface="Adobe Fan Heiti Std B"/>
              </a:rPr>
              <a:t>よる</a:t>
            </a:r>
            <a:r>
              <a:rPr kumimoji="0" lang="ja-JP" altLang="en-US" sz="2400" b="1" u="heavy" kern="0" dirty="0">
                <a:solidFill>
                  <a:srgbClr val="000000"/>
                </a:solidFill>
                <a:uFill>
                  <a:solidFill>
                    <a:srgbClr val="000000"/>
                  </a:solidFill>
                </a:uFill>
                <a:latin typeface="MS UI Gothic" panose="020B0600070205080204" pitchFamily="50" charset="-128"/>
                <a:ea typeface="MS UI Gothic" panose="020B0600070205080204" pitchFamily="50" charset="-128"/>
                <a:cs typeface="Adobe Fan Heiti Std B"/>
              </a:rPr>
              <a:t>災</a:t>
            </a:r>
            <a:r>
              <a:rPr kumimoji="0" lang="ja-JP" altLang="en-US" sz="2400" b="1" u="heavy" kern="0" spc="30" dirty="0">
                <a:solidFill>
                  <a:srgbClr val="000000"/>
                </a:solidFill>
                <a:uFill>
                  <a:solidFill>
                    <a:srgbClr val="000000"/>
                  </a:solidFill>
                </a:uFill>
                <a:latin typeface="MS UI Gothic" panose="020B0600070205080204" pitchFamily="50" charset="-128"/>
                <a:ea typeface="MS UI Gothic" panose="020B0600070205080204" pitchFamily="50" charset="-128"/>
                <a:cs typeface="Adobe Fan Heiti Std B"/>
              </a:rPr>
              <a:t>害</a:t>
            </a:r>
            <a:r>
              <a:rPr kumimoji="0" lang="en-US" altLang="ja-JP" sz="2400" u="heavy" kern="0" dirty="0">
                <a:solidFill>
                  <a:srgbClr val="000000"/>
                </a:solidFill>
                <a:uFill>
                  <a:solidFill>
                    <a:srgbClr val="000000"/>
                  </a:solidFill>
                </a:uFill>
                <a:latin typeface="MS UI Gothic" panose="020B0600070205080204" pitchFamily="50" charset="-128"/>
                <a:ea typeface="MS UI Gothic" panose="020B0600070205080204" pitchFamily="50" charset="-128"/>
                <a:cs typeface="Franklin Gothic Medium"/>
              </a:rPr>
              <a:t>(</a:t>
            </a:r>
            <a:r>
              <a:rPr kumimoji="0" lang="ja-JP" altLang="en-US" sz="2400" b="1" u="heavy" kern="0" spc="15" dirty="0">
                <a:solidFill>
                  <a:srgbClr val="000000"/>
                </a:solidFill>
                <a:uFill>
                  <a:solidFill>
                    <a:srgbClr val="000000"/>
                  </a:solidFill>
                </a:uFill>
                <a:latin typeface="MS UI Gothic" panose="020B0600070205080204" pitchFamily="50" charset="-128"/>
                <a:ea typeface="MS UI Gothic" panose="020B0600070205080204" pitchFamily="50" charset="-128"/>
                <a:cs typeface="Adobe Fan Heiti Std B"/>
              </a:rPr>
              <a:t>医</a:t>
            </a:r>
            <a:r>
              <a:rPr kumimoji="0" lang="ja-JP" altLang="en-US" sz="2400" b="1" u="heavy" kern="0" dirty="0">
                <a:solidFill>
                  <a:srgbClr val="000000"/>
                </a:solidFill>
                <a:uFill>
                  <a:solidFill>
                    <a:srgbClr val="000000"/>
                  </a:solidFill>
                </a:uFill>
                <a:latin typeface="MS UI Gothic" panose="020B0600070205080204" pitchFamily="50" charset="-128"/>
                <a:ea typeface="MS UI Gothic" panose="020B0600070205080204" pitchFamily="50" charset="-128"/>
                <a:cs typeface="Adobe Fan Heiti Std B"/>
              </a:rPr>
              <a:t>療ガス事業者</a:t>
            </a:r>
            <a:r>
              <a:rPr kumimoji="0" lang="en-US" altLang="ja-JP" sz="2400" u="heavy" kern="0" spc="25" dirty="0">
                <a:solidFill>
                  <a:srgbClr val="000000"/>
                </a:solidFill>
                <a:uFill>
                  <a:solidFill>
                    <a:srgbClr val="000000"/>
                  </a:solidFill>
                </a:uFill>
                <a:latin typeface="MS UI Gothic" panose="020B0600070205080204" pitchFamily="50" charset="-128"/>
                <a:ea typeface="MS UI Gothic" panose="020B0600070205080204" pitchFamily="50" charset="-128"/>
                <a:cs typeface="Adobe Fan Heiti Std B"/>
              </a:rPr>
              <a:t>)</a:t>
            </a:r>
            <a:endParaRPr kumimoji="0" lang="ja-JP" altLang="en-US" sz="2400" kern="0" dirty="0">
              <a:latin typeface="MS UI Gothic" panose="020B0600070205080204" pitchFamily="50" charset="-128"/>
              <a:ea typeface="MS UI Gothic" panose="020B0600070205080204" pitchFamily="50" charset="-128"/>
              <a:cs typeface="Franklin Gothic Medium"/>
            </a:endParaRPr>
          </a:p>
        </p:txBody>
      </p:sp>
      <p:pic>
        <p:nvPicPr>
          <p:cNvPr id="6" name="日本医療ガス学会P11">
            <a:hlinkClick r:id="" action="ppaction://media"/>
            <a:extLst>
              <a:ext uri="{FF2B5EF4-FFF2-40B4-BE49-F238E27FC236}">
                <a16:creationId xmlns:a16="http://schemas.microsoft.com/office/drawing/2014/main" id="{6CF088E7-C5FA-4A52-A0FC-0251658F6FE4}"/>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9296400" y="-762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advClick="0" advTm="19000"/>
    </mc:Choice>
    <mc:Fallback xmlns="">
      <p:transition advClick="0" advTm="19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000"/>
                                  </p:stCondLst>
                                  <p:childTnLst>
                                    <p:cmd type="call" cmd="playFrom(0.0)">
                                      <p:cBhvr>
                                        <p:cTn id="6" dur="1863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extLst>
    <p:ext uri="{E180D4A7-C9FB-4DFB-919C-405C955672EB}">
      <p14:showEvtLst xmlns:p14="http://schemas.microsoft.com/office/powerpoint/2010/main">
        <p14:playEvt time="10" objId="2"/>
        <p14:stopEvt time="18750" objId="2"/>
      </p14:showEvtLst>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タイトル 1"/>
          <p:cNvSpPr>
            <a:spLocks noGrp="1"/>
          </p:cNvSpPr>
          <p:nvPr>
            <p:ph type="title"/>
          </p:nvPr>
        </p:nvSpPr>
        <p:spPr/>
        <p:txBody>
          <a:bodyPr>
            <a:normAutofit/>
          </a:bodyPr>
          <a:lstStyle/>
          <a:p>
            <a:pPr marL="90488" eaLnBrk="1" hangingPunct="1"/>
            <a:r>
              <a:rPr lang="ja-JP" altLang="en-US" dirty="0">
                <a:solidFill>
                  <a:schemeClr val="accent1">
                    <a:lumMod val="75000"/>
                  </a:schemeClr>
                </a:solidFill>
                <a:latin typeface="HGP創英角ｺﾞｼｯｸUB" pitchFamily="50" charset="-128"/>
                <a:ea typeface="HGP創英角ｺﾞｼｯｸUB" pitchFamily="50" charset="-128"/>
              </a:rPr>
              <a:t>災害で起きる医療ガストラブル</a:t>
            </a:r>
          </a:p>
        </p:txBody>
      </p:sp>
      <p:grpSp>
        <p:nvGrpSpPr>
          <p:cNvPr id="2" name="グループ化 1"/>
          <p:cNvGrpSpPr/>
          <p:nvPr/>
        </p:nvGrpSpPr>
        <p:grpSpPr>
          <a:xfrm>
            <a:off x="300224" y="1257299"/>
            <a:ext cx="8508108" cy="5003801"/>
            <a:chOff x="300224" y="1257299"/>
            <a:chExt cx="8508108" cy="5003801"/>
          </a:xfrm>
        </p:grpSpPr>
        <p:grpSp>
          <p:nvGrpSpPr>
            <p:cNvPr id="8" name="グループ化 7"/>
            <p:cNvGrpSpPr/>
            <p:nvPr/>
          </p:nvGrpSpPr>
          <p:grpSpPr>
            <a:xfrm>
              <a:off x="300224" y="1257299"/>
              <a:ext cx="2834581" cy="3187701"/>
              <a:chOff x="300224" y="1257299"/>
              <a:chExt cx="2834581" cy="3187701"/>
            </a:xfrm>
          </p:grpSpPr>
          <p:sp>
            <p:nvSpPr>
              <p:cNvPr id="24" name="角丸四角形 23"/>
              <p:cNvSpPr/>
              <p:nvPr/>
            </p:nvSpPr>
            <p:spPr>
              <a:xfrm>
                <a:off x="367917" y="1257299"/>
                <a:ext cx="2766888" cy="3187701"/>
              </a:xfrm>
              <a:prstGeom prst="roundRect">
                <a:avLst>
                  <a:gd name="adj" fmla="val 3132"/>
                </a:avLst>
              </a:prstGeom>
              <a:solidFill>
                <a:schemeClr val="bg1"/>
              </a:solidFill>
              <a:ln w="28575" cmpd="sng">
                <a:solidFill>
                  <a:srgbClr val="FF0000"/>
                </a:solidFill>
              </a:ln>
              <a:effectLst>
                <a:outerShdw blurRad="50800" dist="38100" dir="2700000" algn="tl" rotWithShape="0">
                  <a:schemeClr val="accent1">
                    <a:lumMod val="75000"/>
                    <a:alpha val="3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dirty="0"/>
              </a:p>
            </p:txBody>
          </p:sp>
          <p:sp>
            <p:nvSpPr>
              <p:cNvPr id="25" name="角丸四角形 24"/>
              <p:cNvSpPr/>
              <p:nvPr/>
            </p:nvSpPr>
            <p:spPr>
              <a:xfrm>
                <a:off x="505905" y="1409699"/>
                <a:ext cx="2476500" cy="2882900"/>
              </a:xfrm>
              <a:prstGeom prst="roundRect">
                <a:avLst>
                  <a:gd name="adj" fmla="val 4423"/>
                </a:avLst>
              </a:prstGeom>
              <a:solidFill>
                <a:srgbClr val="FDEADA"/>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dirty="0"/>
              </a:p>
            </p:txBody>
          </p:sp>
          <p:sp>
            <p:nvSpPr>
              <p:cNvPr id="39" name="正方形/長方形 38"/>
              <p:cNvSpPr/>
              <p:nvPr/>
            </p:nvSpPr>
            <p:spPr>
              <a:xfrm>
                <a:off x="300224" y="1914483"/>
                <a:ext cx="2644080" cy="1895517"/>
              </a:xfrm>
              <a:prstGeom prst="rect">
                <a:avLst/>
              </a:prstGeom>
            </p:spPr>
            <p:txBody>
              <a:bodyPr wrap="none" bIns="0" anchor="ctr" anchorCtr="0">
                <a:noAutofit/>
              </a:bodyPr>
              <a:lstStyle/>
              <a:p>
                <a:pPr marL="457200" indent="-276225">
                  <a:spcAft>
                    <a:spcPts val="1000"/>
                  </a:spcAft>
                  <a:buFont typeface="Wingdings" pitchFamily="2" charset="2"/>
                  <a:buChar char="Ø"/>
                </a:pPr>
                <a:r>
                  <a:rPr lang="ja-JP" altLang="en-US" sz="2700" dirty="0">
                    <a:solidFill>
                      <a:srgbClr val="FF0000"/>
                    </a:solidFill>
                    <a:latin typeface="+mn-ea"/>
                    <a:ea typeface="+mn-ea"/>
                  </a:rPr>
                  <a:t>供給源の倒壊</a:t>
                </a:r>
                <a:endParaRPr lang="en-US" altLang="ja-JP" sz="2700" dirty="0">
                  <a:solidFill>
                    <a:srgbClr val="FF0000"/>
                  </a:solidFill>
                  <a:latin typeface="+mn-ea"/>
                  <a:ea typeface="+mn-ea"/>
                </a:endParaRPr>
              </a:p>
              <a:p>
                <a:pPr marL="457200" indent="-276225">
                  <a:spcAft>
                    <a:spcPts val="1000"/>
                  </a:spcAft>
                  <a:buFont typeface="Wingdings" pitchFamily="2" charset="2"/>
                  <a:buChar char="Ø"/>
                </a:pPr>
                <a:r>
                  <a:rPr lang="ja-JP" altLang="en-US" sz="2700" dirty="0">
                    <a:solidFill>
                      <a:srgbClr val="FF0000"/>
                    </a:solidFill>
                    <a:latin typeface="+mn-ea"/>
                    <a:ea typeface="+mn-ea"/>
                  </a:rPr>
                  <a:t>供給源の浸水</a:t>
                </a:r>
              </a:p>
              <a:p>
                <a:pPr marL="457200" indent="-276225">
                  <a:spcAft>
                    <a:spcPts val="1000"/>
                  </a:spcAft>
                  <a:buFont typeface="Wingdings" pitchFamily="2" charset="2"/>
                  <a:buChar char="Ø"/>
                </a:pPr>
                <a:r>
                  <a:rPr lang="ja-JP" altLang="en-US" sz="2700" dirty="0">
                    <a:solidFill>
                      <a:srgbClr val="FF0000"/>
                    </a:solidFill>
                    <a:latin typeface="+mn-ea"/>
                    <a:ea typeface="+mn-ea"/>
                  </a:rPr>
                  <a:t>配管の断裂</a:t>
                </a:r>
                <a:r>
                  <a:rPr lang="ja-JP" altLang="en-US" sz="2800" dirty="0">
                    <a:solidFill>
                      <a:srgbClr val="FF0000"/>
                    </a:solidFill>
                    <a:latin typeface="+mn-ea"/>
                    <a:ea typeface="+mn-ea"/>
                  </a:rPr>
                  <a:t>　　　　　</a:t>
                </a:r>
              </a:p>
              <a:p>
                <a:pPr marL="457200" indent="-276225">
                  <a:buFont typeface="Wingdings" pitchFamily="2" charset="2"/>
                  <a:buChar char="Ø"/>
                </a:pPr>
                <a:r>
                  <a:rPr lang="ja-JP" altLang="en-US" sz="2700" dirty="0">
                    <a:solidFill>
                      <a:srgbClr val="FF0000"/>
                    </a:solidFill>
                    <a:latin typeface="+mn-ea"/>
                    <a:ea typeface="+mn-ea"/>
                  </a:rPr>
                  <a:t>アウトレット</a:t>
                </a:r>
                <a:endParaRPr lang="en-US" altLang="ja-JP" sz="2700" dirty="0">
                  <a:solidFill>
                    <a:srgbClr val="FF0000"/>
                  </a:solidFill>
                  <a:latin typeface="+mn-ea"/>
                  <a:ea typeface="+mn-ea"/>
                </a:endParaRPr>
              </a:p>
              <a:p>
                <a:pPr marL="450850"/>
                <a:r>
                  <a:rPr lang="ja-JP" altLang="en-US" sz="2700" dirty="0">
                    <a:solidFill>
                      <a:srgbClr val="FF0000"/>
                    </a:solidFill>
                    <a:latin typeface="+mn-ea"/>
                    <a:ea typeface="+mn-ea"/>
                  </a:rPr>
                  <a:t>損傷</a:t>
                </a:r>
              </a:p>
            </p:txBody>
          </p:sp>
        </p:grpSp>
        <p:sp>
          <p:nvSpPr>
            <p:cNvPr id="22" name="正方形/長方形 21"/>
            <p:cNvSpPr/>
            <p:nvPr/>
          </p:nvSpPr>
          <p:spPr>
            <a:xfrm>
              <a:off x="468313" y="4660900"/>
              <a:ext cx="8207375" cy="1600200"/>
            </a:xfrm>
            <a:prstGeom prst="rect">
              <a:avLst/>
            </a:prstGeom>
            <a:pattFill prst="lgGrid">
              <a:fgClr>
                <a:srgbClr val="FFCDCD"/>
              </a:fgClr>
              <a:bgClr>
                <a:schemeClr val="bg1"/>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dirty="0"/>
            </a:p>
          </p:txBody>
        </p:sp>
        <p:sp>
          <p:nvSpPr>
            <p:cNvPr id="23" name="テキスト ボックス 10"/>
            <p:cNvSpPr txBox="1">
              <a:spLocks noChangeArrowheads="1"/>
            </p:cNvSpPr>
            <p:nvPr/>
          </p:nvSpPr>
          <p:spPr bwMode="auto">
            <a:xfrm>
              <a:off x="467544" y="4645025"/>
              <a:ext cx="8244148" cy="58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3200">
                  <a:solidFill>
                    <a:schemeClr val="tx1"/>
                  </a:solidFill>
                  <a:latin typeface="Calibri" charset="0"/>
                  <a:ea typeface="ＭＳ Ｐゴシック" charset="0"/>
                  <a:cs typeface="ＭＳ Ｐゴシック" charset="0"/>
                </a:defRPr>
              </a:lvl1pPr>
              <a:lvl2pPr>
                <a:defRPr kumimoji="1" sz="2800">
                  <a:solidFill>
                    <a:schemeClr val="tx1"/>
                  </a:solidFill>
                  <a:latin typeface="Calibri" charset="0"/>
                  <a:ea typeface="ＭＳ Ｐゴシック" charset="0"/>
                </a:defRPr>
              </a:lvl2pPr>
              <a:lvl3pPr>
                <a:defRPr kumimoji="1" sz="2400">
                  <a:solidFill>
                    <a:schemeClr val="tx1"/>
                  </a:solidFill>
                  <a:latin typeface="Calibri" charset="0"/>
                  <a:ea typeface="ＭＳ Ｐゴシック" charset="0"/>
                </a:defRPr>
              </a:lvl3pPr>
              <a:lvl4pPr>
                <a:defRPr kumimoji="1" sz="2000">
                  <a:solidFill>
                    <a:schemeClr val="tx1"/>
                  </a:solidFill>
                  <a:latin typeface="Calibri" charset="0"/>
                  <a:ea typeface="ＭＳ Ｐゴシック" charset="0"/>
                </a:defRPr>
              </a:lvl4pPr>
              <a:lvl5pPr>
                <a:defRPr kumimoji="1" sz="2000">
                  <a:solidFill>
                    <a:schemeClr val="tx1"/>
                  </a:solidFill>
                  <a:latin typeface="Calibri" charset="0"/>
                  <a:ea typeface="ＭＳ Ｐゴシック" charset="0"/>
                </a:defRPr>
              </a:lvl5pPr>
              <a:lvl6pPr eaLnBrk="0" fontAlgn="base" hangingPunct="0">
                <a:spcAft>
                  <a:spcPct val="0"/>
                </a:spcAft>
                <a:buFont typeface="Arial" charset="0"/>
                <a:buChar char="»"/>
                <a:defRPr kumimoji="1" sz="2000">
                  <a:solidFill>
                    <a:schemeClr val="tx1"/>
                  </a:solidFill>
                  <a:latin typeface="Calibri" charset="0"/>
                  <a:ea typeface="ＭＳ Ｐゴシック" charset="0"/>
                </a:defRPr>
              </a:lvl6pPr>
              <a:lvl7pPr eaLnBrk="0" fontAlgn="base" hangingPunct="0">
                <a:spcAft>
                  <a:spcPct val="0"/>
                </a:spcAft>
                <a:buFont typeface="Arial" charset="0"/>
                <a:buChar char="»"/>
                <a:defRPr kumimoji="1" sz="2000">
                  <a:solidFill>
                    <a:schemeClr val="tx1"/>
                  </a:solidFill>
                  <a:latin typeface="Calibri" charset="0"/>
                  <a:ea typeface="ＭＳ Ｐゴシック" charset="0"/>
                </a:defRPr>
              </a:lvl7pPr>
              <a:lvl8pPr eaLnBrk="0" fontAlgn="base" hangingPunct="0">
                <a:spcAft>
                  <a:spcPct val="0"/>
                </a:spcAft>
                <a:buFont typeface="Arial" charset="0"/>
                <a:buChar char="»"/>
                <a:defRPr kumimoji="1" sz="2000">
                  <a:solidFill>
                    <a:schemeClr val="tx1"/>
                  </a:solidFill>
                  <a:latin typeface="Calibri" charset="0"/>
                  <a:ea typeface="ＭＳ Ｐゴシック" charset="0"/>
                </a:defRPr>
              </a:lvl8pPr>
              <a:lvl9pPr eaLnBrk="0" fontAlgn="base" hangingPunct="0">
                <a:spcAft>
                  <a:spcPct val="0"/>
                </a:spcAft>
                <a:buFont typeface="Arial" charset="0"/>
                <a:buChar char="»"/>
                <a:defRPr kumimoji="1" sz="2000">
                  <a:solidFill>
                    <a:schemeClr val="tx1"/>
                  </a:solidFill>
                  <a:latin typeface="Calibri" charset="0"/>
                  <a:ea typeface="ＭＳ Ｐゴシック" charset="0"/>
                </a:defRPr>
              </a:lvl9pPr>
            </a:lstStyle>
            <a:p>
              <a:pPr algn="ctr" eaLnBrk="1" hangingPunct="1"/>
              <a:r>
                <a:rPr lang="ja-JP" altLang="en-US" dirty="0">
                  <a:latin typeface="HGPｺﾞｼｯｸE" pitchFamily="50" charset="-128"/>
                  <a:ea typeface="HGPｺﾞｼｯｸE" pitchFamily="50" charset="-128"/>
                </a:rPr>
                <a:t>手術や酸素療法、人工呼吸管理の継続不能</a:t>
              </a:r>
              <a:endParaRPr lang="en-US" altLang="ja-JP" dirty="0">
                <a:latin typeface="HGPｺﾞｼｯｸE" pitchFamily="50" charset="-128"/>
                <a:ea typeface="HGPｺﾞｼｯｸE" pitchFamily="50" charset="-128"/>
              </a:endParaRPr>
            </a:p>
          </p:txBody>
        </p:sp>
        <p:sp>
          <p:nvSpPr>
            <p:cNvPr id="26" name="右矢印 25"/>
            <p:cNvSpPr/>
            <p:nvPr/>
          </p:nvSpPr>
          <p:spPr>
            <a:xfrm>
              <a:off x="3240352" y="2336180"/>
              <a:ext cx="397026" cy="889620"/>
            </a:xfrm>
            <a:prstGeom prst="rightArrow">
              <a:avLst>
                <a:gd name="adj1" fmla="val 75218"/>
                <a:gd name="adj2" fmla="val 59967"/>
              </a:avLst>
            </a:prstGeom>
            <a:pattFill prst="ltDnDiag">
              <a:fgClr>
                <a:schemeClr val="accent2">
                  <a:lumMod val="60000"/>
                  <a:lumOff val="40000"/>
                </a:schemeClr>
              </a:fgClr>
              <a:bgClr>
                <a:srgbClr val="FF0000"/>
              </a:bgClr>
            </a:pattFill>
            <a:ln w="28575" cmpd="sng">
              <a:solidFill>
                <a:schemeClr val="bg1"/>
              </a:solidFill>
            </a:ln>
            <a:effectLst>
              <a:outerShdw blurRad="50800" dist="38100" dir="5400000" algn="t" rotWithShape="0">
                <a:schemeClr val="accent1">
                  <a:lumMod val="7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dirty="0"/>
            </a:p>
          </p:txBody>
        </p:sp>
        <p:grpSp>
          <p:nvGrpSpPr>
            <p:cNvPr id="27" name="グループ化 26"/>
            <p:cNvGrpSpPr/>
            <p:nvPr/>
          </p:nvGrpSpPr>
          <p:grpSpPr>
            <a:xfrm>
              <a:off x="3709387" y="1257299"/>
              <a:ext cx="1512168" cy="3187701"/>
              <a:chOff x="3642911" y="1257299"/>
              <a:chExt cx="1512168" cy="3187701"/>
            </a:xfrm>
          </p:grpSpPr>
          <p:sp>
            <p:nvSpPr>
              <p:cNvPr id="28" name="角丸四角形 27"/>
              <p:cNvSpPr/>
              <p:nvPr/>
            </p:nvSpPr>
            <p:spPr>
              <a:xfrm>
                <a:off x="3642911" y="1257299"/>
                <a:ext cx="1512168" cy="3187701"/>
              </a:xfrm>
              <a:prstGeom prst="roundRect">
                <a:avLst>
                  <a:gd name="adj" fmla="val 3132"/>
                </a:avLst>
              </a:prstGeom>
              <a:solidFill>
                <a:schemeClr val="bg1"/>
              </a:solidFill>
              <a:ln w="28575" cmpd="sng">
                <a:solidFill>
                  <a:srgbClr val="FF0000"/>
                </a:solidFill>
              </a:ln>
              <a:effectLst>
                <a:outerShdw blurRad="50800" dist="38100" dir="2700000" algn="tl" rotWithShape="0">
                  <a:schemeClr val="accent1">
                    <a:lumMod val="75000"/>
                    <a:alpha val="3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dirty="0"/>
              </a:p>
            </p:txBody>
          </p:sp>
          <p:sp>
            <p:nvSpPr>
              <p:cNvPr id="29" name="角丸四角形 28"/>
              <p:cNvSpPr/>
              <p:nvPr/>
            </p:nvSpPr>
            <p:spPr>
              <a:xfrm>
                <a:off x="3750924" y="1442492"/>
                <a:ext cx="1296143" cy="576064"/>
              </a:xfrm>
              <a:prstGeom prst="roundRect">
                <a:avLst>
                  <a:gd name="adj" fmla="val 4423"/>
                </a:avLst>
              </a:prstGeom>
              <a:solidFill>
                <a:srgbClr val="FF0000"/>
              </a:solidFill>
              <a:ln w="19050" cmpd="sng">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0" numCol="1" spcCol="0" rtlCol="0" fromWordArt="0" anchor="ctr" anchorCtr="0" forceAA="0" compatLnSpc="1">
                <a:prstTxWarp prst="textNoShape">
                  <a:avLst/>
                </a:prstTxWarp>
                <a:noAutofit/>
              </a:bodyPr>
              <a:lstStyle/>
              <a:p>
                <a:pPr algn="ctr"/>
                <a:r>
                  <a:rPr lang="ja-JP" altLang="en-US" sz="2800" dirty="0">
                    <a:solidFill>
                      <a:schemeClr val="bg1"/>
                    </a:solidFill>
                    <a:latin typeface="+mn-ea"/>
                  </a:rPr>
                  <a:t>途</a:t>
                </a:r>
                <a:r>
                  <a:rPr lang="en-US" altLang="ja-JP" sz="2800" dirty="0">
                    <a:solidFill>
                      <a:schemeClr val="bg1"/>
                    </a:solidFill>
                    <a:latin typeface="+mn-ea"/>
                  </a:rPr>
                  <a:t> </a:t>
                </a:r>
                <a:r>
                  <a:rPr lang="ja-JP" altLang="en-US" sz="2800" dirty="0">
                    <a:solidFill>
                      <a:schemeClr val="bg1"/>
                    </a:solidFill>
                    <a:latin typeface="+mn-ea"/>
                  </a:rPr>
                  <a:t>絶</a:t>
                </a:r>
                <a:endParaRPr lang="en-US" altLang="ja-JP" sz="2800" dirty="0">
                  <a:solidFill>
                    <a:schemeClr val="bg1"/>
                  </a:solidFill>
                  <a:latin typeface="+mn-ea"/>
                </a:endParaRPr>
              </a:p>
            </p:txBody>
          </p:sp>
          <p:sp>
            <p:nvSpPr>
              <p:cNvPr id="30" name="角丸四角形 29"/>
              <p:cNvSpPr/>
              <p:nvPr/>
            </p:nvSpPr>
            <p:spPr>
              <a:xfrm>
                <a:off x="3750924" y="2186575"/>
                <a:ext cx="1296143" cy="576064"/>
              </a:xfrm>
              <a:prstGeom prst="roundRect">
                <a:avLst>
                  <a:gd name="adj" fmla="val 4423"/>
                </a:avLst>
              </a:prstGeom>
              <a:solidFill>
                <a:srgbClr val="FF0000"/>
              </a:solidFill>
              <a:ln w="19050" cmpd="sng">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0" numCol="1" spcCol="0" rtlCol="0" fromWordArt="0" anchor="ctr" anchorCtr="0" forceAA="0" compatLnSpc="1">
                <a:prstTxWarp prst="textNoShape">
                  <a:avLst/>
                </a:prstTxWarp>
                <a:noAutofit/>
              </a:bodyPr>
              <a:lstStyle/>
              <a:p>
                <a:pPr algn="ctr"/>
                <a:r>
                  <a:rPr lang="ja-JP" altLang="en-US" sz="2800" dirty="0">
                    <a:solidFill>
                      <a:schemeClr val="bg1"/>
                    </a:solidFill>
                    <a:latin typeface="+mn-ea"/>
                  </a:rPr>
                  <a:t>噴</a:t>
                </a:r>
                <a:r>
                  <a:rPr lang="en-US" altLang="ja-JP" sz="2800" dirty="0">
                    <a:solidFill>
                      <a:schemeClr val="bg1"/>
                    </a:solidFill>
                    <a:latin typeface="+mn-ea"/>
                  </a:rPr>
                  <a:t> </a:t>
                </a:r>
                <a:r>
                  <a:rPr lang="ja-JP" altLang="en-US" sz="2800" dirty="0">
                    <a:solidFill>
                      <a:schemeClr val="bg1"/>
                    </a:solidFill>
                    <a:latin typeface="+mn-ea"/>
                  </a:rPr>
                  <a:t>出</a:t>
                </a:r>
                <a:endParaRPr lang="en-US" altLang="ja-JP" sz="2800" dirty="0">
                  <a:solidFill>
                    <a:schemeClr val="bg1"/>
                  </a:solidFill>
                  <a:latin typeface="+mn-ea"/>
                </a:endParaRPr>
              </a:p>
            </p:txBody>
          </p:sp>
          <p:sp>
            <p:nvSpPr>
              <p:cNvPr id="31" name="角丸四角形 30"/>
              <p:cNvSpPr/>
              <p:nvPr/>
            </p:nvSpPr>
            <p:spPr>
              <a:xfrm>
                <a:off x="3750924" y="2930658"/>
                <a:ext cx="1296143" cy="576064"/>
              </a:xfrm>
              <a:prstGeom prst="roundRect">
                <a:avLst>
                  <a:gd name="adj" fmla="val 4423"/>
                </a:avLst>
              </a:prstGeom>
              <a:solidFill>
                <a:srgbClr val="FF0000"/>
              </a:solidFill>
              <a:ln w="19050" cmpd="sng">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0" numCol="1" spcCol="0" rtlCol="0" fromWordArt="0" anchor="ctr" anchorCtr="0" forceAA="0" compatLnSpc="1">
                <a:prstTxWarp prst="textNoShape">
                  <a:avLst/>
                </a:prstTxWarp>
                <a:noAutofit/>
              </a:bodyPr>
              <a:lstStyle/>
              <a:p>
                <a:pPr algn="ctr"/>
                <a:r>
                  <a:rPr lang="ja-JP" altLang="en-US" sz="2800" dirty="0">
                    <a:solidFill>
                      <a:schemeClr val="bg1"/>
                    </a:solidFill>
                    <a:latin typeface="+mn-ea"/>
                  </a:rPr>
                  <a:t>爆</a:t>
                </a:r>
                <a:r>
                  <a:rPr lang="en-US" altLang="ja-JP" sz="2800" dirty="0">
                    <a:solidFill>
                      <a:schemeClr val="bg1"/>
                    </a:solidFill>
                    <a:latin typeface="+mn-ea"/>
                  </a:rPr>
                  <a:t> </a:t>
                </a:r>
                <a:r>
                  <a:rPr lang="ja-JP" altLang="en-US" sz="2800" dirty="0">
                    <a:solidFill>
                      <a:schemeClr val="bg1"/>
                    </a:solidFill>
                    <a:latin typeface="+mn-ea"/>
                  </a:rPr>
                  <a:t>発</a:t>
                </a:r>
                <a:endParaRPr lang="en-US" altLang="ja-JP" sz="2800" dirty="0">
                  <a:solidFill>
                    <a:schemeClr val="bg1"/>
                  </a:solidFill>
                  <a:latin typeface="+mn-ea"/>
                </a:endParaRPr>
              </a:p>
            </p:txBody>
          </p:sp>
          <p:sp>
            <p:nvSpPr>
              <p:cNvPr id="32" name="角丸四角形 31"/>
              <p:cNvSpPr/>
              <p:nvPr/>
            </p:nvSpPr>
            <p:spPr>
              <a:xfrm>
                <a:off x="3750924" y="3674740"/>
                <a:ext cx="1296143" cy="576064"/>
              </a:xfrm>
              <a:prstGeom prst="roundRect">
                <a:avLst>
                  <a:gd name="adj" fmla="val 4423"/>
                </a:avLst>
              </a:prstGeom>
              <a:solidFill>
                <a:srgbClr val="FF0000"/>
              </a:solidFill>
              <a:ln w="19050" cmpd="sng">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0" numCol="1" spcCol="0" rtlCol="0" fromWordArt="0" anchor="ctr" anchorCtr="0" forceAA="0" compatLnSpc="1">
                <a:prstTxWarp prst="textNoShape">
                  <a:avLst/>
                </a:prstTxWarp>
                <a:noAutofit/>
              </a:bodyPr>
              <a:lstStyle/>
              <a:p>
                <a:pPr algn="ctr"/>
                <a:r>
                  <a:rPr lang="ja-JP" altLang="en-US" sz="2800" dirty="0">
                    <a:solidFill>
                      <a:schemeClr val="bg1"/>
                    </a:solidFill>
                    <a:latin typeface="+mn-ea"/>
                  </a:rPr>
                  <a:t>火 災</a:t>
                </a:r>
                <a:endParaRPr lang="en-US" altLang="ja-JP" sz="2800" dirty="0">
                  <a:solidFill>
                    <a:schemeClr val="bg1"/>
                  </a:solidFill>
                  <a:latin typeface="+mn-ea"/>
                </a:endParaRPr>
              </a:p>
            </p:txBody>
          </p:sp>
        </p:grpSp>
        <p:grpSp>
          <p:nvGrpSpPr>
            <p:cNvPr id="10" name="グループ化 9"/>
            <p:cNvGrpSpPr/>
            <p:nvPr/>
          </p:nvGrpSpPr>
          <p:grpSpPr>
            <a:xfrm>
              <a:off x="5796136" y="1257299"/>
              <a:ext cx="3012196" cy="3187701"/>
              <a:chOff x="5796136" y="1257299"/>
              <a:chExt cx="3012196" cy="3187701"/>
            </a:xfrm>
          </p:grpSpPr>
          <p:sp>
            <p:nvSpPr>
              <p:cNvPr id="33" name="角丸四角形 32"/>
              <p:cNvSpPr/>
              <p:nvPr/>
            </p:nvSpPr>
            <p:spPr>
              <a:xfrm>
                <a:off x="5796136" y="1257299"/>
                <a:ext cx="3012196" cy="3187701"/>
              </a:xfrm>
              <a:prstGeom prst="roundRect">
                <a:avLst>
                  <a:gd name="adj" fmla="val 3132"/>
                </a:avLst>
              </a:prstGeom>
              <a:solidFill>
                <a:srgbClr val="FFFBA3"/>
              </a:solidFill>
              <a:ln w="28575" cmpd="sng">
                <a:solidFill>
                  <a:srgbClr val="FF0000"/>
                </a:solidFill>
              </a:ln>
              <a:effectLst>
                <a:outerShdw blurRad="50800" dist="38100" dir="2700000" algn="tl" rotWithShape="0">
                  <a:schemeClr val="accent1">
                    <a:lumMod val="75000"/>
                    <a:alpha val="3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dirty="0"/>
              </a:p>
            </p:txBody>
          </p:sp>
          <p:sp>
            <p:nvSpPr>
              <p:cNvPr id="34" name="角丸四角形 33"/>
              <p:cNvSpPr/>
              <p:nvPr/>
            </p:nvSpPr>
            <p:spPr>
              <a:xfrm>
                <a:off x="5890722" y="2558617"/>
                <a:ext cx="1911795" cy="576064"/>
              </a:xfrm>
              <a:prstGeom prst="roundRect">
                <a:avLst>
                  <a:gd name="adj" fmla="val 4423"/>
                </a:avLst>
              </a:prstGeom>
              <a:solidFill>
                <a:schemeClr val="bg1"/>
              </a:solidFill>
              <a:ln w="28575" cmpd="sng">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r>
                  <a:rPr lang="ja-JP" altLang="en-US" sz="2800" dirty="0">
                    <a:solidFill>
                      <a:srgbClr val="FF0000"/>
                    </a:solidFill>
                    <a:latin typeface="+mn-ea"/>
                  </a:rPr>
                  <a:t>人工呼吸器</a:t>
                </a:r>
                <a:endParaRPr lang="en-US" altLang="ja-JP" sz="2800" dirty="0">
                  <a:solidFill>
                    <a:srgbClr val="FF0000"/>
                  </a:solidFill>
                  <a:latin typeface="+mn-ea"/>
                </a:endParaRPr>
              </a:p>
            </p:txBody>
          </p:sp>
          <p:sp>
            <p:nvSpPr>
              <p:cNvPr id="35" name="角丸四角形 34"/>
              <p:cNvSpPr/>
              <p:nvPr/>
            </p:nvSpPr>
            <p:spPr>
              <a:xfrm>
                <a:off x="5890722" y="3506722"/>
                <a:ext cx="1284932" cy="576064"/>
              </a:xfrm>
              <a:prstGeom prst="roundRect">
                <a:avLst>
                  <a:gd name="adj" fmla="val 4423"/>
                </a:avLst>
              </a:prstGeom>
              <a:solidFill>
                <a:schemeClr val="bg1"/>
              </a:solidFill>
              <a:ln w="28575" cmpd="sng">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r>
                  <a:rPr lang="ja-JP" altLang="en-US" sz="2800" dirty="0">
                    <a:solidFill>
                      <a:srgbClr val="FF0000"/>
                    </a:solidFill>
                    <a:latin typeface="+mn-ea"/>
                  </a:rPr>
                  <a:t>吸引</a:t>
                </a:r>
                <a:endParaRPr lang="en-US" altLang="ja-JP" sz="2800" dirty="0">
                  <a:solidFill>
                    <a:srgbClr val="FF0000"/>
                  </a:solidFill>
                  <a:latin typeface="+mn-ea"/>
                </a:endParaRPr>
              </a:p>
            </p:txBody>
          </p:sp>
          <p:sp>
            <p:nvSpPr>
              <p:cNvPr id="36" name="角丸四角形 35"/>
              <p:cNvSpPr/>
              <p:nvPr/>
            </p:nvSpPr>
            <p:spPr>
              <a:xfrm>
                <a:off x="5890722" y="1610511"/>
                <a:ext cx="1428948" cy="576064"/>
              </a:xfrm>
              <a:prstGeom prst="roundRect">
                <a:avLst>
                  <a:gd name="adj" fmla="val 4423"/>
                </a:avLst>
              </a:prstGeom>
              <a:solidFill>
                <a:schemeClr val="bg1"/>
              </a:solidFill>
              <a:ln w="28575" cmpd="sng">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r>
                  <a:rPr lang="ja-JP" altLang="en-US" sz="2800" dirty="0">
                    <a:solidFill>
                      <a:srgbClr val="FF0000"/>
                    </a:solidFill>
                    <a:latin typeface="+mn-ea"/>
                  </a:rPr>
                  <a:t>麻酔器</a:t>
                </a:r>
                <a:endParaRPr lang="en-US" altLang="ja-JP" sz="2800" dirty="0">
                  <a:solidFill>
                    <a:srgbClr val="FF0000"/>
                  </a:solidFill>
                  <a:latin typeface="+mn-ea"/>
                </a:endParaRPr>
              </a:p>
            </p:txBody>
          </p:sp>
          <p:sp>
            <p:nvSpPr>
              <p:cNvPr id="37" name="左中かっこ 36"/>
              <p:cNvSpPr/>
              <p:nvPr/>
            </p:nvSpPr>
            <p:spPr>
              <a:xfrm rot="10800000">
                <a:off x="7657013" y="1638300"/>
                <a:ext cx="432049" cy="2489200"/>
              </a:xfrm>
              <a:prstGeom prst="leftBrace">
                <a:avLst>
                  <a:gd name="adj1" fmla="val 107500"/>
                  <a:gd name="adj2" fmla="val 50000"/>
                </a:avLst>
              </a:prstGeom>
              <a:ln w="28575" cmpd="sng">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38" name="角丸四角形 37"/>
              <p:cNvSpPr/>
              <p:nvPr/>
            </p:nvSpPr>
            <p:spPr>
              <a:xfrm>
                <a:off x="8144137" y="2334580"/>
                <a:ext cx="576064" cy="1096640"/>
              </a:xfrm>
              <a:prstGeom prst="roundRect">
                <a:avLst>
                  <a:gd name="adj" fmla="val 4423"/>
                </a:avLst>
              </a:prstGeom>
              <a:solidFill>
                <a:srgbClr val="FF0000"/>
              </a:solidFill>
              <a:ln w="19050" cmpd="sng">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r>
                  <a:rPr lang="ja-JP" altLang="en-US" sz="2800" dirty="0">
                    <a:solidFill>
                      <a:schemeClr val="bg1"/>
                    </a:solidFill>
                    <a:latin typeface="+mn-ea"/>
                  </a:rPr>
                  <a:t>停</a:t>
                </a:r>
                <a:endParaRPr lang="en-US" altLang="ja-JP" sz="2800" dirty="0">
                  <a:solidFill>
                    <a:schemeClr val="bg1"/>
                  </a:solidFill>
                  <a:latin typeface="+mn-ea"/>
                </a:endParaRPr>
              </a:p>
              <a:p>
                <a:pPr algn="ctr"/>
                <a:r>
                  <a:rPr lang="ja-JP" altLang="en-US" sz="2800" dirty="0">
                    <a:solidFill>
                      <a:schemeClr val="bg1"/>
                    </a:solidFill>
                    <a:latin typeface="+mn-ea"/>
                  </a:rPr>
                  <a:t>止</a:t>
                </a:r>
                <a:endParaRPr lang="en-US" altLang="ja-JP" sz="2800" dirty="0">
                  <a:solidFill>
                    <a:schemeClr val="bg1"/>
                  </a:solidFill>
                  <a:latin typeface="+mn-ea"/>
                </a:endParaRPr>
              </a:p>
            </p:txBody>
          </p:sp>
        </p:grpSp>
        <p:sp>
          <p:nvSpPr>
            <p:cNvPr id="40" name="右矢印 39"/>
            <p:cNvSpPr/>
            <p:nvPr/>
          </p:nvSpPr>
          <p:spPr>
            <a:xfrm>
              <a:off x="5327102" y="2348880"/>
              <a:ext cx="397026" cy="889620"/>
            </a:xfrm>
            <a:prstGeom prst="rightArrow">
              <a:avLst>
                <a:gd name="adj1" fmla="val 75218"/>
                <a:gd name="adj2" fmla="val 59967"/>
              </a:avLst>
            </a:prstGeom>
            <a:pattFill prst="ltDnDiag">
              <a:fgClr>
                <a:schemeClr val="accent2">
                  <a:lumMod val="60000"/>
                  <a:lumOff val="40000"/>
                </a:schemeClr>
              </a:fgClr>
              <a:bgClr>
                <a:srgbClr val="FF0000"/>
              </a:bgClr>
            </a:pattFill>
            <a:ln w="28575" cmpd="sng">
              <a:solidFill>
                <a:schemeClr val="bg1"/>
              </a:solidFill>
            </a:ln>
            <a:effectLst>
              <a:outerShdw blurRad="50800" dist="38100" dir="5400000" algn="t" rotWithShape="0">
                <a:schemeClr val="accent1">
                  <a:lumMod val="7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dirty="0"/>
            </a:p>
          </p:txBody>
        </p:sp>
        <p:sp>
          <p:nvSpPr>
            <p:cNvPr id="41" name="テキスト ボックス 10"/>
            <p:cNvSpPr txBox="1">
              <a:spLocks noChangeArrowheads="1"/>
            </p:cNvSpPr>
            <p:nvPr/>
          </p:nvSpPr>
          <p:spPr bwMode="auto">
            <a:xfrm>
              <a:off x="1580512" y="5652536"/>
              <a:ext cx="6018212" cy="58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3200">
                  <a:solidFill>
                    <a:schemeClr val="tx1"/>
                  </a:solidFill>
                  <a:latin typeface="Calibri" charset="0"/>
                  <a:ea typeface="ＭＳ Ｐゴシック" charset="0"/>
                  <a:cs typeface="ＭＳ Ｐゴシック" charset="0"/>
                </a:defRPr>
              </a:lvl1pPr>
              <a:lvl2pPr>
                <a:defRPr kumimoji="1" sz="2800">
                  <a:solidFill>
                    <a:schemeClr val="tx1"/>
                  </a:solidFill>
                  <a:latin typeface="Calibri" charset="0"/>
                  <a:ea typeface="ＭＳ Ｐゴシック" charset="0"/>
                </a:defRPr>
              </a:lvl2pPr>
              <a:lvl3pPr>
                <a:defRPr kumimoji="1" sz="2400">
                  <a:solidFill>
                    <a:schemeClr val="tx1"/>
                  </a:solidFill>
                  <a:latin typeface="Calibri" charset="0"/>
                  <a:ea typeface="ＭＳ Ｐゴシック" charset="0"/>
                </a:defRPr>
              </a:lvl3pPr>
              <a:lvl4pPr>
                <a:defRPr kumimoji="1" sz="2000">
                  <a:solidFill>
                    <a:schemeClr val="tx1"/>
                  </a:solidFill>
                  <a:latin typeface="Calibri" charset="0"/>
                  <a:ea typeface="ＭＳ Ｐゴシック" charset="0"/>
                </a:defRPr>
              </a:lvl4pPr>
              <a:lvl5pPr>
                <a:defRPr kumimoji="1" sz="2000">
                  <a:solidFill>
                    <a:schemeClr val="tx1"/>
                  </a:solidFill>
                  <a:latin typeface="Calibri" charset="0"/>
                  <a:ea typeface="ＭＳ Ｐゴシック" charset="0"/>
                </a:defRPr>
              </a:lvl5pPr>
              <a:lvl6pPr eaLnBrk="0" fontAlgn="base" hangingPunct="0">
                <a:spcAft>
                  <a:spcPct val="0"/>
                </a:spcAft>
                <a:buFont typeface="Arial" charset="0"/>
                <a:buChar char="»"/>
                <a:defRPr kumimoji="1" sz="2000">
                  <a:solidFill>
                    <a:schemeClr val="tx1"/>
                  </a:solidFill>
                  <a:latin typeface="Calibri" charset="0"/>
                  <a:ea typeface="ＭＳ Ｐゴシック" charset="0"/>
                </a:defRPr>
              </a:lvl6pPr>
              <a:lvl7pPr eaLnBrk="0" fontAlgn="base" hangingPunct="0">
                <a:spcAft>
                  <a:spcPct val="0"/>
                </a:spcAft>
                <a:buFont typeface="Arial" charset="0"/>
                <a:buChar char="»"/>
                <a:defRPr kumimoji="1" sz="2000">
                  <a:solidFill>
                    <a:schemeClr val="tx1"/>
                  </a:solidFill>
                  <a:latin typeface="Calibri" charset="0"/>
                  <a:ea typeface="ＭＳ Ｐゴシック" charset="0"/>
                </a:defRPr>
              </a:lvl7pPr>
              <a:lvl8pPr eaLnBrk="0" fontAlgn="base" hangingPunct="0">
                <a:spcAft>
                  <a:spcPct val="0"/>
                </a:spcAft>
                <a:buFont typeface="Arial" charset="0"/>
                <a:buChar char="»"/>
                <a:defRPr kumimoji="1" sz="2000">
                  <a:solidFill>
                    <a:schemeClr val="tx1"/>
                  </a:solidFill>
                  <a:latin typeface="Calibri" charset="0"/>
                  <a:ea typeface="ＭＳ Ｐゴシック" charset="0"/>
                </a:defRPr>
              </a:lvl8pPr>
              <a:lvl9pPr eaLnBrk="0" fontAlgn="base" hangingPunct="0">
                <a:spcAft>
                  <a:spcPct val="0"/>
                </a:spcAft>
                <a:buFont typeface="Arial" charset="0"/>
                <a:buChar char="»"/>
                <a:defRPr kumimoji="1" sz="2000">
                  <a:solidFill>
                    <a:schemeClr val="tx1"/>
                  </a:solidFill>
                  <a:latin typeface="Calibri" charset="0"/>
                  <a:ea typeface="ＭＳ Ｐゴシック" charset="0"/>
                </a:defRPr>
              </a:lvl9pPr>
            </a:lstStyle>
            <a:p>
              <a:pPr algn="ctr"/>
              <a:r>
                <a:rPr lang="ja-JP" altLang="en-US" dirty="0">
                  <a:solidFill>
                    <a:srgbClr val="FF0000"/>
                  </a:solidFill>
                  <a:latin typeface="HGｺﾞｼｯｸE" panose="020B0909000000000000" pitchFamily="49" charset="-128"/>
                  <a:ea typeface="HGｺﾞｼｯｸE" panose="020B0909000000000000" pitchFamily="49" charset="-128"/>
                </a:rPr>
                <a:t>重症患者が生命の危機に陥る</a:t>
              </a:r>
              <a:endParaRPr lang="en-US" altLang="ja-JP" dirty="0">
                <a:solidFill>
                  <a:srgbClr val="FF0000"/>
                </a:solidFill>
                <a:latin typeface="HGｺﾞｼｯｸE" panose="020B0909000000000000" pitchFamily="49" charset="-128"/>
                <a:ea typeface="HGｺﾞｼｯｸE" panose="020B0909000000000000" pitchFamily="49" charset="-128"/>
              </a:endParaRPr>
            </a:p>
          </p:txBody>
        </p:sp>
        <p:sp>
          <p:nvSpPr>
            <p:cNvPr id="42" name="右矢印 41"/>
            <p:cNvSpPr/>
            <p:nvPr/>
          </p:nvSpPr>
          <p:spPr>
            <a:xfrm rot="5400000">
              <a:off x="4382536" y="5133442"/>
              <a:ext cx="414164" cy="641448"/>
            </a:xfrm>
            <a:prstGeom prst="rightArrow">
              <a:avLst>
                <a:gd name="adj1" fmla="val 57232"/>
                <a:gd name="adj2" fmla="val 61927"/>
              </a:avLst>
            </a:prstGeom>
            <a:pattFill prst="ltDnDiag">
              <a:fgClr>
                <a:schemeClr val="accent2">
                  <a:lumMod val="60000"/>
                  <a:lumOff val="40000"/>
                </a:schemeClr>
              </a:fgClr>
              <a:bgClr>
                <a:srgbClr val="FF0000"/>
              </a:bgClr>
            </a:pattFill>
            <a:ln w="28575" cmpd="sng">
              <a:solidFill>
                <a:schemeClr val="bg1"/>
              </a:solidFill>
            </a:ln>
            <a:effectLst>
              <a:outerShdw blurRad="50800" dist="38100" dir="5400000" algn="t" rotWithShape="0">
                <a:schemeClr val="accent1">
                  <a:lumMod val="7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dirty="0"/>
            </a:p>
          </p:txBody>
        </p:sp>
      </p:grpSp>
      <p:sp>
        <p:nvSpPr>
          <p:cNvPr id="7" name="スライド番号プレースホルダー 6"/>
          <p:cNvSpPr>
            <a:spLocks noGrp="1"/>
          </p:cNvSpPr>
          <p:nvPr>
            <p:ph type="sldNum" sz="quarter" idx="4"/>
          </p:nvPr>
        </p:nvSpPr>
        <p:spPr/>
        <p:txBody>
          <a:bodyPr/>
          <a:lstStyle/>
          <a:p>
            <a:r>
              <a:rPr lang="en-US" altLang="ja-JP"/>
              <a:t> </a:t>
            </a:r>
            <a:fld id="{90E175E1-062F-4F25-BA66-D77C2BA6B6E9}" type="slidenum">
              <a:rPr lang="ja-JP" altLang="en-US" smtClean="0"/>
              <a:pPr/>
              <a:t>12</a:t>
            </a:fld>
            <a:r>
              <a:rPr lang="en-US" altLang="ja-JP"/>
              <a:t> </a:t>
            </a:r>
            <a:endParaRPr lang="ja-JP" altLang="en-US" dirty="0"/>
          </a:p>
        </p:txBody>
      </p:sp>
      <p:pic>
        <p:nvPicPr>
          <p:cNvPr id="4" name="日本医療ガス学会P12">
            <a:hlinkClick r:id="" action="ppaction://media"/>
            <a:extLst>
              <a:ext uri="{FF2B5EF4-FFF2-40B4-BE49-F238E27FC236}">
                <a16:creationId xmlns:a16="http://schemas.microsoft.com/office/drawing/2014/main" id="{88D89C7E-1F3B-444B-9CE6-B46FC617133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296400" y="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advClick="0" advTm="26000"/>
    </mc:Choice>
    <mc:Fallback xmlns="">
      <p:transition advClick="0" advTm="26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000"/>
                                  </p:stCondLst>
                                  <p:childTnLst>
                                    <p:cmd type="call" cmd="playFrom(0.0)">
                                      <p:cBhvr>
                                        <p:cTn id="6" dur="2584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extLst>
    <p:ext uri="{E180D4A7-C9FB-4DFB-919C-405C955672EB}">
      <p14:showEvtLst xmlns:p14="http://schemas.microsoft.com/office/powerpoint/2010/main">
        <p14:playEvt time="17" objId="3"/>
        <p14:stopEvt time="25957" objId="3"/>
      </p14:showEvtLst>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2"/>
          <p:cNvSpPr txBox="1">
            <a:spLocks/>
          </p:cNvSpPr>
          <p:nvPr/>
        </p:nvSpPr>
        <p:spPr>
          <a:xfrm>
            <a:off x="251520" y="3068960"/>
            <a:ext cx="8208912" cy="749300"/>
          </a:xfrm>
          <a:prstGeom prst="rect">
            <a:avLst/>
          </a:prstGeom>
        </p:spPr>
        <p:txBody>
          <a:bodyPr vert="horz" lIns="91440" tIns="45720" rIns="91440" bIns="45720" rtlCol="0" anchor="ctr">
            <a:noAutofit/>
          </a:bodyPr>
          <a:lstStyle>
            <a:lvl1pPr marL="0" algn="l" defTabSz="914400" rtl="0" eaLnBrk="1" latinLnBrk="0" hangingPunct="1">
              <a:spcBef>
                <a:spcPct val="0"/>
              </a:spcBef>
              <a:buNone/>
              <a:defRPr kumimoji="1" lang="ja-JP" altLang="en-US" sz="2000" b="0" kern="1200" dirty="0">
                <a:solidFill>
                  <a:schemeClr val="tx2"/>
                </a:solidFill>
                <a:latin typeface="HGS創英角ｺﾞｼｯｸUB"/>
                <a:ea typeface="HGS創英角ｺﾞｼｯｸUB"/>
                <a:cs typeface="HGS創英角ｺﾞｼｯｸUB"/>
              </a:defRPr>
            </a:lvl1pPr>
          </a:lstStyle>
          <a:p>
            <a:pPr algn="ctr" fontAlgn="auto">
              <a:spcAft>
                <a:spcPts val="0"/>
              </a:spcAft>
            </a:pPr>
            <a:r>
              <a:rPr lang="ja-JP" altLang="en-US" sz="4400" dirty="0">
                <a:solidFill>
                  <a:srgbClr val="1F497D"/>
                </a:solidFill>
                <a:latin typeface="HGP創英角ｺﾞｼｯｸUB" pitchFamily="50" charset="-128"/>
                <a:ea typeface="HGP創英角ｺﾞｼｯｸUB" pitchFamily="50" charset="-128"/>
                <a:cs typeface="ＭＳ Ｐゴシック" charset="0"/>
              </a:rPr>
              <a:t>医療ガス設備の災害対策</a:t>
            </a:r>
          </a:p>
        </p:txBody>
      </p:sp>
      <p:sp>
        <p:nvSpPr>
          <p:cNvPr id="3" name="スライド番号プレースホルダー 2"/>
          <p:cNvSpPr>
            <a:spLocks noGrp="1"/>
          </p:cNvSpPr>
          <p:nvPr>
            <p:ph type="sldNum" sz="quarter" idx="4"/>
          </p:nvPr>
        </p:nvSpPr>
        <p:spPr/>
        <p:txBody>
          <a:bodyPr/>
          <a:lstStyle/>
          <a:p>
            <a:r>
              <a:rPr lang="en-US" altLang="ja-JP"/>
              <a:t> </a:t>
            </a:r>
            <a:fld id="{90E175E1-062F-4F25-BA66-D77C2BA6B6E9}" type="slidenum">
              <a:rPr lang="ja-JP" altLang="en-US" smtClean="0"/>
              <a:pPr/>
              <a:t>13</a:t>
            </a:fld>
            <a:r>
              <a:rPr lang="en-US" altLang="ja-JP"/>
              <a:t> </a:t>
            </a:r>
            <a:endParaRPr lang="ja-JP" altLang="en-US" dirty="0"/>
          </a:p>
        </p:txBody>
      </p:sp>
      <p:pic>
        <p:nvPicPr>
          <p:cNvPr id="5" name="図 4">
            <a:extLst>
              <a:ext uri="{FF2B5EF4-FFF2-40B4-BE49-F238E27FC236}">
                <a16:creationId xmlns:a16="http://schemas.microsoft.com/office/drawing/2014/main" id="{BA72E930-13B1-4C61-A62F-44890AB62947}"/>
              </a:ext>
            </a:extLst>
          </p:cNvPr>
          <p:cNvPicPr>
            <a:picLocks noChangeAspect="1"/>
          </p:cNvPicPr>
          <p:nvPr/>
        </p:nvPicPr>
        <p:blipFill>
          <a:blip r:embed="rId5"/>
          <a:stretch>
            <a:fillRect/>
          </a:stretch>
        </p:blipFill>
        <p:spPr>
          <a:xfrm>
            <a:off x="239843" y="6249387"/>
            <a:ext cx="4828450" cy="329213"/>
          </a:xfrm>
          <a:prstGeom prst="rect">
            <a:avLst/>
          </a:prstGeom>
        </p:spPr>
      </p:pic>
      <p:pic>
        <p:nvPicPr>
          <p:cNvPr id="6" name="日本医療ガス学会P13">
            <a:hlinkClick r:id="" action="ppaction://media"/>
            <a:extLst>
              <a:ext uri="{FF2B5EF4-FFF2-40B4-BE49-F238E27FC236}">
                <a16:creationId xmlns:a16="http://schemas.microsoft.com/office/drawing/2014/main" id="{4D6DC415-62EF-4C03-B92F-A4103F2949F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296400" y="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000"/>
                                  </p:stCondLst>
                                  <p:childTnLst>
                                    <p:cmd type="call" cmd="playFrom(0.0)">
                                      <p:cBhvr>
                                        <p:cTn id="6" dur="964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extLst>
    <p:ext uri="{E180D4A7-C9FB-4DFB-919C-405C955672EB}">
      <p14:showEvtLst xmlns:p14="http://schemas.microsoft.com/office/powerpoint/2010/main">
        <p14:playEvt time="10" objId="2"/>
        <p14:stopEvt time="9756" objId="2"/>
      </p14:showEvtLst>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グループ化 2"/>
          <p:cNvGrpSpPr/>
          <p:nvPr/>
        </p:nvGrpSpPr>
        <p:grpSpPr>
          <a:xfrm>
            <a:off x="647564" y="4291144"/>
            <a:ext cx="8028124" cy="494600"/>
            <a:chOff x="467544" y="4576274"/>
            <a:chExt cx="8028124" cy="494600"/>
          </a:xfrm>
        </p:grpSpPr>
        <p:sp>
          <p:nvSpPr>
            <p:cNvPr id="16" name="正方形/長方形 15"/>
            <p:cNvSpPr/>
            <p:nvPr/>
          </p:nvSpPr>
          <p:spPr>
            <a:xfrm>
              <a:off x="467544" y="4576274"/>
              <a:ext cx="8028124" cy="494600"/>
            </a:xfrm>
            <a:prstGeom prst="rect">
              <a:avLst/>
            </a:prstGeom>
            <a:pattFill prst="ltUpDiag">
              <a:fgClr>
                <a:srgbClr val="97CED1"/>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6" name="Text Box 7"/>
            <p:cNvSpPr txBox="1">
              <a:spLocks noChangeArrowheads="1"/>
            </p:cNvSpPr>
            <p:nvPr/>
          </p:nvSpPr>
          <p:spPr bwMode="auto">
            <a:xfrm>
              <a:off x="468313" y="4608578"/>
              <a:ext cx="7812099" cy="461665"/>
            </a:xfrm>
            <a:prstGeom prst="rect">
              <a:avLst/>
            </a:prstGeom>
            <a:ln w="3175">
              <a:noFill/>
              <a:prstDash val="sysDash"/>
            </a:ln>
          </p:spPr>
          <p:style>
            <a:lnRef idx="1">
              <a:schemeClr val="accent1"/>
            </a:lnRef>
            <a:fillRef idx="0">
              <a:schemeClr val="accent1"/>
            </a:fillRef>
            <a:effectRef idx="0">
              <a:schemeClr val="accent1"/>
            </a:effectRef>
            <a:fontRef idx="minor">
              <a:schemeClr val="tx1"/>
            </a:fontRef>
          </p:style>
          <p:txBody>
            <a:bodyPr wrap="square">
              <a:spAutoFit/>
            </a:bodyPr>
            <a:lstStyle/>
            <a:p>
              <a:pPr marL="360363" indent="-360363"/>
              <a:r>
                <a:rPr lang="ja-JP" altLang="en-US" sz="2400" kern="1000" dirty="0">
                  <a:solidFill>
                    <a:srgbClr val="224061"/>
                  </a:solidFill>
                  <a:latin typeface="Arial" pitchFamily="34" charset="0"/>
                  <a:ea typeface="HGPｺﾞｼｯｸE" pitchFamily="50" charset="-128"/>
                </a:rPr>
                <a:t>タンクローリーと</a:t>
              </a:r>
              <a:r>
                <a:rPr lang="en-US" altLang="ja-JP" sz="2400" kern="1000" dirty="0">
                  <a:solidFill>
                    <a:srgbClr val="224061"/>
                  </a:solidFill>
                  <a:latin typeface="Arial" pitchFamily="34" charset="0"/>
                  <a:ea typeface="HGPｺﾞｼｯｸE" pitchFamily="50" charset="-128"/>
                </a:rPr>
                <a:t>CE</a:t>
              </a:r>
              <a:r>
                <a:rPr lang="ja-JP" altLang="en-US" sz="2400" kern="1000" dirty="0">
                  <a:solidFill>
                    <a:srgbClr val="224061"/>
                  </a:solidFill>
                  <a:latin typeface="Arial" pitchFamily="34" charset="0"/>
                  <a:ea typeface="HGPｺﾞｼｯｸE" pitchFamily="50" charset="-128"/>
                </a:rPr>
                <a:t>の注入口、電源アダプターとの整合性</a:t>
              </a:r>
            </a:p>
          </p:txBody>
        </p:sp>
      </p:grpSp>
      <p:grpSp>
        <p:nvGrpSpPr>
          <p:cNvPr id="5" name="グループ化 4"/>
          <p:cNvGrpSpPr/>
          <p:nvPr/>
        </p:nvGrpSpPr>
        <p:grpSpPr>
          <a:xfrm>
            <a:off x="647564" y="1631071"/>
            <a:ext cx="7647551" cy="494600"/>
            <a:chOff x="467544" y="1479930"/>
            <a:chExt cx="7647551" cy="494600"/>
          </a:xfrm>
        </p:grpSpPr>
        <p:sp>
          <p:nvSpPr>
            <p:cNvPr id="22" name="正方形/長方形 21"/>
            <p:cNvSpPr/>
            <p:nvPr/>
          </p:nvSpPr>
          <p:spPr>
            <a:xfrm>
              <a:off x="467544" y="1479930"/>
              <a:ext cx="3024000" cy="494600"/>
            </a:xfrm>
            <a:prstGeom prst="rect">
              <a:avLst/>
            </a:prstGeom>
            <a:pattFill prst="ltUpDiag">
              <a:fgClr>
                <a:srgbClr val="97CED1"/>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1" name="Text Box 7"/>
            <p:cNvSpPr txBox="1">
              <a:spLocks noChangeArrowheads="1"/>
            </p:cNvSpPr>
            <p:nvPr/>
          </p:nvSpPr>
          <p:spPr bwMode="auto">
            <a:xfrm>
              <a:off x="575557" y="1508011"/>
              <a:ext cx="7539538" cy="461665"/>
            </a:xfrm>
            <a:prstGeom prst="rect">
              <a:avLst/>
            </a:prstGeom>
            <a:noFill/>
            <a:ln w="9525">
              <a:noFill/>
              <a:miter lim="800000"/>
              <a:headEnd/>
              <a:tailEnd/>
            </a:ln>
          </p:spPr>
          <p:txBody>
            <a:bodyPr wrap="square">
              <a:spAutoFit/>
            </a:bodyPr>
            <a:lstStyle/>
            <a:p>
              <a:pPr marL="360363" indent="-360363"/>
              <a:r>
                <a:rPr lang="ja-JP" altLang="en-US" sz="2400" kern="1000" dirty="0">
                  <a:solidFill>
                    <a:srgbClr val="224061"/>
                  </a:solidFill>
                  <a:latin typeface="Arial" pitchFamily="34" charset="0"/>
                  <a:ea typeface="HGPｺﾞｼｯｸE" pitchFamily="50" charset="-128"/>
                </a:rPr>
                <a:t>非常電源の確保</a:t>
              </a:r>
            </a:p>
          </p:txBody>
        </p:sp>
      </p:grpSp>
      <p:sp>
        <p:nvSpPr>
          <p:cNvPr id="4" name="タイトル 3"/>
          <p:cNvSpPr>
            <a:spLocks noGrp="1"/>
          </p:cNvSpPr>
          <p:nvPr>
            <p:ph type="title"/>
          </p:nvPr>
        </p:nvSpPr>
        <p:spPr>
          <a:xfrm>
            <a:off x="494048" y="316865"/>
            <a:ext cx="8208144" cy="1135461"/>
          </a:xfrm>
        </p:spPr>
        <p:txBody>
          <a:bodyPr>
            <a:noAutofit/>
          </a:bodyPr>
          <a:lstStyle/>
          <a:p>
            <a:pPr marL="90488"/>
            <a:r>
              <a:rPr lang="ja-JP" altLang="en-US" sz="3200" dirty="0">
                <a:solidFill>
                  <a:schemeClr val="accent1">
                    <a:lumMod val="75000"/>
                  </a:schemeClr>
                </a:solidFill>
              </a:rPr>
              <a:t>定置式超低温液化ガス貯槽</a:t>
            </a:r>
            <a:r>
              <a:rPr lang="en-US" altLang="ja-JP" sz="3200" dirty="0">
                <a:solidFill>
                  <a:schemeClr val="accent1">
                    <a:lumMod val="75000"/>
                  </a:schemeClr>
                </a:solidFill>
              </a:rPr>
              <a:t>(</a:t>
            </a:r>
            <a:r>
              <a:rPr lang="en-US" altLang="ja-JP" sz="3200" b="1" dirty="0">
                <a:solidFill>
                  <a:schemeClr val="accent1">
                    <a:lumMod val="75000"/>
                  </a:schemeClr>
                </a:solidFill>
                <a:latin typeface="Arial" pitchFamily="34" charset="0"/>
                <a:cs typeface="Arial" pitchFamily="34" charset="0"/>
              </a:rPr>
              <a:t>CE)</a:t>
            </a:r>
            <a:r>
              <a:rPr lang="ja-JP" altLang="en-US" sz="3200" dirty="0">
                <a:solidFill>
                  <a:schemeClr val="accent1">
                    <a:lumMod val="75000"/>
                  </a:schemeClr>
                </a:solidFill>
              </a:rPr>
              <a:t>による</a:t>
            </a:r>
            <a:br>
              <a:rPr lang="en-US" altLang="ja-JP" sz="3200" dirty="0">
                <a:solidFill>
                  <a:schemeClr val="accent1">
                    <a:lumMod val="75000"/>
                  </a:schemeClr>
                </a:solidFill>
              </a:rPr>
            </a:br>
            <a:r>
              <a:rPr lang="ja-JP" altLang="en-US" sz="3200" dirty="0">
                <a:solidFill>
                  <a:schemeClr val="accent1">
                    <a:lumMod val="75000"/>
                  </a:schemeClr>
                </a:solidFill>
              </a:rPr>
              <a:t>供給源装置</a:t>
            </a:r>
            <a:endParaRPr kumimoji="1" lang="ja-JP" altLang="en-US" sz="3200" dirty="0">
              <a:solidFill>
                <a:schemeClr val="accent1">
                  <a:lumMod val="75000"/>
                </a:schemeClr>
              </a:solidFill>
            </a:endParaRPr>
          </a:p>
        </p:txBody>
      </p:sp>
      <p:sp>
        <p:nvSpPr>
          <p:cNvPr id="7" name="スライド番号プレースホルダー 6"/>
          <p:cNvSpPr>
            <a:spLocks noGrp="1"/>
          </p:cNvSpPr>
          <p:nvPr>
            <p:ph type="sldNum" sz="quarter" idx="4"/>
          </p:nvPr>
        </p:nvSpPr>
        <p:spPr/>
        <p:txBody>
          <a:bodyPr/>
          <a:lstStyle/>
          <a:p>
            <a:r>
              <a:rPr lang="en-US" altLang="ja-JP"/>
              <a:t> </a:t>
            </a:r>
            <a:fld id="{90E175E1-062F-4F25-BA66-D77C2BA6B6E9}" type="slidenum">
              <a:rPr lang="ja-JP" altLang="en-US" smtClean="0"/>
              <a:pPr/>
              <a:t>14</a:t>
            </a:fld>
            <a:r>
              <a:rPr lang="en-US" altLang="ja-JP"/>
              <a:t> </a:t>
            </a:r>
            <a:endParaRPr lang="ja-JP" altLang="en-US" dirty="0"/>
          </a:p>
        </p:txBody>
      </p:sp>
      <p:grpSp>
        <p:nvGrpSpPr>
          <p:cNvPr id="47" name="グループ化 46"/>
          <p:cNvGrpSpPr/>
          <p:nvPr/>
        </p:nvGrpSpPr>
        <p:grpSpPr>
          <a:xfrm>
            <a:off x="1230127" y="2222612"/>
            <a:ext cx="7446329" cy="720081"/>
            <a:chOff x="1230127" y="4617132"/>
            <a:chExt cx="7446329" cy="720081"/>
          </a:xfrm>
        </p:grpSpPr>
        <p:sp>
          <p:nvSpPr>
            <p:cNvPr id="48" name="角丸四角形 47"/>
            <p:cNvSpPr/>
            <p:nvPr/>
          </p:nvSpPr>
          <p:spPr bwMode="auto">
            <a:xfrm>
              <a:off x="1230127" y="4617132"/>
              <a:ext cx="7446329" cy="720080"/>
            </a:xfrm>
            <a:prstGeom prst="roundRect">
              <a:avLst>
                <a:gd name="adj" fmla="val 13530"/>
              </a:avLst>
            </a:prstGeom>
            <a:noFill/>
            <a:ln w="19050">
              <a:solidFill>
                <a:srgbClr val="63B5BA"/>
              </a:solidFill>
              <a:miter lim="800000"/>
              <a:headEnd/>
              <a:tailEnd/>
            </a:ln>
          </p:spPr>
          <p:txBody>
            <a:bodyPr wrap="none" lIns="0" rIns="0" bIns="0" rtlCol="0" anchor="ctr" anchorCtr="0">
              <a:noAutofit/>
            </a:bodyPr>
            <a:lstStyle/>
            <a:p>
              <a:pPr marL="360363" indent="-360363" algn="ctr"/>
              <a:endParaRPr lang="ja-JP" altLang="en-US" sz="2400" dirty="0">
                <a:solidFill>
                  <a:srgbClr val="63B5BA"/>
                </a:solidFill>
                <a:latin typeface="HGPｺﾞｼｯｸE" pitchFamily="50" charset="-128"/>
                <a:ea typeface="HGPｺﾞｼｯｸE" pitchFamily="50" charset="-128"/>
              </a:endParaRPr>
            </a:p>
          </p:txBody>
        </p:sp>
        <p:sp>
          <p:nvSpPr>
            <p:cNvPr id="49" name="テキスト プレースホルダー 2"/>
            <p:cNvSpPr txBox="1">
              <a:spLocks/>
            </p:cNvSpPr>
            <p:nvPr/>
          </p:nvSpPr>
          <p:spPr bwMode="auto">
            <a:xfrm>
              <a:off x="1662176" y="4617132"/>
              <a:ext cx="6768371" cy="720081"/>
            </a:xfrm>
            <a:prstGeom prst="rect">
              <a:avLst/>
            </a:prstGeom>
            <a:noFill/>
            <a:ln w="9525">
              <a:noFill/>
              <a:miter lim="800000"/>
              <a:headEnd/>
              <a:tailEnd/>
            </a:ln>
          </p:spPr>
          <p:txBody>
            <a:bodyPr vert="horz" wrap="none" lIns="91440" tIns="45720" rIns="91440" bIns="45720" numCol="1" anchor="ctr" anchorCtr="0" compatLnSpc="1">
              <a:prstTxWarp prst="textNoShape">
                <a:avLst/>
              </a:prstTxWarp>
              <a:noAutofit/>
            </a:bodyPr>
            <a:lstStyle>
              <a:lvl1pPr marL="342900" indent="-342900" algn="l" rtl="0" eaLnBrk="0" fontAlgn="base" hangingPunct="0">
                <a:spcBef>
                  <a:spcPct val="20000"/>
                </a:spcBef>
                <a:spcAft>
                  <a:spcPct val="0"/>
                </a:spcAft>
                <a:buChar char="•"/>
                <a:defRPr kumimoji="1" sz="3200">
                  <a:solidFill>
                    <a:schemeClr val="tx1"/>
                  </a:solidFill>
                  <a:latin typeface="HGP創英角ｺﾞｼｯｸUB" pitchFamily="50" charset="-128"/>
                  <a:ea typeface="HGP創英角ｺﾞｼｯｸUB" pitchFamily="50" charset="-128"/>
                  <a:cs typeface="+mn-cs"/>
                </a:defRPr>
              </a:lvl1pPr>
              <a:lvl2pPr marL="742950" indent="-285750" algn="l" rtl="0" eaLnBrk="0" fontAlgn="base" hangingPunct="0">
                <a:spcBef>
                  <a:spcPct val="20000"/>
                </a:spcBef>
                <a:spcAft>
                  <a:spcPct val="0"/>
                </a:spcAft>
                <a:buChar char="–"/>
                <a:defRPr kumimoji="1" sz="2800">
                  <a:solidFill>
                    <a:schemeClr val="tx1"/>
                  </a:solidFill>
                  <a:latin typeface="HGP創英角ｺﾞｼｯｸUB" pitchFamily="50" charset="-128"/>
                  <a:ea typeface="HGP創英角ｺﾞｼｯｸUB" pitchFamily="50" charset="-128"/>
                </a:defRPr>
              </a:lvl2pPr>
              <a:lvl3pPr marL="1143000" indent="-228600" algn="l" rtl="0" eaLnBrk="0" fontAlgn="base" hangingPunct="0">
                <a:spcBef>
                  <a:spcPct val="20000"/>
                </a:spcBef>
                <a:spcAft>
                  <a:spcPct val="0"/>
                </a:spcAft>
                <a:buChar char="•"/>
                <a:defRPr kumimoji="1" sz="2400">
                  <a:solidFill>
                    <a:schemeClr val="tx1"/>
                  </a:solidFill>
                  <a:latin typeface="HGP創英角ｺﾞｼｯｸUB" pitchFamily="50" charset="-128"/>
                  <a:ea typeface="HGP創英角ｺﾞｼｯｸUB" pitchFamily="50" charset="-128"/>
                </a:defRPr>
              </a:lvl3pPr>
              <a:lvl4pPr marL="1600200" indent="-228600" algn="l" rtl="0" eaLnBrk="0" fontAlgn="base" hangingPunct="0">
                <a:spcBef>
                  <a:spcPct val="20000"/>
                </a:spcBef>
                <a:spcAft>
                  <a:spcPct val="0"/>
                </a:spcAft>
                <a:buChar char="–"/>
                <a:defRPr kumimoji="1" sz="2000">
                  <a:solidFill>
                    <a:schemeClr val="tx1"/>
                  </a:solidFill>
                  <a:latin typeface="HGP創英角ｺﾞｼｯｸUB" pitchFamily="50" charset="-128"/>
                  <a:ea typeface="HGP創英角ｺﾞｼｯｸUB" pitchFamily="50" charset="-128"/>
                </a:defRPr>
              </a:lvl4pPr>
              <a:lvl5pPr marL="2057400" indent="-228600" algn="l" rtl="0" eaLnBrk="0" fontAlgn="base" hangingPunct="0">
                <a:spcBef>
                  <a:spcPct val="20000"/>
                </a:spcBef>
                <a:spcAft>
                  <a:spcPct val="0"/>
                </a:spcAft>
                <a:buChar char="»"/>
                <a:defRPr kumimoji="1" sz="2000">
                  <a:solidFill>
                    <a:schemeClr val="tx1"/>
                  </a:solidFill>
                  <a:latin typeface="HGP創英角ｺﾞｼｯｸUB" pitchFamily="50" charset="-128"/>
                  <a:ea typeface="HGP創英角ｺﾞｼｯｸUB" pitchFamily="50" charset="-128"/>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a:lstStyle>
            <a:p>
              <a:pPr marL="0" indent="0" eaLnBrk="1" hangingPunct="1">
                <a:spcBef>
                  <a:spcPts val="0"/>
                </a:spcBef>
                <a:buNone/>
              </a:pPr>
              <a:r>
                <a:rPr lang="en-US" altLang="ja-JP" sz="2200" b="1" dirty="0">
                  <a:solidFill>
                    <a:prstClr val="black"/>
                  </a:solidFill>
                  <a:latin typeface="Arial" pitchFamily="34" charset="0"/>
                  <a:ea typeface="HGPｺﾞｼｯｸE" pitchFamily="50" charset="-128"/>
                </a:rPr>
                <a:t>CE</a:t>
              </a:r>
              <a:r>
                <a:rPr lang="ja-JP" altLang="en-US" sz="2200" dirty="0">
                  <a:solidFill>
                    <a:prstClr val="black"/>
                  </a:solidFill>
                  <a:latin typeface="HGPｺﾞｼｯｸE" pitchFamily="50" charset="-128"/>
                  <a:ea typeface="HGPｺﾞｼｯｸE" pitchFamily="50" charset="-128"/>
                </a:rPr>
                <a:t>からの酸素供給に電気は必要ないが、</a:t>
              </a:r>
            </a:p>
            <a:p>
              <a:pPr marL="0" indent="0" eaLnBrk="1" hangingPunct="1">
                <a:spcBef>
                  <a:spcPts val="0"/>
                </a:spcBef>
                <a:buNone/>
              </a:pPr>
              <a:r>
                <a:rPr lang="ja-JP" altLang="en-US" sz="2200" dirty="0">
                  <a:solidFill>
                    <a:prstClr val="black"/>
                  </a:solidFill>
                  <a:latin typeface="HGPｺﾞｼｯｸE" pitchFamily="50" charset="-128"/>
                  <a:ea typeface="HGPｺﾞｼｯｸE" pitchFamily="50" charset="-128"/>
                </a:rPr>
                <a:t>ガス残量警報には電源が必要</a:t>
              </a:r>
            </a:p>
          </p:txBody>
        </p:sp>
        <p:grpSp>
          <p:nvGrpSpPr>
            <p:cNvPr id="50" name="グループ化 49"/>
            <p:cNvGrpSpPr/>
            <p:nvPr/>
          </p:nvGrpSpPr>
          <p:grpSpPr>
            <a:xfrm>
              <a:off x="1338167" y="4689140"/>
              <a:ext cx="252000" cy="252000"/>
              <a:chOff x="1338167" y="4943808"/>
              <a:chExt cx="252000" cy="252000"/>
            </a:xfrm>
          </p:grpSpPr>
          <p:sp>
            <p:nvSpPr>
              <p:cNvPr id="51" name="正方形/長方形 50"/>
              <p:cNvSpPr/>
              <p:nvPr/>
            </p:nvSpPr>
            <p:spPr bwMode="auto">
              <a:xfrm>
                <a:off x="1338167" y="4943808"/>
                <a:ext cx="252000" cy="252000"/>
              </a:xfrm>
              <a:prstGeom prst="rect">
                <a:avLst/>
              </a:prstGeom>
              <a:solidFill>
                <a:schemeClr val="bg1"/>
              </a:solidFill>
              <a:ln w="12700">
                <a:solidFill>
                  <a:srgbClr val="969696"/>
                </a:solidFill>
                <a:miter lim="800000"/>
                <a:headEnd/>
                <a:tailEnd/>
              </a:ln>
              <a:effectLst>
                <a:outerShdw blurRad="50800" dist="38100" dir="2700000" algn="tl" rotWithShape="0">
                  <a:prstClr val="black">
                    <a:alpha val="40000"/>
                  </a:prstClr>
                </a:outerShdw>
              </a:effectLst>
            </p:spPr>
            <p:txBody>
              <a:bodyPr wrap="none" rtlCol="0" anchor="ctr"/>
              <a:lstStyle/>
              <a:p>
                <a:pPr algn="ctr"/>
                <a:endParaRPr kumimoji="1" lang="ja-JP" altLang="en-US"/>
              </a:p>
            </p:txBody>
          </p:sp>
          <p:pic>
            <p:nvPicPr>
              <p:cNvPr id="52" name="Picture 3"/>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359421" y="4975278"/>
                <a:ext cx="214313" cy="179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grpSp>
        <p:nvGrpSpPr>
          <p:cNvPr id="53" name="グループ化 52"/>
          <p:cNvGrpSpPr/>
          <p:nvPr/>
        </p:nvGrpSpPr>
        <p:grpSpPr>
          <a:xfrm>
            <a:off x="1230127" y="3053622"/>
            <a:ext cx="7446329" cy="1059454"/>
            <a:chOff x="1230127" y="4702092"/>
            <a:chExt cx="7446329" cy="1059454"/>
          </a:xfrm>
        </p:grpSpPr>
        <p:sp>
          <p:nvSpPr>
            <p:cNvPr id="54" name="角丸四角形 53"/>
            <p:cNvSpPr/>
            <p:nvPr/>
          </p:nvSpPr>
          <p:spPr bwMode="auto">
            <a:xfrm>
              <a:off x="1230127" y="4702092"/>
              <a:ext cx="7446329" cy="1059454"/>
            </a:xfrm>
            <a:prstGeom prst="roundRect">
              <a:avLst>
                <a:gd name="adj" fmla="val 9934"/>
              </a:avLst>
            </a:prstGeom>
            <a:noFill/>
            <a:ln w="19050">
              <a:solidFill>
                <a:srgbClr val="63B5BA"/>
              </a:solidFill>
              <a:miter lim="800000"/>
              <a:headEnd/>
              <a:tailEnd/>
            </a:ln>
          </p:spPr>
          <p:txBody>
            <a:bodyPr wrap="none" lIns="0" rIns="0" bIns="0" rtlCol="0" anchor="ctr" anchorCtr="0">
              <a:noAutofit/>
            </a:bodyPr>
            <a:lstStyle/>
            <a:p>
              <a:pPr marL="360363" indent="-360363" algn="ctr"/>
              <a:endParaRPr lang="ja-JP" altLang="en-US" sz="2400" dirty="0">
                <a:solidFill>
                  <a:srgbClr val="63B5BA"/>
                </a:solidFill>
                <a:latin typeface="HGPｺﾞｼｯｸE" pitchFamily="50" charset="-128"/>
                <a:ea typeface="HGPｺﾞｼｯｸE" pitchFamily="50" charset="-128"/>
              </a:endParaRPr>
            </a:p>
          </p:txBody>
        </p:sp>
        <p:sp>
          <p:nvSpPr>
            <p:cNvPr id="55" name="テキスト プレースホルダー 2"/>
            <p:cNvSpPr txBox="1">
              <a:spLocks/>
            </p:cNvSpPr>
            <p:nvPr/>
          </p:nvSpPr>
          <p:spPr bwMode="auto">
            <a:xfrm>
              <a:off x="1662176" y="4702092"/>
              <a:ext cx="6768371" cy="1059454"/>
            </a:xfrm>
            <a:prstGeom prst="rect">
              <a:avLst/>
            </a:prstGeom>
            <a:noFill/>
            <a:ln w="9525">
              <a:noFill/>
              <a:miter lim="800000"/>
              <a:headEnd/>
              <a:tailEnd/>
            </a:ln>
          </p:spPr>
          <p:txBody>
            <a:bodyPr vert="horz" wrap="none" lIns="91440" tIns="45720" rIns="91440" bIns="45720" numCol="1" anchor="ctr" anchorCtr="0" compatLnSpc="1">
              <a:prstTxWarp prst="textNoShape">
                <a:avLst/>
              </a:prstTxWarp>
              <a:noAutofit/>
            </a:bodyPr>
            <a:lstStyle>
              <a:lvl1pPr marL="342900" indent="-342900" algn="l" rtl="0" eaLnBrk="0" fontAlgn="base" hangingPunct="0">
                <a:spcBef>
                  <a:spcPct val="20000"/>
                </a:spcBef>
                <a:spcAft>
                  <a:spcPct val="0"/>
                </a:spcAft>
                <a:buChar char="•"/>
                <a:defRPr kumimoji="1" sz="3200">
                  <a:solidFill>
                    <a:schemeClr val="tx1"/>
                  </a:solidFill>
                  <a:latin typeface="HGP創英角ｺﾞｼｯｸUB" pitchFamily="50" charset="-128"/>
                  <a:ea typeface="HGP創英角ｺﾞｼｯｸUB" pitchFamily="50" charset="-128"/>
                  <a:cs typeface="+mn-cs"/>
                </a:defRPr>
              </a:lvl1pPr>
              <a:lvl2pPr marL="742950" indent="-285750" algn="l" rtl="0" eaLnBrk="0" fontAlgn="base" hangingPunct="0">
                <a:spcBef>
                  <a:spcPct val="20000"/>
                </a:spcBef>
                <a:spcAft>
                  <a:spcPct val="0"/>
                </a:spcAft>
                <a:buChar char="–"/>
                <a:defRPr kumimoji="1" sz="2800">
                  <a:solidFill>
                    <a:schemeClr val="tx1"/>
                  </a:solidFill>
                  <a:latin typeface="HGP創英角ｺﾞｼｯｸUB" pitchFamily="50" charset="-128"/>
                  <a:ea typeface="HGP創英角ｺﾞｼｯｸUB" pitchFamily="50" charset="-128"/>
                </a:defRPr>
              </a:lvl2pPr>
              <a:lvl3pPr marL="1143000" indent="-228600" algn="l" rtl="0" eaLnBrk="0" fontAlgn="base" hangingPunct="0">
                <a:spcBef>
                  <a:spcPct val="20000"/>
                </a:spcBef>
                <a:spcAft>
                  <a:spcPct val="0"/>
                </a:spcAft>
                <a:buChar char="•"/>
                <a:defRPr kumimoji="1" sz="2400">
                  <a:solidFill>
                    <a:schemeClr val="tx1"/>
                  </a:solidFill>
                  <a:latin typeface="HGP創英角ｺﾞｼｯｸUB" pitchFamily="50" charset="-128"/>
                  <a:ea typeface="HGP創英角ｺﾞｼｯｸUB" pitchFamily="50" charset="-128"/>
                </a:defRPr>
              </a:lvl3pPr>
              <a:lvl4pPr marL="1600200" indent="-228600" algn="l" rtl="0" eaLnBrk="0" fontAlgn="base" hangingPunct="0">
                <a:spcBef>
                  <a:spcPct val="20000"/>
                </a:spcBef>
                <a:spcAft>
                  <a:spcPct val="0"/>
                </a:spcAft>
                <a:buChar char="–"/>
                <a:defRPr kumimoji="1" sz="2000">
                  <a:solidFill>
                    <a:schemeClr val="tx1"/>
                  </a:solidFill>
                  <a:latin typeface="HGP創英角ｺﾞｼｯｸUB" pitchFamily="50" charset="-128"/>
                  <a:ea typeface="HGP創英角ｺﾞｼｯｸUB" pitchFamily="50" charset="-128"/>
                </a:defRPr>
              </a:lvl4pPr>
              <a:lvl5pPr marL="2057400" indent="-228600" algn="l" rtl="0" eaLnBrk="0" fontAlgn="base" hangingPunct="0">
                <a:spcBef>
                  <a:spcPct val="20000"/>
                </a:spcBef>
                <a:spcAft>
                  <a:spcPct val="0"/>
                </a:spcAft>
                <a:buChar char="»"/>
                <a:defRPr kumimoji="1" sz="2000">
                  <a:solidFill>
                    <a:schemeClr val="tx1"/>
                  </a:solidFill>
                  <a:latin typeface="HGP創英角ｺﾞｼｯｸUB" pitchFamily="50" charset="-128"/>
                  <a:ea typeface="HGP創英角ｺﾞｼｯｸUB" pitchFamily="50" charset="-128"/>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a:lstStyle>
            <a:p>
              <a:pPr marL="0" indent="0" eaLnBrk="1" hangingPunct="1">
                <a:spcBef>
                  <a:spcPts val="0"/>
                </a:spcBef>
                <a:buNone/>
              </a:pPr>
              <a:r>
                <a:rPr lang="ja-JP" altLang="en-US" sz="2200" dirty="0">
                  <a:solidFill>
                    <a:prstClr val="black"/>
                  </a:solidFill>
                  <a:latin typeface="Arial" pitchFamily="34" charset="0"/>
                  <a:ea typeface="HGPｺﾞｼｯｸE" pitchFamily="50" charset="-128"/>
                </a:rPr>
                <a:t>タンクローリーから</a:t>
              </a:r>
              <a:r>
                <a:rPr lang="en-US" altLang="ja-JP" sz="2200" b="1" dirty="0">
                  <a:solidFill>
                    <a:prstClr val="black"/>
                  </a:solidFill>
                  <a:latin typeface="Arial" pitchFamily="34" charset="0"/>
                  <a:ea typeface="HGPｺﾞｼｯｸE" pitchFamily="50" charset="-128"/>
                </a:rPr>
                <a:t>CE</a:t>
              </a:r>
              <a:r>
                <a:rPr lang="ja-JP" altLang="en-US" sz="2200" dirty="0">
                  <a:solidFill>
                    <a:prstClr val="black"/>
                  </a:solidFill>
                  <a:latin typeface="Arial" pitchFamily="34" charset="0"/>
                  <a:ea typeface="HGPｺﾞｼｯｸE" pitchFamily="50" charset="-128"/>
                </a:rPr>
                <a:t>に液体酸素を充填する際に、</a:t>
              </a:r>
              <a:endParaRPr lang="en-US" altLang="ja-JP" sz="2200" dirty="0">
                <a:solidFill>
                  <a:prstClr val="black"/>
                </a:solidFill>
                <a:latin typeface="Arial" pitchFamily="34" charset="0"/>
                <a:ea typeface="HGPｺﾞｼｯｸE" pitchFamily="50" charset="-128"/>
              </a:endParaRPr>
            </a:p>
            <a:p>
              <a:pPr marL="0" indent="0" eaLnBrk="1" hangingPunct="1">
                <a:spcBef>
                  <a:spcPts val="0"/>
                </a:spcBef>
                <a:buNone/>
              </a:pPr>
              <a:r>
                <a:rPr lang="ja-JP" altLang="en-US" sz="2200" dirty="0">
                  <a:solidFill>
                    <a:prstClr val="black"/>
                  </a:solidFill>
                  <a:latin typeface="Arial" pitchFamily="34" charset="0"/>
                  <a:ea typeface="HGPｺﾞｼｯｸE" pitchFamily="50" charset="-128"/>
                </a:rPr>
                <a:t>電源が必要</a:t>
              </a:r>
              <a:br>
                <a:rPr lang="ja-JP" altLang="en-US" sz="2200" dirty="0">
                  <a:solidFill>
                    <a:prstClr val="black"/>
                  </a:solidFill>
                  <a:latin typeface="Arial" pitchFamily="34" charset="0"/>
                  <a:ea typeface="HGPｺﾞｼｯｸE" pitchFamily="50" charset="-128"/>
                </a:rPr>
              </a:br>
              <a:r>
                <a:rPr lang="ja-JP" altLang="en-US" sz="2000" dirty="0">
                  <a:solidFill>
                    <a:prstClr val="black"/>
                  </a:solidFill>
                  <a:latin typeface="Arial" pitchFamily="34" charset="0"/>
                  <a:ea typeface="HGPｺﾞｼｯｸE" pitchFamily="50" charset="-128"/>
                </a:rPr>
                <a:t>（タンクローリーの内圧で充填するものでは電源不要）</a:t>
              </a:r>
            </a:p>
          </p:txBody>
        </p:sp>
        <p:grpSp>
          <p:nvGrpSpPr>
            <p:cNvPr id="56" name="グループ化 55"/>
            <p:cNvGrpSpPr/>
            <p:nvPr/>
          </p:nvGrpSpPr>
          <p:grpSpPr>
            <a:xfrm>
              <a:off x="1338167" y="4774100"/>
              <a:ext cx="252000" cy="252000"/>
              <a:chOff x="1338167" y="4943808"/>
              <a:chExt cx="252000" cy="252000"/>
            </a:xfrm>
          </p:grpSpPr>
          <p:sp>
            <p:nvSpPr>
              <p:cNvPr id="57" name="正方形/長方形 56"/>
              <p:cNvSpPr/>
              <p:nvPr/>
            </p:nvSpPr>
            <p:spPr bwMode="auto">
              <a:xfrm>
                <a:off x="1338167" y="4943808"/>
                <a:ext cx="252000" cy="252000"/>
              </a:xfrm>
              <a:prstGeom prst="rect">
                <a:avLst/>
              </a:prstGeom>
              <a:solidFill>
                <a:schemeClr val="bg1"/>
              </a:solidFill>
              <a:ln w="12700">
                <a:solidFill>
                  <a:srgbClr val="969696"/>
                </a:solidFill>
                <a:miter lim="800000"/>
                <a:headEnd/>
                <a:tailEnd/>
              </a:ln>
              <a:effectLst>
                <a:outerShdw blurRad="50800" dist="38100" dir="2700000" algn="tl" rotWithShape="0">
                  <a:prstClr val="black">
                    <a:alpha val="40000"/>
                  </a:prstClr>
                </a:outerShdw>
              </a:effectLst>
            </p:spPr>
            <p:txBody>
              <a:bodyPr wrap="none" rtlCol="0" anchor="ctr"/>
              <a:lstStyle/>
              <a:p>
                <a:pPr algn="ctr"/>
                <a:endParaRPr kumimoji="1" lang="ja-JP" altLang="en-US"/>
              </a:p>
            </p:txBody>
          </p:sp>
          <p:pic>
            <p:nvPicPr>
              <p:cNvPr id="58" name="Picture 3"/>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359421" y="4975278"/>
                <a:ext cx="214313" cy="179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grpSp>
        <p:nvGrpSpPr>
          <p:cNvPr id="59" name="グループ化 58"/>
          <p:cNvGrpSpPr/>
          <p:nvPr/>
        </p:nvGrpSpPr>
        <p:grpSpPr>
          <a:xfrm>
            <a:off x="1230127" y="4889826"/>
            <a:ext cx="7446329" cy="1059454"/>
            <a:chOff x="1230127" y="4702092"/>
            <a:chExt cx="7446329" cy="1059454"/>
          </a:xfrm>
        </p:grpSpPr>
        <p:sp>
          <p:nvSpPr>
            <p:cNvPr id="60" name="角丸四角形 59"/>
            <p:cNvSpPr/>
            <p:nvPr/>
          </p:nvSpPr>
          <p:spPr bwMode="auto">
            <a:xfrm>
              <a:off x="1230127" y="4702092"/>
              <a:ext cx="7446329" cy="1059454"/>
            </a:xfrm>
            <a:prstGeom prst="roundRect">
              <a:avLst>
                <a:gd name="adj" fmla="val 9934"/>
              </a:avLst>
            </a:prstGeom>
            <a:noFill/>
            <a:ln w="19050">
              <a:solidFill>
                <a:srgbClr val="63B5BA"/>
              </a:solidFill>
              <a:miter lim="800000"/>
              <a:headEnd/>
              <a:tailEnd/>
            </a:ln>
          </p:spPr>
          <p:txBody>
            <a:bodyPr wrap="none" lIns="0" rIns="0" bIns="0" rtlCol="0" anchor="ctr" anchorCtr="0">
              <a:noAutofit/>
            </a:bodyPr>
            <a:lstStyle/>
            <a:p>
              <a:pPr marL="360363" indent="-360363" algn="ctr"/>
              <a:endParaRPr lang="ja-JP" altLang="en-US" sz="2400" dirty="0">
                <a:solidFill>
                  <a:srgbClr val="63B5BA"/>
                </a:solidFill>
                <a:latin typeface="HGPｺﾞｼｯｸE" pitchFamily="50" charset="-128"/>
                <a:ea typeface="HGPｺﾞｼｯｸE" pitchFamily="50" charset="-128"/>
              </a:endParaRPr>
            </a:p>
          </p:txBody>
        </p:sp>
        <p:sp>
          <p:nvSpPr>
            <p:cNvPr id="61" name="テキスト プレースホルダー 2"/>
            <p:cNvSpPr txBox="1">
              <a:spLocks/>
            </p:cNvSpPr>
            <p:nvPr/>
          </p:nvSpPr>
          <p:spPr bwMode="auto">
            <a:xfrm>
              <a:off x="1662177" y="4702092"/>
              <a:ext cx="5970164" cy="1059454"/>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Autofit/>
            </a:bodyPr>
            <a:lstStyle>
              <a:lvl1pPr marL="342900" indent="-342900" algn="l" rtl="0" eaLnBrk="0" fontAlgn="base" hangingPunct="0">
                <a:spcBef>
                  <a:spcPct val="20000"/>
                </a:spcBef>
                <a:spcAft>
                  <a:spcPct val="0"/>
                </a:spcAft>
                <a:buChar char="•"/>
                <a:defRPr kumimoji="1" sz="3200">
                  <a:solidFill>
                    <a:schemeClr val="tx1"/>
                  </a:solidFill>
                  <a:latin typeface="HGP創英角ｺﾞｼｯｸUB" pitchFamily="50" charset="-128"/>
                  <a:ea typeface="HGP創英角ｺﾞｼｯｸUB" pitchFamily="50" charset="-128"/>
                  <a:cs typeface="+mn-cs"/>
                </a:defRPr>
              </a:lvl1pPr>
              <a:lvl2pPr marL="742950" indent="-285750" algn="l" rtl="0" eaLnBrk="0" fontAlgn="base" hangingPunct="0">
                <a:spcBef>
                  <a:spcPct val="20000"/>
                </a:spcBef>
                <a:spcAft>
                  <a:spcPct val="0"/>
                </a:spcAft>
                <a:buChar char="–"/>
                <a:defRPr kumimoji="1" sz="2800">
                  <a:solidFill>
                    <a:schemeClr val="tx1"/>
                  </a:solidFill>
                  <a:latin typeface="HGP創英角ｺﾞｼｯｸUB" pitchFamily="50" charset="-128"/>
                  <a:ea typeface="HGP創英角ｺﾞｼｯｸUB" pitchFamily="50" charset="-128"/>
                </a:defRPr>
              </a:lvl2pPr>
              <a:lvl3pPr marL="1143000" indent="-228600" algn="l" rtl="0" eaLnBrk="0" fontAlgn="base" hangingPunct="0">
                <a:spcBef>
                  <a:spcPct val="20000"/>
                </a:spcBef>
                <a:spcAft>
                  <a:spcPct val="0"/>
                </a:spcAft>
                <a:buChar char="•"/>
                <a:defRPr kumimoji="1" sz="2400">
                  <a:solidFill>
                    <a:schemeClr val="tx1"/>
                  </a:solidFill>
                  <a:latin typeface="HGP創英角ｺﾞｼｯｸUB" pitchFamily="50" charset="-128"/>
                  <a:ea typeface="HGP創英角ｺﾞｼｯｸUB" pitchFamily="50" charset="-128"/>
                </a:defRPr>
              </a:lvl3pPr>
              <a:lvl4pPr marL="1600200" indent="-228600" algn="l" rtl="0" eaLnBrk="0" fontAlgn="base" hangingPunct="0">
                <a:spcBef>
                  <a:spcPct val="20000"/>
                </a:spcBef>
                <a:spcAft>
                  <a:spcPct val="0"/>
                </a:spcAft>
                <a:buChar char="–"/>
                <a:defRPr kumimoji="1" sz="2000">
                  <a:solidFill>
                    <a:schemeClr val="tx1"/>
                  </a:solidFill>
                  <a:latin typeface="HGP創英角ｺﾞｼｯｸUB" pitchFamily="50" charset="-128"/>
                  <a:ea typeface="HGP創英角ｺﾞｼｯｸUB" pitchFamily="50" charset="-128"/>
                </a:defRPr>
              </a:lvl4pPr>
              <a:lvl5pPr marL="2057400" indent="-228600" algn="l" rtl="0" eaLnBrk="0" fontAlgn="base" hangingPunct="0">
                <a:spcBef>
                  <a:spcPct val="20000"/>
                </a:spcBef>
                <a:spcAft>
                  <a:spcPct val="0"/>
                </a:spcAft>
                <a:buChar char="»"/>
                <a:defRPr kumimoji="1" sz="2000">
                  <a:solidFill>
                    <a:schemeClr val="tx1"/>
                  </a:solidFill>
                  <a:latin typeface="HGP創英角ｺﾞｼｯｸUB" pitchFamily="50" charset="-128"/>
                  <a:ea typeface="HGP創英角ｺﾞｼｯｸUB" pitchFamily="50" charset="-128"/>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a:lstStyle>
            <a:p>
              <a:pPr marL="0" indent="0" eaLnBrk="1" hangingPunct="1">
                <a:spcBef>
                  <a:spcPts val="0"/>
                </a:spcBef>
                <a:buNone/>
              </a:pPr>
              <a:r>
                <a:rPr lang="ja-JP" altLang="en-US" sz="2200" dirty="0">
                  <a:solidFill>
                    <a:prstClr val="black"/>
                  </a:solidFill>
                  <a:latin typeface="Arial" pitchFamily="34" charset="0"/>
                  <a:ea typeface="HGPｺﾞｼｯｸE" pitchFamily="50" charset="-128"/>
                </a:rPr>
                <a:t>合致しないと供給できない</a:t>
              </a:r>
            </a:p>
            <a:p>
              <a:pPr marL="0" indent="0" eaLnBrk="1" hangingPunct="1">
                <a:spcBef>
                  <a:spcPts val="0"/>
                </a:spcBef>
                <a:buNone/>
              </a:pPr>
              <a:r>
                <a:rPr lang="ja-JP" altLang="en-US" sz="2000" dirty="0">
                  <a:solidFill>
                    <a:prstClr val="black"/>
                  </a:solidFill>
                  <a:latin typeface="Arial" pitchFamily="34" charset="0"/>
                  <a:ea typeface="HGPｺﾞｼｯｸE" pitchFamily="50" charset="-128"/>
                </a:rPr>
                <a:t>（平時と異なる業者より酸素供給を受ける災害時には問題が生じる可能性あり）</a:t>
              </a:r>
            </a:p>
          </p:txBody>
        </p:sp>
        <p:grpSp>
          <p:nvGrpSpPr>
            <p:cNvPr id="62" name="グループ化 61"/>
            <p:cNvGrpSpPr/>
            <p:nvPr/>
          </p:nvGrpSpPr>
          <p:grpSpPr>
            <a:xfrm>
              <a:off x="1338167" y="4774100"/>
              <a:ext cx="252000" cy="252000"/>
              <a:chOff x="1338167" y="4943808"/>
              <a:chExt cx="252000" cy="252000"/>
            </a:xfrm>
          </p:grpSpPr>
          <p:sp>
            <p:nvSpPr>
              <p:cNvPr id="63" name="正方形/長方形 62"/>
              <p:cNvSpPr/>
              <p:nvPr/>
            </p:nvSpPr>
            <p:spPr bwMode="auto">
              <a:xfrm>
                <a:off x="1338167" y="4943808"/>
                <a:ext cx="252000" cy="252000"/>
              </a:xfrm>
              <a:prstGeom prst="rect">
                <a:avLst/>
              </a:prstGeom>
              <a:solidFill>
                <a:schemeClr val="bg1"/>
              </a:solidFill>
              <a:ln w="12700">
                <a:solidFill>
                  <a:srgbClr val="969696"/>
                </a:solidFill>
                <a:miter lim="800000"/>
                <a:headEnd/>
                <a:tailEnd/>
              </a:ln>
              <a:effectLst>
                <a:outerShdw blurRad="50800" dist="38100" dir="2700000" algn="tl" rotWithShape="0">
                  <a:prstClr val="black">
                    <a:alpha val="40000"/>
                  </a:prstClr>
                </a:outerShdw>
              </a:effectLst>
            </p:spPr>
            <p:txBody>
              <a:bodyPr wrap="none" rtlCol="0" anchor="ctr"/>
              <a:lstStyle/>
              <a:p>
                <a:pPr algn="ctr"/>
                <a:endParaRPr kumimoji="1" lang="ja-JP" altLang="en-US"/>
              </a:p>
            </p:txBody>
          </p:sp>
          <p:pic>
            <p:nvPicPr>
              <p:cNvPr id="64" name="Picture 3"/>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359421" y="4975278"/>
                <a:ext cx="214313" cy="179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pic>
        <p:nvPicPr>
          <p:cNvPr id="28" name="図 27">
            <a:extLst>
              <a:ext uri="{FF2B5EF4-FFF2-40B4-BE49-F238E27FC236}">
                <a16:creationId xmlns:a16="http://schemas.microsoft.com/office/drawing/2014/main" id="{C50806BD-9B89-4D34-B44F-E987D310CCDA}"/>
              </a:ext>
            </a:extLst>
          </p:cNvPr>
          <p:cNvPicPr>
            <a:picLocks noChangeAspect="1"/>
          </p:cNvPicPr>
          <p:nvPr/>
        </p:nvPicPr>
        <p:blipFill>
          <a:blip r:embed="rId6"/>
          <a:stretch>
            <a:fillRect/>
          </a:stretch>
        </p:blipFill>
        <p:spPr>
          <a:xfrm>
            <a:off x="381000" y="6335246"/>
            <a:ext cx="4828450" cy="329213"/>
          </a:xfrm>
          <a:prstGeom prst="rect">
            <a:avLst/>
          </a:prstGeom>
        </p:spPr>
      </p:pic>
      <p:pic>
        <p:nvPicPr>
          <p:cNvPr id="2" name="日本医療ガス学会P14">
            <a:hlinkClick r:id="" action="ppaction://media"/>
            <a:extLst>
              <a:ext uri="{FF2B5EF4-FFF2-40B4-BE49-F238E27FC236}">
                <a16:creationId xmlns:a16="http://schemas.microsoft.com/office/drawing/2014/main" id="{546682A6-CF7B-4077-AAC9-D561E2DAE1D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296400" y="12065"/>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advClick="0" advTm="54000"/>
    </mc:Choice>
    <mc:Fallback xmlns="">
      <p:transition advClick="0" advTm="54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332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extLst>
    <p:ext uri="{E180D4A7-C9FB-4DFB-919C-405C955672EB}">
      <p14:showEvtLst xmlns:p14="http://schemas.microsoft.com/office/powerpoint/2010/main">
        <p14:playEvt time="18" objId="2"/>
        <p14:stopEvt time="53491" objId="2"/>
      </p14:showEvtLst>
    </p:ext>
  </p:extLs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正方形/長方形 32">
            <a:extLst>
              <a:ext uri="{FF2B5EF4-FFF2-40B4-BE49-F238E27FC236}">
                <a16:creationId xmlns:a16="http://schemas.microsoft.com/office/drawing/2014/main" id="{EF8AA994-AC29-4AEA-8F98-3D91A39D9A7C}"/>
              </a:ext>
            </a:extLst>
          </p:cNvPr>
          <p:cNvSpPr/>
          <p:nvPr/>
        </p:nvSpPr>
        <p:spPr>
          <a:xfrm>
            <a:off x="622209" y="5867400"/>
            <a:ext cx="4111505" cy="494600"/>
          </a:xfrm>
          <a:prstGeom prst="rect">
            <a:avLst/>
          </a:prstGeom>
          <a:pattFill prst="ltUpDiag">
            <a:fgClr>
              <a:srgbClr val="97CED1"/>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numCol="1" rtlCol="0" anchor="ctr"/>
          <a:lstStyle/>
          <a:p>
            <a:pPr algn="ctr"/>
            <a:endParaRPr lang="ja-JP" dirty="0"/>
          </a:p>
        </p:txBody>
      </p:sp>
      <p:sp>
        <p:nvSpPr>
          <p:cNvPr id="3" name="タイトル 2"/>
          <p:cNvSpPr>
            <a:spLocks noGrp="1"/>
          </p:cNvSpPr>
          <p:nvPr>
            <p:ph type="title"/>
          </p:nvPr>
        </p:nvSpPr>
        <p:spPr/>
        <p:txBody>
          <a:bodyPr>
            <a:normAutofit/>
          </a:bodyPr>
          <a:lstStyle/>
          <a:p>
            <a:pPr marL="90488"/>
            <a:r>
              <a:rPr lang="ja-JP" altLang="en-US" dirty="0">
                <a:solidFill>
                  <a:schemeClr val="accent1">
                    <a:lumMod val="75000"/>
                  </a:schemeClr>
                </a:solidFill>
                <a:latin typeface="HGP創英角ｺﾞｼｯｸUB" pitchFamily="50" charset="-128"/>
                <a:ea typeface="HGP創英角ｺﾞｼｯｸUB" pitchFamily="50" charset="-128"/>
              </a:rPr>
              <a:t>マニフォールド室</a:t>
            </a:r>
          </a:p>
        </p:txBody>
      </p:sp>
      <p:grpSp>
        <p:nvGrpSpPr>
          <p:cNvPr id="5" name="グループ化 4"/>
          <p:cNvGrpSpPr/>
          <p:nvPr/>
        </p:nvGrpSpPr>
        <p:grpSpPr>
          <a:xfrm>
            <a:off x="647564" y="1291694"/>
            <a:ext cx="3024336" cy="494600"/>
            <a:chOff x="467544" y="1463090"/>
            <a:chExt cx="3024336" cy="494600"/>
          </a:xfrm>
        </p:grpSpPr>
        <p:sp>
          <p:nvSpPr>
            <p:cNvPr id="35" name="正方形/長方形 34"/>
            <p:cNvSpPr/>
            <p:nvPr/>
          </p:nvSpPr>
          <p:spPr>
            <a:xfrm>
              <a:off x="467544" y="1463090"/>
              <a:ext cx="3024336" cy="494600"/>
            </a:xfrm>
            <a:prstGeom prst="rect">
              <a:avLst/>
            </a:prstGeom>
            <a:pattFill prst="ltUpDiag">
              <a:fgClr>
                <a:srgbClr val="97CED1"/>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sp>
          <p:nvSpPr>
            <p:cNvPr id="30" name="Text Box 7"/>
            <p:cNvSpPr txBox="1">
              <a:spLocks noChangeArrowheads="1"/>
            </p:cNvSpPr>
            <p:nvPr/>
          </p:nvSpPr>
          <p:spPr bwMode="auto">
            <a:xfrm>
              <a:off x="575557" y="1491171"/>
              <a:ext cx="2808311" cy="461665"/>
            </a:xfrm>
            <a:prstGeom prst="rect">
              <a:avLst/>
            </a:prstGeom>
            <a:noFill/>
            <a:ln w="9525">
              <a:noFill/>
              <a:miter lim="800000"/>
              <a:headEnd/>
              <a:tailEnd/>
            </a:ln>
          </p:spPr>
          <p:txBody>
            <a:bodyPr wrap="square">
              <a:spAutoFit/>
            </a:bodyPr>
            <a:lstStyle/>
            <a:p>
              <a:pPr marL="360363" indent="-360363"/>
              <a:r>
                <a:rPr lang="ja-JP" altLang="en-US" sz="2400" kern="1000" dirty="0">
                  <a:solidFill>
                    <a:srgbClr val="224061"/>
                  </a:solidFill>
                  <a:latin typeface="Arial" pitchFamily="34" charset="0"/>
                  <a:ea typeface="HGPｺﾞｼｯｸE" pitchFamily="50" charset="-128"/>
                </a:rPr>
                <a:t>非常電源の確保</a:t>
              </a:r>
            </a:p>
          </p:txBody>
        </p:sp>
      </p:grpSp>
      <p:grpSp>
        <p:nvGrpSpPr>
          <p:cNvPr id="4" name="グループ化 3"/>
          <p:cNvGrpSpPr/>
          <p:nvPr/>
        </p:nvGrpSpPr>
        <p:grpSpPr>
          <a:xfrm>
            <a:off x="647564" y="3384657"/>
            <a:ext cx="3024336" cy="494600"/>
            <a:chOff x="467544" y="3407306"/>
            <a:chExt cx="3024336" cy="494600"/>
          </a:xfrm>
        </p:grpSpPr>
        <p:sp>
          <p:nvSpPr>
            <p:cNvPr id="19" name="正方形/長方形 18"/>
            <p:cNvSpPr/>
            <p:nvPr/>
          </p:nvSpPr>
          <p:spPr>
            <a:xfrm>
              <a:off x="467544" y="3407306"/>
              <a:ext cx="3024336" cy="494600"/>
            </a:xfrm>
            <a:prstGeom prst="rect">
              <a:avLst/>
            </a:prstGeom>
            <a:pattFill prst="ltUpDiag">
              <a:fgClr>
                <a:srgbClr val="97CED1"/>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sp>
          <p:nvSpPr>
            <p:cNvPr id="32" name="Text Box 7"/>
            <p:cNvSpPr txBox="1">
              <a:spLocks noChangeArrowheads="1"/>
            </p:cNvSpPr>
            <p:nvPr/>
          </p:nvSpPr>
          <p:spPr bwMode="auto">
            <a:xfrm>
              <a:off x="575557" y="3435387"/>
              <a:ext cx="2916323" cy="461665"/>
            </a:xfrm>
            <a:prstGeom prst="rect">
              <a:avLst/>
            </a:prstGeom>
            <a:noFill/>
            <a:ln w="9525">
              <a:noFill/>
              <a:miter lim="800000"/>
              <a:headEnd/>
              <a:tailEnd/>
            </a:ln>
          </p:spPr>
          <p:txBody>
            <a:bodyPr wrap="square">
              <a:spAutoFit/>
            </a:bodyPr>
            <a:lstStyle/>
            <a:p>
              <a:pPr marL="360363" indent="-360363"/>
              <a:r>
                <a:rPr lang="ja-JP" altLang="en-US" sz="2400" kern="1000" dirty="0">
                  <a:solidFill>
                    <a:srgbClr val="224061"/>
                  </a:solidFill>
                  <a:latin typeface="Arial" pitchFamily="34" charset="0"/>
                  <a:ea typeface="HGPｺﾞｼｯｸE" pitchFamily="50" charset="-128"/>
                </a:rPr>
                <a:t>ボンベの固定</a:t>
              </a:r>
            </a:p>
          </p:txBody>
        </p:sp>
      </p:grpSp>
      <p:grpSp>
        <p:nvGrpSpPr>
          <p:cNvPr id="8" name="グループ化 7"/>
          <p:cNvGrpSpPr/>
          <p:nvPr/>
        </p:nvGrpSpPr>
        <p:grpSpPr>
          <a:xfrm>
            <a:off x="647564" y="5238656"/>
            <a:ext cx="7272808" cy="494600"/>
            <a:chOff x="467544" y="5309157"/>
            <a:chExt cx="7272808" cy="494600"/>
          </a:xfrm>
        </p:grpSpPr>
        <p:sp>
          <p:nvSpPr>
            <p:cNvPr id="39" name="正方形/長方形 38"/>
            <p:cNvSpPr/>
            <p:nvPr/>
          </p:nvSpPr>
          <p:spPr>
            <a:xfrm>
              <a:off x="467544" y="5309157"/>
              <a:ext cx="6732748" cy="494600"/>
            </a:xfrm>
            <a:prstGeom prst="rect">
              <a:avLst/>
            </a:prstGeom>
            <a:pattFill prst="ltUpDiag">
              <a:fgClr>
                <a:srgbClr val="97CED1"/>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sp>
          <p:nvSpPr>
            <p:cNvPr id="34" name="Text Box 7"/>
            <p:cNvSpPr txBox="1">
              <a:spLocks noChangeArrowheads="1"/>
            </p:cNvSpPr>
            <p:nvPr/>
          </p:nvSpPr>
          <p:spPr bwMode="auto">
            <a:xfrm>
              <a:off x="575557" y="5324435"/>
              <a:ext cx="7164795" cy="461665"/>
            </a:xfrm>
            <a:prstGeom prst="rect">
              <a:avLst/>
            </a:prstGeom>
            <a:noFill/>
            <a:ln w="9525">
              <a:noFill/>
              <a:miter lim="800000"/>
              <a:headEnd/>
              <a:tailEnd/>
            </a:ln>
          </p:spPr>
          <p:txBody>
            <a:bodyPr wrap="square">
              <a:spAutoFit/>
            </a:bodyPr>
            <a:lstStyle/>
            <a:p>
              <a:pPr marL="360363" indent="-360363"/>
              <a:r>
                <a:rPr lang="ja-JP" altLang="en-US" sz="2400" kern="1000" dirty="0">
                  <a:solidFill>
                    <a:srgbClr val="224061"/>
                  </a:solidFill>
                  <a:latin typeface="Arial" pitchFamily="34" charset="0"/>
                  <a:ea typeface="HGPｺﾞｼｯｸE" pitchFamily="50" charset="-128"/>
                </a:rPr>
                <a:t>マニフォールド室の出入り口の扉は外開き</a:t>
              </a:r>
            </a:p>
          </p:txBody>
        </p:sp>
      </p:grpSp>
      <p:sp>
        <p:nvSpPr>
          <p:cNvPr id="9" name="スライド番号プレースホルダー 8"/>
          <p:cNvSpPr>
            <a:spLocks noGrp="1"/>
          </p:cNvSpPr>
          <p:nvPr>
            <p:ph type="sldNum" sz="quarter" idx="4"/>
          </p:nvPr>
        </p:nvSpPr>
        <p:spPr/>
        <p:txBody>
          <a:bodyPr/>
          <a:lstStyle/>
          <a:p>
            <a:r>
              <a:rPr lang="en-US" altLang="ja-JP"/>
              <a:t> </a:t>
            </a:r>
            <a:fld id="{90E175E1-062F-4F25-BA66-D77C2BA6B6E9}" type="slidenum">
              <a:rPr lang="ja-JP" altLang="en-US" smtClean="0"/>
              <a:pPr/>
              <a:t>15</a:t>
            </a:fld>
            <a:r>
              <a:rPr lang="en-US" altLang="ja-JP"/>
              <a:t> </a:t>
            </a:r>
            <a:endParaRPr lang="ja-JP" altLang="en-US" dirty="0"/>
          </a:p>
        </p:txBody>
      </p:sp>
      <p:grpSp>
        <p:nvGrpSpPr>
          <p:cNvPr id="17" name="グループ化 16"/>
          <p:cNvGrpSpPr/>
          <p:nvPr/>
        </p:nvGrpSpPr>
        <p:grpSpPr>
          <a:xfrm>
            <a:off x="1230127" y="1902268"/>
            <a:ext cx="7446329" cy="720081"/>
            <a:chOff x="1230127" y="4617132"/>
            <a:chExt cx="7446329" cy="720081"/>
          </a:xfrm>
        </p:grpSpPr>
        <p:sp>
          <p:nvSpPr>
            <p:cNvPr id="18" name="角丸四角形 17"/>
            <p:cNvSpPr/>
            <p:nvPr/>
          </p:nvSpPr>
          <p:spPr bwMode="auto">
            <a:xfrm>
              <a:off x="1230127" y="4617132"/>
              <a:ext cx="7446329" cy="720080"/>
            </a:xfrm>
            <a:prstGeom prst="roundRect">
              <a:avLst>
                <a:gd name="adj" fmla="val 13530"/>
              </a:avLst>
            </a:prstGeom>
            <a:noFill/>
            <a:ln w="19050">
              <a:solidFill>
                <a:srgbClr val="63B5BA"/>
              </a:solidFill>
              <a:miter lim="800000"/>
              <a:headEnd/>
              <a:tailEnd/>
            </a:ln>
          </p:spPr>
          <p:txBody>
            <a:bodyPr wrap="none" lIns="0" rIns="0" bIns="0" rtlCol="0" anchor="ctr" anchorCtr="0">
              <a:noAutofit/>
            </a:bodyPr>
            <a:lstStyle/>
            <a:p>
              <a:pPr marL="360363" indent="-360363" algn="ctr"/>
              <a:endParaRPr lang="ja-JP" altLang="en-US" sz="2400" dirty="0">
                <a:solidFill>
                  <a:srgbClr val="63B5BA"/>
                </a:solidFill>
                <a:latin typeface="HGPｺﾞｼｯｸE" pitchFamily="50" charset="-128"/>
                <a:ea typeface="HGPｺﾞｼｯｸE" pitchFamily="50" charset="-128"/>
              </a:endParaRPr>
            </a:p>
          </p:txBody>
        </p:sp>
        <p:sp>
          <p:nvSpPr>
            <p:cNvPr id="20" name="テキスト プレースホルダー 2"/>
            <p:cNvSpPr txBox="1">
              <a:spLocks/>
            </p:cNvSpPr>
            <p:nvPr/>
          </p:nvSpPr>
          <p:spPr bwMode="auto">
            <a:xfrm>
              <a:off x="1662176" y="4617132"/>
              <a:ext cx="6768371" cy="720081"/>
            </a:xfrm>
            <a:prstGeom prst="rect">
              <a:avLst/>
            </a:prstGeom>
            <a:noFill/>
            <a:ln w="9525">
              <a:noFill/>
              <a:miter lim="800000"/>
              <a:headEnd/>
              <a:tailEnd/>
            </a:ln>
          </p:spPr>
          <p:txBody>
            <a:bodyPr vert="horz" wrap="none" lIns="91440" tIns="45720" rIns="91440" bIns="45720" numCol="1" anchor="ctr" anchorCtr="0" compatLnSpc="1">
              <a:prstTxWarp prst="textNoShape">
                <a:avLst/>
              </a:prstTxWarp>
              <a:noAutofit/>
            </a:bodyPr>
            <a:lstStyle>
              <a:lvl1pPr marL="342900" indent="-342900" algn="l" rtl="0" eaLnBrk="0" fontAlgn="base" hangingPunct="0">
                <a:spcBef>
                  <a:spcPct val="20000"/>
                </a:spcBef>
                <a:spcAft>
                  <a:spcPct val="0"/>
                </a:spcAft>
                <a:buChar char="•"/>
                <a:defRPr kumimoji="1" sz="3200">
                  <a:solidFill>
                    <a:schemeClr val="tx1"/>
                  </a:solidFill>
                  <a:latin typeface="HGP創英角ｺﾞｼｯｸUB" pitchFamily="50" charset="-128"/>
                  <a:ea typeface="HGP創英角ｺﾞｼｯｸUB" pitchFamily="50" charset="-128"/>
                  <a:cs typeface="+mn-cs"/>
                </a:defRPr>
              </a:lvl1pPr>
              <a:lvl2pPr marL="742950" indent="-285750" algn="l" rtl="0" eaLnBrk="0" fontAlgn="base" hangingPunct="0">
                <a:spcBef>
                  <a:spcPct val="20000"/>
                </a:spcBef>
                <a:spcAft>
                  <a:spcPct val="0"/>
                </a:spcAft>
                <a:buChar char="–"/>
                <a:defRPr kumimoji="1" sz="2800">
                  <a:solidFill>
                    <a:schemeClr val="tx1"/>
                  </a:solidFill>
                  <a:latin typeface="HGP創英角ｺﾞｼｯｸUB" pitchFamily="50" charset="-128"/>
                  <a:ea typeface="HGP創英角ｺﾞｼｯｸUB" pitchFamily="50" charset="-128"/>
                </a:defRPr>
              </a:lvl2pPr>
              <a:lvl3pPr marL="1143000" indent="-228600" algn="l" rtl="0" eaLnBrk="0" fontAlgn="base" hangingPunct="0">
                <a:spcBef>
                  <a:spcPct val="20000"/>
                </a:spcBef>
                <a:spcAft>
                  <a:spcPct val="0"/>
                </a:spcAft>
                <a:buChar char="•"/>
                <a:defRPr kumimoji="1" sz="2400">
                  <a:solidFill>
                    <a:schemeClr val="tx1"/>
                  </a:solidFill>
                  <a:latin typeface="HGP創英角ｺﾞｼｯｸUB" pitchFamily="50" charset="-128"/>
                  <a:ea typeface="HGP創英角ｺﾞｼｯｸUB" pitchFamily="50" charset="-128"/>
                </a:defRPr>
              </a:lvl3pPr>
              <a:lvl4pPr marL="1600200" indent="-228600" algn="l" rtl="0" eaLnBrk="0" fontAlgn="base" hangingPunct="0">
                <a:spcBef>
                  <a:spcPct val="20000"/>
                </a:spcBef>
                <a:spcAft>
                  <a:spcPct val="0"/>
                </a:spcAft>
                <a:buChar char="–"/>
                <a:defRPr kumimoji="1" sz="2000">
                  <a:solidFill>
                    <a:schemeClr val="tx1"/>
                  </a:solidFill>
                  <a:latin typeface="HGP創英角ｺﾞｼｯｸUB" pitchFamily="50" charset="-128"/>
                  <a:ea typeface="HGP創英角ｺﾞｼｯｸUB" pitchFamily="50" charset="-128"/>
                </a:defRPr>
              </a:lvl4pPr>
              <a:lvl5pPr marL="2057400" indent="-228600" algn="l" rtl="0" eaLnBrk="0" fontAlgn="base" hangingPunct="0">
                <a:spcBef>
                  <a:spcPct val="20000"/>
                </a:spcBef>
                <a:spcAft>
                  <a:spcPct val="0"/>
                </a:spcAft>
                <a:buChar char="»"/>
                <a:defRPr kumimoji="1" sz="2000">
                  <a:solidFill>
                    <a:schemeClr val="tx1"/>
                  </a:solidFill>
                  <a:latin typeface="HGP創英角ｺﾞｼｯｸUB" pitchFamily="50" charset="-128"/>
                  <a:ea typeface="HGP創英角ｺﾞｼｯｸUB" pitchFamily="50" charset="-128"/>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a:lstStyle>
            <a:p>
              <a:pPr marL="0" indent="0" eaLnBrk="1" hangingPunct="1">
                <a:spcBef>
                  <a:spcPts val="0"/>
                </a:spcBef>
                <a:buNone/>
              </a:pPr>
              <a:r>
                <a:rPr lang="ja-JP" altLang="en-US" sz="2200" dirty="0">
                  <a:solidFill>
                    <a:prstClr val="black"/>
                  </a:solidFill>
                  <a:latin typeface="Arial" pitchFamily="34" charset="0"/>
                  <a:ea typeface="HGPｺﾞｼｯｸE" pitchFamily="50" charset="-128"/>
                </a:rPr>
                <a:t>ボンベからの酸素供給に電気は必要ないが、</a:t>
              </a:r>
            </a:p>
            <a:p>
              <a:pPr marL="0" indent="0" eaLnBrk="1" hangingPunct="1">
                <a:spcBef>
                  <a:spcPts val="0"/>
                </a:spcBef>
                <a:buNone/>
              </a:pPr>
              <a:r>
                <a:rPr lang="ja-JP" altLang="en-US" sz="2200" dirty="0">
                  <a:solidFill>
                    <a:prstClr val="black"/>
                  </a:solidFill>
                  <a:latin typeface="Arial" pitchFamily="34" charset="0"/>
                  <a:ea typeface="HGPｺﾞｼｯｸE" pitchFamily="50" charset="-128"/>
                </a:rPr>
                <a:t>ガス残量警報には電源が必要</a:t>
              </a:r>
            </a:p>
          </p:txBody>
        </p:sp>
        <p:grpSp>
          <p:nvGrpSpPr>
            <p:cNvPr id="21" name="グループ化 20"/>
            <p:cNvGrpSpPr/>
            <p:nvPr/>
          </p:nvGrpSpPr>
          <p:grpSpPr>
            <a:xfrm>
              <a:off x="1338167" y="4689140"/>
              <a:ext cx="252000" cy="252000"/>
              <a:chOff x="1338167" y="4943808"/>
              <a:chExt cx="252000" cy="252000"/>
            </a:xfrm>
          </p:grpSpPr>
          <p:sp>
            <p:nvSpPr>
              <p:cNvPr id="22" name="正方形/長方形 21"/>
              <p:cNvSpPr/>
              <p:nvPr/>
            </p:nvSpPr>
            <p:spPr bwMode="auto">
              <a:xfrm>
                <a:off x="1338167" y="4943808"/>
                <a:ext cx="252000" cy="252000"/>
              </a:xfrm>
              <a:prstGeom prst="rect">
                <a:avLst/>
              </a:prstGeom>
              <a:solidFill>
                <a:schemeClr val="bg1"/>
              </a:solidFill>
              <a:ln w="12700">
                <a:solidFill>
                  <a:srgbClr val="969696"/>
                </a:solidFill>
                <a:miter lim="800000"/>
                <a:headEnd/>
                <a:tailEnd/>
              </a:ln>
              <a:effectLst>
                <a:outerShdw blurRad="50800" dist="38100" dir="2700000" algn="tl" rotWithShape="0">
                  <a:prstClr val="black">
                    <a:alpha val="40000"/>
                  </a:prstClr>
                </a:outerShdw>
              </a:effectLst>
            </p:spPr>
            <p:txBody>
              <a:bodyPr wrap="none" rtlCol="0" anchor="ctr"/>
              <a:lstStyle/>
              <a:p>
                <a:pPr algn="ctr"/>
                <a:endParaRPr kumimoji="1" lang="ja-JP" altLang="en-US"/>
              </a:p>
            </p:txBody>
          </p:sp>
          <p:pic>
            <p:nvPicPr>
              <p:cNvPr id="23" name="Picture 3"/>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359421" y="4975278"/>
                <a:ext cx="214313" cy="179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grpSp>
        <p:nvGrpSpPr>
          <p:cNvPr id="24" name="グループ化 23"/>
          <p:cNvGrpSpPr/>
          <p:nvPr/>
        </p:nvGrpSpPr>
        <p:grpSpPr>
          <a:xfrm>
            <a:off x="1230127" y="2712612"/>
            <a:ext cx="7446328" cy="500364"/>
            <a:chOff x="791580" y="5628936"/>
            <a:chExt cx="7446328" cy="500364"/>
          </a:xfrm>
        </p:grpSpPr>
        <p:sp>
          <p:nvSpPr>
            <p:cNvPr id="25" name="角丸四角形 24"/>
            <p:cNvSpPr/>
            <p:nvPr/>
          </p:nvSpPr>
          <p:spPr bwMode="auto">
            <a:xfrm>
              <a:off x="791580" y="5628936"/>
              <a:ext cx="7446328" cy="500364"/>
            </a:xfrm>
            <a:prstGeom prst="roundRect">
              <a:avLst>
                <a:gd name="adj" fmla="val 18821"/>
              </a:avLst>
            </a:prstGeom>
            <a:noFill/>
            <a:ln w="19050">
              <a:solidFill>
                <a:srgbClr val="63B5BA"/>
              </a:solidFill>
              <a:miter lim="800000"/>
              <a:headEnd/>
              <a:tailEnd/>
            </a:ln>
          </p:spPr>
          <p:txBody>
            <a:bodyPr wrap="none" lIns="0" rIns="0" bIns="0" rtlCol="0" anchor="ctr" anchorCtr="0">
              <a:noAutofit/>
            </a:bodyPr>
            <a:lstStyle/>
            <a:p>
              <a:pPr marL="360363" indent="-360363" algn="ctr"/>
              <a:endParaRPr lang="ja-JP" altLang="en-US" sz="2400" dirty="0">
                <a:solidFill>
                  <a:srgbClr val="63B5BA"/>
                </a:solidFill>
                <a:latin typeface="HGPｺﾞｼｯｸE" pitchFamily="50" charset="-128"/>
                <a:ea typeface="HGPｺﾞｼｯｸE" pitchFamily="50" charset="-128"/>
              </a:endParaRPr>
            </a:p>
          </p:txBody>
        </p:sp>
        <p:sp>
          <p:nvSpPr>
            <p:cNvPr id="26" name="正方形/長方形 25"/>
            <p:cNvSpPr/>
            <p:nvPr/>
          </p:nvSpPr>
          <p:spPr bwMode="auto">
            <a:xfrm>
              <a:off x="899620" y="5735896"/>
              <a:ext cx="252000" cy="252000"/>
            </a:xfrm>
            <a:prstGeom prst="rect">
              <a:avLst/>
            </a:prstGeom>
            <a:solidFill>
              <a:schemeClr val="bg1"/>
            </a:solidFill>
            <a:ln w="12700">
              <a:solidFill>
                <a:srgbClr val="969696"/>
              </a:solidFill>
              <a:miter lim="800000"/>
              <a:headEnd/>
              <a:tailEnd/>
            </a:ln>
            <a:effectLst>
              <a:outerShdw blurRad="50800" dist="38100" dir="2700000" algn="tl" rotWithShape="0">
                <a:prstClr val="black">
                  <a:alpha val="40000"/>
                </a:prstClr>
              </a:outerShdw>
            </a:effectLst>
          </p:spPr>
          <p:txBody>
            <a:bodyPr wrap="none" rtlCol="0" anchor="ctr"/>
            <a:lstStyle/>
            <a:p>
              <a:pPr algn="ctr"/>
              <a:endParaRPr kumimoji="1" lang="ja-JP" altLang="en-US"/>
            </a:p>
          </p:txBody>
        </p:sp>
        <p:sp>
          <p:nvSpPr>
            <p:cNvPr id="27" name="テキスト プレースホルダー 2"/>
            <p:cNvSpPr txBox="1">
              <a:spLocks/>
            </p:cNvSpPr>
            <p:nvPr/>
          </p:nvSpPr>
          <p:spPr bwMode="auto">
            <a:xfrm>
              <a:off x="1223628" y="5663888"/>
              <a:ext cx="6768372" cy="393404"/>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marL="342900" indent="-342900" algn="l" rtl="0" eaLnBrk="0" fontAlgn="base" hangingPunct="0">
                <a:spcBef>
                  <a:spcPct val="20000"/>
                </a:spcBef>
                <a:spcAft>
                  <a:spcPct val="0"/>
                </a:spcAft>
                <a:buChar char="•"/>
                <a:defRPr kumimoji="1" sz="3200">
                  <a:solidFill>
                    <a:schemeClr val="tx1"/>
                  </a:solidFill>
                  <a:latin typeface="HGP創英角ｺﾞｼｯｸUB" pitchFamily="50" charset="-128"/>
                  <a:ea typeface="HGP創英角ｺﾞｼｯｸUB" pitchFamily="50" charset="-128"/>
                  <a:cs typeface="+mn-cs"/>
                </a:defRPr>
              </a:lvl1pPr>
              <a:lvl2pPr marL="742950" indent="-285750" algn="l" rtl="0" eaLnBrk="0" fontAlgn="base" hangingPunct="0">
                <a:spcBef>
                  <a:spcPct val="20000"/>
                </a:spcBef>
                <a:spcAft>
                  <a:spcPct val="0"/>
                </a:spcAft>
                <a:buChar char="–"/>
                <a:defRPr kumimoji="1" sz="2800">
                  <a:solidFill>
                    <a:schemeClr val="tx1"/>
                  </a:solidFill>
                  <a:latin typeface="HGP創英角ｺﾞｼｯｸUB" pitchFamily="50" charset="-128"/>
                  <a:ea typeface="HGP創英角ｺﾞｼｯｸUB" pitchFamily="50" charset="-128"/>
                </a:defRPr>
              </a:lvl2pPr>
              <a:lvl3pPr marL="1143000" indent="-228600" algn="l" rtl="0" eaLnBrk="0" fontAlgn="base" hangingPunct="0">
                <a:spcBef>
                  <a:spcPct val="20000"/>
                </a:spcBef>
                <a:spcAft>
                  <a:spcPct val="0"/>
                </a:spcAft>
                <a:buChar char="•"/>
                <a:defRPr kumimoji="1" sz="2400">
                  <a:solidFill>
                    <a:schemeClr val="tx1"/>
                  </a:solidFill>
                  <a:latin typeface="HGP創英角ｺﾞｼｯｸUB" pitchFamily="50" charset="-128"/>
                  <a:ea typeface="HGP創英角ｺﾞｼｯｸUB" pitchFamily="50" charset="-128"/>
                </a:defRPr>
              </a:lvl3pPr>
              <a:lvl4pPr marL="1600200" indent="-228600" algn="l" rtl="0" eaLnBrk="0" fontAlgn="base" hangingPunct="0">
                <a:spcBef>
                  <a:spcPct val="20000"/>
                </a:spcBef>
                <a:spcAft>
                  <a:spcPct val="0"/>
                </a:spcAft>
                <a:buChar char="–"/>
                <a:defRPr kumimoji="1" sz="2000">
                  <a:solidFill>
                    <a:schemeClr val="tx1"/>
                  </a:solidFill>
                  <a:latin typeface="HGP創英角ｺﾞｼｯｸUB" pitchFamily="50" charset="-128"/>
                  <a:ea typeface="HGP創英角ｺﾞｼｯｸUB" pitchFamily="50" charset="-128"/>
                </a:defRPr>
              </a:lvl4pPr>
              <a:lvl5pPr marL="2057400" indent="-228600" algn="l" rtl="0" eaLnBrk="0" fontAlgn="base" hangingPunct="0">
                <a:spcBef>
                  <a:spcPct val="20000"/>
                </a:spcBef>
                <a:spcAft>
                  <a:spcPct val="0"/>
                </a:spcAft>
                <a:buChar char="»"/>
                <a:defRPr kumimoji="1" sz="2000">
                  <a:solidFill>
                    <a:schemeClr val="tx1"/>
                  </a:solidFill>
                  <a:latin typeface="HGP創英角ｺﾞｼｯｸUB" pitchFamily="50" charset="-128"/>
                  <a:ea typeface="HGP創英角ｺﾞｼｯｸUB" pitchFamily="50" charset="-128"/>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a:lstStyle>
            <a:p>
              <a:pPr marL="0" lvl="0" indent="0" eaLnBrk="1" hangingPunct="1">
                <a:spcBef>
                  <a:spcPts val="1200"/>
                </a:spcBef>
                <a:buNone/>
              </a:pPr>
              <a:r>
                <a:rPr lang="ja-JP" altLang="en-US" sz="2200" dirty="0">
                  <a:solidFill>
                    <a:prstClr val="black"/>
                  </a:solidFill>
                  <a:latin typeface="HGPｺﾞｼｯｸE" pitchFamily="50" charset="-128"/>
                  <a:ea typeface="HGPｺﾞｼｯｸE" pitchFamily="50" charset="-128"/>
                </a:rPr>
                <a:t>アナログ圧力計、電源不要の警報器の常設を推奨</a:t>
              </a:r>
            </a:p>
          </p:txBody>
        </p:sp>
        <p:pic>
          <p:nvPicPr>
            <p:cNvPr id="28" name="Picture 3"/>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920874" y="5789424"/>
              <a:ext cx="214313" cy="179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42" name="グループ化 41"/>
          <p:cNvGrpSpPr/>
          <p:nvPr/>
        </p:nvGrpSpPr>
        <p:grpSpPr>
          <a:xfrm>
            <a:off x="1230127" y="3989726"/>
            <a:ext cx="7446329" cy="1059454"/>
            <a:chOff x="1230127" y="4702092"/>
            <a:chExt cx="7446329" cy="1059454"/>
          </a:xfrm>
        </p:grpSpPr>
        <p:sp>
          <p:nvSpPr>
            <p:cNvPr id="43" name="角丸四角形 42"/>
            <p:cNvSpPr/>
            <p:nvPr/>
          </p:nvSpPr>
          <p:spPr bwMode="auto">
            <a:xfrm>
              <a:off x="1230127" y="4702092"/>
              <a:ext cx="7446329" cy="1059454"/>
            </a:xfrm>
            <a:prstGeom prst="roundRect">
              <a:avLst>
                <a:gd name="adj" fmla="val 9934"/>
              </a:avLst>
            </a:prstGeom>
            <a:noFill/>
            <a:ln w="19050">
              <a:solidFill>
                <a:srgbClr val="63B5BA"/>
              </a:solidFill>
              <a:miter lim="800000"/>
              <a:headEnd/>
              <a:tailEnd/>
            </a:ln>
          </p:spPr>
          <p:txBody>
            <a:bodyPr wrap="none" lIns="0" rIns="0" bIns="0" rtlCol="0" anchor="ctr" anchorCtr="0">
              <a:noAutofit/>
            </a:bodyPr>
            <a:lstStyle/>
            <a:p>
              <a:pPr marL="360363" indent="-360363" algn="ctr"/>
              <a:endParaRPr lang="ja-JP" altLang="en-US" sz="2400" dirty="0">
                <a:solidFill>
                  <a:srgbClr val="63B5BA"/>
                </a:solidFill>
                <a:latin typeface="HGPｺﾞｼｯｸE" pitchFamily="50" charset="-128"/>
                <a:ea typeface="HGPｺﾞｼｯｸE" pitchFamily="50" charset="-128"/>
              </a:endParaRPr>
            </a:p>
          </p:txBody>
        </p:sp>
        <p:sp>
          <p:nvSpPr>
            <p:cNvPr id="44" name="テキスト プレースホルダー 2"/>
            <p:cNvSpPr txBox="1">
              <a:spLocks/>
            </p:cNvSpPr>
            <p:nvPr/>
          </p:nvSpPr>
          <p:spPr bwMode="auto">
            <a:xfrm>
              <a:off x="1662177" y="4702092"/>
              <a:ext cx="5970164" cy="1059454"/>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Autofit/>
            </a:bodyPr>
            <a:lstStyle>
              <a:lvl1pPr marL="342900" indent="-342900" algn="l" rtl="0" eaLnBrk="0" fontAlgn="base" hangingPunct="0">
                <a:spcBef>
                  <a:spcPct val="20000"/>
                </a:spcBef>
                <a:spcAft>
                  <a:spcPct val="0"/>
                </a:spcAft>
                <a:buChar char="•"/>
                <a:defRPr kumimoji="1" sz="3200">
                  <a:solidFill>
                    <a:schemeClr val="tx1"/>
                  </a:solidFill>
                  <a:latin typeface="HGP創英角ｺﾞｼｯｸUB" pitchFamily="50" charset="-128"/>
                  <a:ea typeface="HGP創英角ｺﾞｼｯｸUB" pitchFamily="50" charset="-128"/>
                  <a:cs typeface="+mn-cs"/>
                </a:defRPr>
              </a:lvl1pPr>
              <a:lvl2pPr marL="742950" indent="-285750" algn="l" rtl="0" eaLnBrk="0" fontAlgn="base" hangingPunct="0">
                <a:spcBef>
                  <a:spcPct val="20000"/>
                </a:spcBef>
                <a:spcAft>
                  <a:spcPct val="0"/>
                </a:spcAft>
                <a:buChar char="–"/>
                <a:defRPr kumimoji="1" sz="2800">
                  <a:solidFill>
                    <a:schemeClr val="tx1"/>
                  </a:solidFill>
                  <a:latin typeface="HGP創英角ｺﾞｼｯｸUB" pitchFamily="50" charset="-128"/>
                  <a:ea typeface="HGP創英角ｺﾞｼｯｸUB" pitchFamily="50" charset="-128"/>
                </a:defRPr>
              </a:lvl2pPr>
              <a:lvl3pPr marL="1143000" indent="-228600" algn="l" rtl="0" eaLnBrk="0" fontAlgn="base" hangingPunct="0">
                <a:spcBef>
                  <a:spcPct val="20000"/>
                </a:spcBef>
                <a:spcAft>
                  <a:spcPct val="0"/>
                </a:spcAft>
                <a:buChar char="•"/>
                <a:defRPr kumimoji="1" sz="2400">
                  <a:solidFill>
                    <a:schemeClr val="tx1"/>
                  </a:solidFill>
                  <a:latin typeface="HGP創英角ｺﾞｼｯｸUB" pitchFamily="50" charset="-128"/>
                  <a:ea typeface="HGP創英角ｺﾞｼｯｸUB" pitchFamily="50" charset="-128"/>
                </a:defRPr>
              </a:lvl3pPr>
              <a:lvl4pPr marL="1600200" indent="-228600" algn="l" rtl="0" eaLnBrk="0" fontAlgn="base" hangingPunct="0">
                <a:spcBef>
                  <a:spcPct val="20000"/>
                </a:spcBef>
                <a:spcAft>
                  <a:spcPct val="0"/>
                </a:spcAft>
                <a:buChar char="–"/>
                <a:defRPr kumimoji="1" sz="2000">
                  <a:solidFill>
                    <a:schemeClr val="tx1"/>
                  </a:solidFill>
                  <a:latin typeface="HGP創英角ｺﾞｼｯｸUB" pitchFamily="50" charset="-128"/>
                  <a:ea typeface="HGP創英角ｺﾞｼｯｸUB" pitchFamily="50" charset="-128"/>
                </a:defRPr>
              </a:lvl4pPr>
              <a:lvl5pPr marL="2057400" indent="-228600" algn="l" rtl="0" eaLnBrk="0" fontAlgn="base" hangingPunct="0">
                <a:spcBef>
                  <a:spcPct val="20000"/>
                </a:spcBef>
                <a:spcAft>
                  <a:spcPct val="0"/>
                </a:spcAft>
                <a:buChar char="»"/>
                <a:defRPr kumimoji="1" sz="2000">
                  <a:solidFill>
                    <a:schemeClr val="tx1"/>
                  </a:solidFill>
                  <a:latin typeface="HGP創英角ｺﾞｼｯｸUB" pitchFamily="50" charset="-128"/>
                  <a:ea typeface="HGP創英角ｺﾞｼｯｸUB" pitchFamily="50" charset="-128"/>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a:lstStyle>
            <a:p>
              <a:pPr marL="0" indent="0" eaLnBrk="1" hangingPunct="1">
                <a:spcBef>
                  <a:spcPts val="0"/>
                </a:spcBef>
                <a:buNone/>
              </a:pPr>
              <a:r>
                <a:rPr lang="ja-JP" altLang="en-US" sz="2200" dirty="0">
                  <a:solidFill>
                    <a:prstClr val="black"/>
                  </a:solidFill>
                  <a:latin typeface="Arial" pitchFamily="34" charset="0"/>
                  <a:ea typeface="HGPｺﾞｼｯｸE" pitchFamily="50" charset="-128"/>
                </a:rPr>
                <a:t>上下</a:t>
              </a:r>
              <a:r>
                <a:rPr lang="en-US" altLang="ja-JP" sz="2200" b="1" dirty="0">
                  <a:solidFill>
                    <a:prstClr val="black"/>
                  </a:solidFill>
                  <a:latin typeface="Arial" pitchFamily="34" charset="0"/>
                  <a:ea typeface="HGPｺﾞｼｯｸE" pitchFamily="50" charset="-128"/>
                </a:rPr>
                <a:t>2</a:t>
              </a:r>
              <a:r>
                <a:rPr lang="ja-JP" altLang="en-US" sz="2200" dirty="0">
                  <a:solidFill>
                    <a:prstClr val="black"/>
                  </a:solidFill>
                  <a:latin typeface="Arial" pitchFamily="34" charset="0"/>
                  <a:ea typeface="HGPｺﾞｼｯｸE" pitchFamily="50" charset="-128"/>
                </a:rPr>
                <a:t>か所 （上</a:t>
              </a:r>
              <a:r>
                <a:rPr lang="en-US" altLang="ja-JP" sz="2200" b="1" dirty="0">
                  <a:solidFill>
                    <a:prstClr val="black"/>
                  </a:solidFill>
                  <a:latin typeface="Arial" pitchFamily="34" charset="0"/>
                  <a:ea typeface="HGPｺﾞｼｯｸE" pitchFamily="50" charset="-128"/>
                </a:rPr>
                <a:t>1/4,</a:t>
              </a:r>
              <a:r>
                <a:rPr lang="ja-JP" altLang="en-US" sz="2200" dirty="0">
                  <a:solidFill>
                    <a:prstClr val="black"/>
                  </a:solidFill>
                  <a:latin typeface="Arial" pitchFamily="34" charset="0"/>
                  <a:ea typeface="HGPｺﾞｼｯｸE" pitchFamily="50" charset="-128"/>
                </a:rPr>
                <a:t>下</a:t>
              </a:r>
              <a:r>
                <a:rPr lang="en-US" altLang="ja-JP" sz="2200" b="1" dirty="0">
                  <a:solidFill>
                    <a:prstClr val="black"/>
                  </a:solidFill>
                  <a:latin typeface="Arial" pitchFamily="34" charset="0"/>
                  <a:ea typeface="HGPｺﾞｼｯｸE" pitchFamily="50" charset="-128"/>
                </a:rPr>
                <a:t>1/4</a:t>
              </a:r>
              <a:r>
                <a:rPr lang="ja-JP" altLang="en-US" sz="2200" dirty="0">
                  <a:solidFill>
                    <a:prstClr val="black"/>
                  </a:solidFill>
                  <a:latin typeface="Arial" pitchFamily="34" charset="0"/>
                  <a:ea typeface="HGPｺﾞｼｯｸE" pitchFamily="50" charset="-128"/>
                </a:rPr>
                <a:t>） をチェーンやベルトでしっかり固定して転倒防止</a:t>
              </a:r>
            </a:p>
            <a:p>
              <a:pPr marL="0" indent="0" eaLnBrk="1" hangingPunct="1">
                <a:spcBef>
                  <a:spcPts val="0"/>
                </a:spcBef>
                <a:buNone/>
              </a:pPr>
              <a:r>
                <a:rPr lang="ja-JP" altLang="en-US" sz="2000" dirty="0">
                  <a:solidFill>
                    <a:prstClr val="black"/>
                  </a:solidFill>
                  <a:latin typeface="Arial" pitchFamily="34" charset="0"/>
                  <a:ea typeface="HGPｺﾞｼｯｸE" pitchFamily="50" charset="-128"/>
                </a:rPr>
                <a:t>（ゆるんでいると引きちぎられる）</a:t>
              </a:r>
            </a:p>
          </p:txBody>
        </p:sp>
        <p:grpSp>
          <p:nvGrpSpPr>
            <p:cNvPr id="45" name="グループ化 44"/>
            <p:cNvGrpSpPr/>
            <p:nvPr/>
          </p:nvGrpSpPr>
          <p:grpSpPr>
            <a:xfrm>
              <a:off x="1338167" y="4774100"/>
              <a:ext cx="252000" cy="252000"/>
              <a:chOff x="1338167" y="4943808"/>
              <a:chExt cx="252000" cy="252000"/>
            </a:xfrm>
          </p:grpSpPr>
          <p:sp>
            <p:nvSpPr>
              <p:cNvPr id="46" name="正方形/長方形 45"/>
              <p:cNvSpPr/>
              <p:nvPr/>
            </p:nvSpPr>
            <p:spPr bwMode="auto">
              <a:xfrm>
                <a:off x="1338167" y="4943808"/>
                <a:ext cx="252000" cy="252000"/>
              </a:xfrm>
              <a:prstGeom prst="rect">
                <a:avLst/>
              </a:prstGeom>
              <a:solidFill>
                <a:schemeClr val="bg1"/>
              </a:solidFill>
              <a:ln w="12700">
                <a:solidFill>
                  <a:srgbClr val="969696"/>
                </a:solidFill>
                <a:miter lim="800000"/>
                <a:headEnd/>
                <a:tailEnd/>
              </a:ln>
              <a:effectLst>
                <a:outerShdw blurRad="50800" dist="38100" dir="2700000" algn="tl" rotWithShape="0">
                  <a:prstClr val="black">
                    <a:alpha val="40000"/>
                  </a:prstClr>
                </a:outerShdw>
              </a:effectLst>
            </p:spPr>
            <p:txBody>
              <a:bodyPr wrap="none" rtlCol="0" anchor="ctr"/>
              <a:lstStyle/>
              <a:p>
                <a:pPr algn="ctr"/>
                <a:endParaRPr kumimoji="1" lang="ja-JP" altLang="en-US"/>
              </a:p>
            </p:txBody>
          </p:sp>
          <p:pic>
            <p:nvPicPr>
              <p:cNvPr id="47" name="Picture 3"/>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359421" y="4975278"/>
                <a:ext cx="214313" cy="179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sp>
        <p:nvSpPr>
          <p:cNvPr id="31" name="Text Box 7">
            <a:extLst>
              <a:ext uri="{FF2B5EF4-FFF2-40B4-BE49-F238E27FC236}">
                <a16:creationId xmlns:a16="http://schemas.microsoft.com/office/drawing/2014/main" id="{44685952-11B5-450C-8A7C-47BBEF8ED276}"/>
              </a:ext>
            </a:extLst>
          </p:cNvPr>
          <p:cNvSpPr txBox="1">
            <a:spLocks noChangeArrowheads="1"/>
          </p:cNvSpPr>
          <p:nvPr/>
        </p:nvSpPr>
        <p:spPr>
          <a:xfrm>
            <a:off x="762203" y="5825930"/>
            <a:ext cx="4411338" cy="461665"/>
          </a:xfrm>
          <a:prstGeom prst="rect">
            <a:avLst/>
          </a:prstGeom>
          <a:noFill/>
          <a:ln w="9525">
            <a:noFill/>
            <a:miter lim="800000"/>
            <a:headEnd/>
            <a:tailEnd/>
          </a:ln>
        </p:spPr>
        <p:txBody>
          <a:bodyPr wrap="square" numCol="1">
            <a:spAutoFit/>
          </a:bodyPr>
          <a:lstStyle/>
          <a:p>
            <a:pPr marL="360363" indent="-360363"/>
            <a:r>
              <a:rPr lang="en-US" altLang="ja-JP" sz="2400" kern="1000" dirty="0">
                <a:solidFill>
                  <a:srgbClr val="224061"/>
                </a:solidFill>
                <a:latin typeface="Arial" pitchFamily="34" charset="0"/>
                <a:ea typeface="HGPｺﾞｼｯｸE" pitchFamily="50" charset="-128"/>
              </a:rPr>
              <a:t> </a:t>
            </a:r>
            <a:r>
              <a:rPr lang="ja-JP" altLang="en-US" sz="2400" kern="1000" dirty="0">
                <a:solidFill>
                  <a:schemeClr val="tx2">
                    <a:lumMod val="75000"/>
                  </a:schemeClr>
                </a:solidFill>
                <a:latin typeface="HGPｺﾞｼｯｸE" panose="020B0900000000000000" pitchFamily="50" charset="-128"/>
                <a:ea typeface="HGPｺﾞｼｯｸE" panose="020B0900000000000000" pitchFamily="50" charset="-128"/>
              </a:rPr>
              <a:t>可能であれば高層階に設置</a:t>
            </a:r>
            <a:endParaRPr lang="ja-JP" sz="2400" kern="1000" dirty="0">
              <a:solidFill>
                <a:schemeClr val="tx2">
                  <a:lumMod val="75000"/>
                </a:schemeClr>
              </a:solidFill>
              <a:latin typeface="HGPｺﾞｼｯｸE" panose="020B0900000000000000" pitchFamily="50" charset="-128"/>
              <a:ea typeface="HGPｺﾞｼｯｸE" panose="020B0900000000000000" pitchFamily="50" charset="-128"/>
            </a:endParaRPr>
          </a:p>
        </p:txBody>
      </p:sp>
      <p:pic>
        <p:nvPicPr>
          <p:cNvPr id="2" name="日本医療ガス学会P15_211015">
            <a:hlinkClick r:id="" action="ppaction://media"/>
            <a:extLst>
              <a:ext uri="{FF2B5EF4-FFF2-40B4-BE49-F238E27FC236}">
                <a16:creationId xmlns:a16="http://schemas.microsoft.com/office/drawing/2014/main" id="{7847F09E-0071-4855-B1A3-F464DD839DE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296400" y="28575"/>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advClick="0" advTm="41000"/>
    </mc:Choice>
    <mc:Fallback xmlns="">
      <p:transition advClick="0" advTm="4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960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extLst>
    <p:ext uri="{E180D4A7-C9FB-4DFB-919C-405C955672EB}">
      <p14:showEvtLst xmlns:p14="http://schemas.microsoft.com/office/powerpoint/2010/main">
        <p14:playEvt time="12" objId="2"/>
        <p14:stopEvt time="39745" objId="2"/>
      </p14:showEvtLst>
    </p:ext>
  </p:extLs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p:txBody>
          <a:bodyPr numCol="1">
            <a:normAutofit/>
          </a:bodyPr>
          <a:lstStyle/>
          <a:p>
            <a:pPr marL="90488">
              <a:defRPr/>
            </a:pPr>
            <a:r>
              <a:rPr lang="ja-JP" altLang="en-US" dirty="0">
                <a:solidFill>
                  <a:schemeClr val="accent1">
                    <a:lumMod val="75000"/>
                  </a:schemeClr>
                </a:solidFill>
                <a:latin typeface="HGP創英角ｺﾞｼｯｸUB" pitchFamily="50" charset="-128"/>
                <a:ea typeface="HGP創英角ｺﾞｼｯｸUB" pitchFamily="50" charset="-128"/>
              </a:rPr>
              <a:t>マニフォールド</a:t>
            </a:r>
            <a:endParaRPr lang="ja-JP" dirty="0">
              <a:solidFill>
                <a:schemeClr val="accent1">
                  <a:lumMod val="75000"/>
                </a:schemeClr>
              </a:solidFill>
              <a:latin typeface="MS UI Gothic" panose="020B0600070205080204" pitchFamily="50" charset="-128"/>
              <a:ea typeface="MS UI Gothic" panose="020B0600070205080204" pitchFamily="50" charset="-128"/>
            </a:endParaRPr>
          </a:p>
        </p:txBody>
      </p:sp>
      <p:grpSp>
        <p:nvGrpSpPr>
          <p:cNvPr id="7" name="グループ化 6"/>
          <p:cNvGrpSpPr/>
          <p:nvPr/>
        </p:nvGrpSpPr>
        <p:grpSpPr>
          <a:xfrm>
            <a:off x="1219200" y="1247877"/>
            <a:ext cx="6565800" cy="4848123"/>
            <a:chOff x="1530000" y="1016732"/>
            <a:chExt cx="6642000" cy="4993200"/>
          </a:xfrm>
        </p:grpSpPr>
        <p:sp>
          <p:nvSpPr>
            <p:cNvPr id="5" name="Rectangle 12"/>
            <p:cNvSpPr>
              <a:spLocks noChangeArrowheads="1"/>
            </p:cNvSpPr>
            <p:nvPr/>
          </p:nvSpPr>
          <p:spPr>
            <a:xfrm>
              <a:off x="1530000" y="1016732"/>
              <a:ext cx="6642000" cy="4993200"/>
            </a:xfrm>
            <a:prstGeom prst="rect">
              <a:avLst/>
            </a:prstGeom>
            <a:solidFill>
              <a:schemeClr val="bg1"/>
            </a:solidFill>
            <a:ln w="12700">
              <a:solidFill>
                <a:srgbClr val="969696"/>
              </a:solidFill>
              <a:miter lim="800000"/>
              <a:headEnd/>
              <a:tailEnd/>
            </a:ln>
            <a:effectLst>
              <a:outerShdw dist="35921" dir="2700000" algn="ctr" rotWithShape="0">
                <a:schemeClr val="bg2">
                  <a:alpha val="50000"/>
                </a:schemeClr>
              </a:outerShdw>
            </a:effectLst>
          </p:spPr>
          <p:txBody>
            <a:bodyPr wrap="none" numCol="1" anchor="ctr"/>
            <a:lstStyle/>
            <a:p>
              <a:pPr>
                <a:defRPr/>
              </a:pPr>
              <a:endParaRPr lang="ja-JP"/>
            </a:p>
          </p:txBody>
        </p:sp>
        <p:pic>
          <p:nvPicPr>
            <p:cNvPr id="18434" name="Picture 2"/>
            <p:cNvPicPr>
              <a:picLocks noChangeAspect="1" noChangeArrowheads="1"/>
            </p:cNvPicPr>
            <p:nvPr/>
          </p:nvPicPr>
          <p:blipFill>
            <a:blip r:embed="rId5">
              <a:extLst>
                <a:ext uri="{28A0092B-C50C-407E-A947-70E740481C1C}">
                  <a14:useLocalDpi xmlns:a14="http://schemas.microsoft.com/office/drawing/2010/main"/>
                </a:ext>
              </a:extLst>
            </a:blip>
            <a:stretch>
              <a:fillRect/>
            </a:stretch>
          </p:blipFill>
          <p:spPr>
            <a:xfrm>
              <a:off x="1565780" y="1052736"/>
              <a:ext cx="6588220" cy="49298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スライド番号プレースホルダー 1">
            <a:extLst>
              <a:ext uri="{FF2B5EF4-FFF2-40B4-BE49-F238E27FC236}">
                <a16:creationId xmlns:a16="http://schemas.microsoft.com/office/drawing/2014/main" id="{AA1E996A-CF04-40FC-8147-345C4DB308D2}"/>
              </a:ext>
            </a:extLst>
          </p:cNvPr>
          <p:cNvSpPr>
            <a:spLocks noGrp="1"/>
          </p:cNvSpPr>
          <p:nvPr>
            <p:ph type="sldNum" sz="quarter" idx="4"/>
          </p:nvPr>
        </p:nvSpPr>
        <p:spPr/>
        <p:txBody>
          <a:bodyPr/>
          <a:lstStyle/>
          <a:p>
            <a:r>
              <a:rPr lang="en-US" altLang="ja-JP"/>
              <a:t> </a:t>
            </a:r>
            <a:fld id="{90E175E1-062F-4F25-BA66-D77C2BA6B6E9}" type="slidenum">
              <a:rPr lang="en-US" altLang="ja-JP" smtClean="0"/>
              <a:pPr/>
              <a:t>16</a:t>
            </a:fld>
            <a:r>
              <a:rPr lang="en-US" altLang="ja-JP"/>
              <a:t> </a:t>
            </a:r>
            <a:endParaRPr lang="ja-JP" dirty="0"/>
          </a:p>
        </p:txBody>
      </p:sp>
      <p:sp>
        <p:nvSpPr>
          <p:cNvPr id="10" name="テキスト ボックス 9">
            <a:extLst>
              <a:ext uri="{FF2B5EF4-FFF2-40B4-BE49-F238E27FC236}">
                <a16:creationId xmlns:a16="http://schemas.microsoft.com/office/drawing/2014/main" id="{26398635-E617-40B4-8767-64B580EDABE3}"/>
              </a:ext>
            </a:extLst>
          </p:cNvPr>
          <p:cNvSpPr txBox="1"/>
          <p:nvPr/>
        </p:nvSpPr>
        <p:spPr>
          <a:xfrm>
            <a:off x="5105666" y="6367790"/>
            <a:ext cx="2886334" cy="261610"/>
          </a:xfrm>
          <a:prstGeom prst="rect">
            <a:avLst/>
          </a:prstGeom>
          <a:noFill/>
        </p:spPr>
        <p:txBody>
          <a:bodyPr wrap="square" rtlCol="0">
            <a:spAutoFit/>
          </a:bodyPr>
          <a:lstStyle/>
          <a:p>
            <a:pPr algn="l"/>
            <a:r>
              <a:rPr lang="ja-JP" altLang="en-US" sz="1100" dirty="0">
                <a:latin typeface="HGｺﾞｼｯｸM" panose="020B0609000000000000" pitchFamily="49" charset="-128"/>
                <a:ea typeface="HGｺﾞｼｯｸM" panose="020B0609000000000000" pitchFamily="49" charset="-128"/>
              </a:rPr>
              <a:t>写真提供（一社）日本産業・医療ガス協会</a:t>
            </a:r>
          </a:p>
        </p:txBody>
      </p:sp>
      <p:pic>
        <p:nvPicPr>
          <p:cNvPr id="6" name="日本医療ガス学会P16">
            <a:hlinkClick r:id="" action="ppaction://media"/>
            <a:extLst>
              <a:ext uri="{FF2B5EF4-FFF2-40B4-BE49-F238E27FC236}">
                <a16:creationId xmlns:a16="http://schemas.microsoft.com/office/drawing/2014/main" id="{5BE63D63-B95F-408F-9B2D-2FACE707199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296400" y="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advClick="0" advTm="8000"/>
    </mc:Choice>
    <mc:Fallback xmlns="">
      <p:transition advClick="0" advTm="8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1000"/>
                                  </p:stCondLst>
                                  <p:childTnLst>
                                    <p:cmd type="call" cmd="playFrom(0.0)">
                                      <p:cBhvr>
                                        <p:cTn id="6" dur="725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extLst>
    <p:ext uri="{E180D4A7-C9FB-4DFB-919C-405C955672EB}">
      <p14:showEvtLst xmlns:p14="http://schemas.microsoft.com/office/powerpoint/2010/main">
        <p14:playEvt time="16" objId="4"/>
        <p14:stopEvt time="7356" objId="4"/>
      </p14:showEvtLst>
    </p:ext>
  </p:extLs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505202" y="369931"/>
            <a:ext cx="8474844" cy="676560"/>
          </a:xfrm>
        </p:spPr>
        <p:txBody>
          <a:bodyPr numCol="1">
            <a:normAutofit/>
          </a:bodyPr>
          <a:lstStyle/>
          <a:p>
            <a:pPr marL="90488"/>
            <a:r>
              <a:rPr lang="ja-JP" altLang="en-US" dirty="0">
                <a:solidFill>
                  <a:schemeClr val="accent1">
                    <a:lumMod val="75000"/>
                  </a:schemeClr>
                </a:solidFill>
                <a:latin typeface="HGP創英角ｺﾞｼｯｸUB" pitchFamily="50" charset="-128"/>
                <a:ea typeface="HGP創英角ｺﾞｼｯｸUB" pitchFamily="50" charset="-128"/>
              </a:rPr>
              <a:t>機械室 </a:t>
            </a:r>
            <a:r>
              <a:rPr lang="ja-JP" altLang="en-US" sz="2800" dirty="0">
                <a:solidFill>
                  <a:schemeClr val="accent1">
                    <a:lumMod val="75000"/>
                  </a:schemeClr>
                </a:solidFill>
                <a:latin typeface="HGP創英角ｺﾞｼｯｸUB" pitchFamily="50" charset="-128"/>
                <a:ea typeface="HGP創英角ｺﾞｼｯｸUB" pitchFamily="50" charset="-128"/>
              </a:rPr>
              <a:t>（コンプレッサー、吸引ポンプ、非常電源）</a:t>
            </a:r>
            <a:endParaRPr kumimoji="1" lang="ja-JP" sz="2800" dirty="0">
              <a:solidFill>
                <a:schemeClr val="accent1">
                  <a:lumMod val="75000"/>
                </a:schemeClr>
              </a:solidFill>
              <a:latin typeface="MS UI Gothic" panose="020B0600070205080204" pitchFamily="50" charset="-128"/>
              <a:ea typeface="MS UI Gothic" panose="020B0600070205080204" pitchFamily="50" charset="-128"/>
            </a:endParaRPr>
          </a:p>
        </p:txBody>
      </p:sp>
      <p:grpSp>
        <p:nvGrpSpPr>
          <p:cNvPr id="4" name="グループ化 3"/>
          <p:cNvGrpSpPr/>
          <p:nvPr/>
        </p:nvGrpSpPr>
        <p:grpSpPr>
          <a:xfrm>
            <a:off x="647563" y="1266044"/>
            <a:ext cx="7548948" cy="461665"/>
            <a:chOff x="479435" y="1424209"/>
            <a:chExt cx="7548948" cy="461665"/>
          </a:xfrm>
        </p:grpSpPr>
        <p:sp>
          <p:nvSpPr>
            <p:cNvPr id="26" name="正方形/長方形 25"/>
            <p:cNvSpPr/>
            <p:nvPr/>
          </p:nvSpPr>
          <p:spPr>
            <a:xfrm>
              <a:off x="479435" y="1463090"/>
              <a:ext cx="5489257" cy="412789"/>
            </a:xfrm>
            <a:prstGeom prst="rect">
              <a:avLst/>
            </a:prstGeom>
            <a:pattFill prst="ltUpDiag">
              <a:fgClr>
                <a:srgbClr val="97CED1"/>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numCol="1" rtlCol="0" anchor="ctr"/>
            <a:lstStyle/>
            <a:p>
              <a:pPr algn="ctr"/>
              <a:endParaRPr lang="ja-JP" dirty="0"/>
            </a:p>
          </p:txBody>
        </p:sp>
        <p:sp>
          <p:nvSpPr>
            <p:cNvPr id="21" name="Text Box 7"/>
            <p:cNvSpPr txBox="1">
              <a:spLocks noChangeArrowheads="1"/>
            </p:cNvSpPr>
            <p:nvPr/>
          </p:nvSpPr>
          <p:spPr>
            <a:xfrm>
              <a:off x="587448" y="1424209"/>
              <a:ext cx="7440935" cy="461665"/>
            </a:xfrm>
            <a:prstGeom prst="rect">
              <a:avLst/>
            </a:prstGeom>
            <a:noFill/>
            <a:ln w="9525">
              <a:noFill/>
              <a:miter lim="800000"/>
              <a:headEnd/>
              <a:tailEnd/>
            </a:ln>
          </p:spPr>
          <p:txBody>
            <a:bodyPr wrap="square" numCol="1">
              <a:spAutoFit/>
            </a:bodyPr>
            <a:lstStyle/>
            <a:p>
              <a:pPr marL="360363" indent="-360363"/>
              <a:r>
                <a:rPr lang="ja-JP" sz="2400" kern="1000" dirty="0">
                  <a:solidFill>
                    <a:schemeClr val="accent1">
                      <a:lumMod val="75000"/>
                    </a:schemeClr>
                  </a:solidFill>
                  <a:latin typeface="HGPｺﾞｼｯｸE" panose="020B0900000000000000" pitchFamily="50" charset="-128"/>
                  <a:ea typeface="HGPｺﾞｼｯｸE" panose="020B0900000000000000" pitchFamily="50" charset="-128"/>
                </a:rPr>
                <a:t>水の確保（予備タンク、水槽</a:t>
              </a:r>
              <a:r>
                <a:rPr lang="ja-JP" altLang="en-US" sz="2400" kern="1000" dirty="0">
                  <a:solidFill>
                    <a:schemeClr val="accent1">
                      <a:lumMod val="75000"/>
                    </a:schemeClr>
                  </a:solidFill>
                  <a:latin typeface="HGPｺﾞｼｯｸE" panose="020B0900000000000000" pitchFamily="50" charset="-128"/>
                  <a:ea typeface="HGPｺﾞｼｯｸE" panose="020B0900000000000000" pitchFamily="50" charset="-128"/>
                </a:rPr>
                <a:t>、浄化装置</a:t>
              </a:r>
              <a:r>
                <a:rPr lang="ja-JP" sz="2400" kern="1000" dirty="0">
                  <a:solidFill>
                    <a:schemeClr val="accent1">
                      <a:lumMod val="75000"/>
                    </a:schemeClr>
                  </a:solidFill>
                  <a:latin typeface="HGPｺﾞｼｯｸE" panose="020B0900000000000000" pitchFamily="50" charset="-128"/>
                  <a:ea typeface="HGPｺﾞｼｯｸE" panose="020B0900000000000000" pitchFamily="50" charset="-128"/>
                </a:rPr>
                <a:t>）</a:t>
              </a:r>
            </a:p>
          </p:txBody>
        </p:sp>
      </p:grpSp>
      <p:grpSp>
        <p:nvGrpSpPr>
          <p:cNvPr id="16" name="グループ化 15"/>
          <p:cNvGrpSpPr/>
          <p:nvPr/>
        </p:nvGrpSpPr>
        <p:grpSpPr>
          <a:xfrm>
            <a:off x="1230127" y="1902268"/>
            <a:ext cx="7446329" cy="2348856"/>
            <a:chOff x="1230127" y="1902268"/>
            <a:chExt cx="7446329" cy="2348856"/>
          </a:xfrm>
        </p:grpSpPr>
        <p:grpSp>
          <p:nvGrpSpPr>
            <p:cNvPr id="17" name="グループ化 16"/>
            <p:cNvGrpSpPr/>
            <p:nvPr/>
          </p:nvGrpSpPr>
          <p:grpSpPr>
            <a:xfrm>
              <a:off x="1230127" y="1902268"/>
              <a:ext cx="7446329" cy="720081"/>
              <a:chOff x="1230127" y="4617132"/>
              <a:chExt cx="7446329" cy="720081"/>
            </a:xfrm>
          </p:grpSpPr>
          <p:sp>
            <p:nvSpPr>
              <p:cNvPr id="37" name="角丸四角形 36"/>
              <p:cNvSpPr/>
              <p:nvPr/>
            </p:nvSpPr>
            <p:spPr>
              <a:xfrm>
                <a:off x="1230127" y="4617132"/>
                <a:ext cx="7446329" cy="720080"/>
              </a:xfrm>
              <a:prstGeom prst="roundRect">
                <a:avLst>
                  <a:gd name="adj" fmla="val 13530"/>
                </a:avLst>
              </a:prstGeom>
              <a:noFill/>
              <a:ln w="19050">
                <a:solidFill>
                  <a:srgbClr val="63B5BA"/>
                </a:solidFill>
                <a:miter lim="800000"/>
                <a:headEnd/>
                <a:tailEnd/>
              </a:ln>
            </p:spPr>
            <p:txBody>
              <a:bodyPr wrap="none" lIns="0" rIns="0" bIns="0" numCol="1" rtlCol="0" anchor="ctr" anchorCtr="0">
                <a:noAutofit/>
              </a:bodyPr>
              <a:lstStyle/>
              <a:p>
                <a:pPr marL="360363" indent="-360363" algn="ctr"/>
                <a:endParaRPr lang="ja-JP" sz="2400" dirty="0">
                  <a:solidFill>
                    <a:srgbClr val="63B5BA"/>
                  </a:solidFill>
                  <a:latin typeface="HGPｺﾞｼｯｸE" pitchFamily="50" charset="-128"/>
                  <a:ea typeface="HGPｺﾞｼｯｸE" pitchFamily="50" charset="-128"/>
                </a:endParaRPr>
              </a:p>
            </p:txBody>
          </p:sp>
          <p:sp>
            <p:nvSpPr>
              <p:cNvPr id="38" name="テキスト プレースホルダー 2"/>
              <p:cNvSpPr txBox="1">
                <a:spLocks/>
              </p:cNvSpPr>
              <p:nvPr/>
            </p:nvSpPr>
            <p:spPr>
              <a:xfrm>
                <a:off x="1662176" y="4617132"/>
                <a:ext cx="6768371" cy="720081"/>
              </a:xfrm>
              <a:prstGeom prst="rect">
                <a:avLst/>
              </a:prstGeom>
              <a:noFill/>
              <a:ln w="9525">
                <a:noFill/>
                <a:miter lim="800000"/>
                <a:headEnd/>
                <a:tailEnd/>
              </a:ln>
            </p:spPr>
            <p:txBody>
              <a:bodyPr vert="horz" wrap="none" lIns="91440" tIns="45720" rIns="91440" bIns="45720" numCol="1" anchor="ctr" anchorCtr="0" compatLnSpc="1">
                <a:prstTxWarp prst="textNoShape">
                  <a:avLst/>
                </a:prstTxWarp>
                <a:noAutofit/>
              </a:bodyPr>
              <a:lstStyle>
                <a:lvl1pPr marL="342900" indent="-342900" algn="l" rtl="0" eaLnBrk="0" fontAlgn="base" hangingPunct="0">
                  <a:spcBef>
                    <a:spcPct val="20000"/>
                  </a:spcBef>
                  <a:spcAft>
                    <a:spcPct val="0"/>
                  </a:spcAft>
                  <a:buChar char="•"/>
                  <a:defRPr kumimoji="1" sz="3200">
                    <a:solidFill>
                      <a:schemeClr val="tx1"/>
                    </a:solidFill>
                    <a:latin typeface="HGP創英角ｺﾞｼｯｸUB" pitchFamily="50" charset="-128"/>
                    <a:ea typeface="HGP創英角ｺﾞｼｯｸUB" pitchFamily="50" charset="-128"/>
                    <a:cs typeface="+mn-cs"/>
                  </a:defRPr>
                </a:lvl1pPr>
                <a:lvl2pPr marL="742950" indent="-285750" algn="l" rtl="0" eaLnBrk="0" fontAlgn="base" hangingPunct="0">
                  <a:spcBef>
                    <a:spcPct val="20000"/>
                  </a:spcBef>
                  <a:spcAft>
                    <a:spcPct val="0"/>
                  </a:spcAft>
                  <a:buChar char="–"/>
                  <a:defRPr kumimoji="1" sz="2800">
                    <a:solidFill>
                      <a:schemeClr val="tx1"/>
                    </a:solidFill>
                    <a:latin typeface="HGP創英角ｺﾞｼｯｸUB" pitchFamily="50" charset="-128"/>
                    <a:ea typeface="HGP創英角ｺﾞｼｯｸUB" pitchFamily="50" charset="-128"/>
                  </a:defRPr>
                </a:lvl2pPr>
                <a:lvl3pPr marL="1143000" indent="-228600" algn="l" rtl="0" eaLnBrk="0" fontAlgn="base" hangingPunct="0">
                  <a:spcBef>
                    <a:spcPct val="20000"/>
                  </a:spcBef>
                  <a:spcAft>
                    <a:spcPct val="0"/>
                  </a:spcAft>
                  <a:buChar char="•"/>
                  <a:defRPr kumimoji="1" sz="2400">
                    <a:solidFill>
                      <a:schemeClr val="tx1"/>
                    </a:solidFill>
                    <a:latin typeface="HGP創英角ｺﾞｼｯｸUB" pitchFamily="50" charset="-128"/>
                    <a:ea typeface="HGP創英角ｺﾞｼｯｸUB" pitchFamily="50" charset="-128"/>
                  </a:defRPr>
                </a:lvl3pPr>
                <a:lvl4pPr marL="1600200" indent="-228600" algn="l" rtl="0" eaLnBrk="0" fontAlgn="base" hangingPunct="0">
                  <a:spcBef>
                    <a:spcPct val="20000"/>
                  </a:spcBef>
                  <a:spcAft>
                    <a:spcPct val="0"/>
                  </a:spcAft>
                  <a:buChar char="–"/>
                  <a:defRPr kumimoji="1" sz="2000">
                    <a:solidFill>
                      <a:schemeClr val="tx1"/>
                    </a:solidFill>
                    <a:latin typeface="HGP創英角ｺﾞｼｯｸUB" pitchFamily="50" charset="-128"/>
                    <a:ea typeface="HGP創英角ｺﾞｼｯｸUB" pitchFamily="50" charset="-128"/>
                  </a:defRPr>
                </a:lvl4pPr>
                <a:lvl5pPr marL="2057400" indent="-228600" algn="l" rtl="0" eaLnBrk="0" fontAlgn="base" hangingPunct="0">
                  <a:spcBef>
                    <a:spcPct val="20000"/>
                  </a:spcBef>
                  <a:spcAft>
                    <a:spcPct val="0"/>
                  </a:spcAft>
                  <a:buChar char="»"/>
                  <a:defRPr kumimoji="1" sz="2000">
                    <a:solidFill>
                      <a:schemeClr val="tx1"/>
                    </a:solidFill>
                    <a:latin typeface="HGP創英角ｺﾞｼｯｸUB" pitchFamily="50" charset="-128"/>
                    <a:ea typeface="HGP創英角ｺﾞｼｯｸUB" pitchFamily="50" charset="-128"/>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a:lstStyle>
              <a:p>
                <a:pPr marL="0" indent="0" eaLnBrk="1" hangingPunct="1">
                  <a:spcBef>
                    <a:spcPts val="0"/>
                  </a:spcBef>
                  <a:buNone/>
                </a:pPr>
                <a:r>
                  <a:rPr lang="ja-JP" sz="2200" dirty="0">
                    <a:solidFill>
                      <a:prstClr val="black"/>
                    </a:solidFill>
                    <a:latin typeface="Arial" pitchFamily="34" charset="0"/>
                    <a:ea typeface="HGPｺﾞｼｯｸE" pitchFamily="50" charset="-128"/>
                  </a:rPr>
                  <a:t>水封式吸引ポンプは断水で停止</a:t>
                </a:r>
              </a:p>
              <a:p>
                <a:pPr marL="0" indent="0" eaLnBrk="1" hangingPunct="1">
                  <a:spcBef>
                    <a:spcPts val="0"/>
                  </a:spcBef>
                  <a:buNone/>
                </a:pPr>
                <a:r>
                  <a:rPr lang="ja-JP" sz="2000" dirty="0">
                    <a:solidFill>
                      <a:prstClr val="black"/>
                    </a:solidFill>
                    <a:latin typeface="Arial" pitchFamily="34" charset="0"/>
                    <a:ea typeface="HGPｺﾞｼｯｸE" pitchFamily="50" charset="-128"/>
                  </a:rPr>
                  <a:t>（油回転吸引ポンプへの更新）</a:t>
                </a:r>
              </a:p>
            </p:txBody>
          </p:sp>
          <p:grpSp>
            <p:nvGrpSpPr>
              <p:cNvPr id="39" name="グループ化 38"/>
              <p:cNvGrpSpPr/>
              <p:nvPr/>
            </p:nvGrpSpPr>
            <p:grpSpPr>
              <a:xfrm>
                <a:off x="1338167" y="4689140"/>
                <a:ext cx="252000" cy="252000"/>
                <a:chOff x="1338167" y="4943808"/>
                <a:chExt cx="252000" cy="252000"/>
              </a:xfrm>
            </p:grpSpPr>
            <p:sp>
              <p:nvSpPr>
                <p:cNvPr id="40" name="正方形/長方形 39"/>
                <p:cNvSpPr/>
                <p:nvPr/>
              </p:nvSpPr>
              <p:spPr>
                <a:xfrm>
                  <a:off x="1338167" y="4943808"/>
                  <a:ext cx="252000" cy="252000"/>
                </a:xfrm>
                <a:prstGeom prst="rect">
                  <a:avLst/>
                </a:prstGeom>
                <a:solidFill>
                  <a:schemeClr val="bg1"/>
                </a:solidFill>
                <a:ln w="12700">
                  <a:solidFill>
                    <a:srgbClr val="969696"/>
                  </a:solidFill>
                  <a:miter lim="800000"/>
                  <a:headEnd/>
                  <a:tailEnd/>
                </a:ln>
                <a:effectLst>
                  <a:outerShdw blurRad="50800" dist="38100" dir="2700000" algn="tl" rotWithShape="0">
                    <a:prstClr val="black">
                      <a:alpha val="40000"/>
                    </a:prstClr>
                  </a:outerShdw>
                </a:effectLst>
              </p:spPr>
              <p:txBody>
                <a:bodyPr wrap="none" numCol="1" rtlCol="0" anchor="ctr"/>
                <a:lstStyle/>
                <a:p>
                  <a:pPr algn="ctr"/>
                  <a:endParaRPr kumimoji="1" lang="ja-JP"/>
                </a:p>
              </p:txBody>
            </p:sp>
            <p:pic>
              <p:nvPicPr>
                <p:cNvPr id="41" name="Picture 3"/>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a:xfrm>
                  <a:off x="1359421" y="4975278"/>
                  <a:ext cx="214313" cy="179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grpSp>
          <p:nvGrpSpPr>
            <p:cNvPr id="18" name="グループ化 17"/>
            <p:cNvGrpSpPr/>
            <p:nvPr/>
          </p:nvGrpSpPr>
          <p:grpSpPr>
            <a:xfrm>
              <a:off x="1230127" y="2716656"/>
              <a:ext cx="7446329" cy="720081"/>
              <a:chOff x="1230127" y="4617132"/>
              <a:chExt cx="7446329" cy="720081"/>
            </a:xfrm>
          </p:grpSpPr>
          <p:sp>
            <p:nvSpPr>
              <p:cNvPr id="32" name="角丸四角形 31"/>
              <p:cNvSpPr/>
              <p:nvPr/>
            </p:nvSpPr>
            <p:spPr>
              <a:xfrm>
                <a:off x="1230127" y="4617132"/>
                <a:ext cx="7446329" cy="720080"/>
              </a:xfrm>
              <a:prstGeom prst="roundRect">
                <a:avLst>
                  <a:gd name="adj" fmla="val 13530"/>
                </a:avLst>
              </a:prstGeom>
              <a:noFill/>
              <a:ln w="19050">
                <a:solidFill>
                  <a:srgbClr val="63B5BA"/>
                </a:solidFill>
                <a:miter lim="800000"/>
                <a:headEnd/>
                <a:tailEnd/>
              </a:ln>
            </p:spPr>
            <p:txBody>
              <a:bodyPr wrap="none" lIns="0" rIns="0" bIns="0" numCol="1" rtlCol="0" anchor="ctr" anchorCtr="0">
                <a:noAutofit/>
              </a:bodyPr>
              <a:lstStyle/>
              <a:p>
                <a:pPr marL="360363" indent="-360363" algn="ctr"/>
                <a:endParaRPr lang="ja-JP" sz="2400" dirty="0">
                  <a:solidFill>
                    <a:srgbClr val="63B5BA"/>
                  </a:solidFill>
                  <a:latin typeface="HGPｺﾞｼｯｸE" pitchFamily="50" charset="-128"/>
                  <a:ea typeface="HGPｺﾞｼｯｸE" pitchFamily="50" charset="-128"/>
                </a:endParaRPr>
              </a:p>
            </p:txBody>
          </p:sp>
          <p:sp>
            <p:nvSpPr>
              <p:cNvPr id="33" name="テキスト プレースホルダー 2"/>
              <p:cNvSpPr txBox="1">
                <a:spLocks/>
              </p:cNvSpPr>
              <p:nvPr/>
            </p:nvSpPr>
            <p:spPr>
              <a:xfrm>
                <a:off x="1662176" y="4617132"/>
                <a:ext cx="6768371" cy="720081"/>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Autofit/>
              </a:bodyPr>
              <a:lstStyle>
                <a:lvl1pPr marL="342900" indent="-342900" algn="l" rtl="0" eaLnBrk="0" fontAlgn="base" hangingPunct="0">
                  <a:spcBef>
                    <a:spcPct val="20000"/>
                  </a:spcBef>
                  <a:spcAft>
                    <a:spcPct val="0"/>
                  </a:spcAft>
                  <a:buChar char="•"/>
                  <a:defRPr kumimoji="1" sz="3200">
                    <a:solidFill>
                      <a:schemeClr val="tx1"/>
                    </a:solidFill>
                    <a:latin typeface="HGP創英角ｺﾞｼｯｸUB" pitchFamily="50" charset="-128"/>
                    <a:ea typeface="HGP創英角ｺﾞｼｯｸUB" pitchFamily="50" charset="-128"/>
                    <a:cs typeface="+mn-cs"/>
                  </a:defRPr>
                </a:lvl1pPr>
                <a:lvl2pPr marL="742950" indent="-285750" algn="l" rtl="0" eaLnBrk="0" fontAlgn="base" hangingPunct="0">
                  <a:spcBef>
                    <a:spcPct val="20000"/>
                  </a:spcBef>
                  <a:spcAft>
                    <a:spcPct val="0"/>
                  </a:spcAft>
                  <a:buChar char="–"/>
                  <a:defRPr kumimoji="1" sz="2800">
                    <a:solidFill>
                      <a:schemeClr val="tx1"/>
                    </a:solidFill>
                    <a:latin typeface="HGP創英角ｺﾞｼｯｸUB" pitchFamily="50" charset="-128"/>
                    <a:ea typeface="HGP創英角ｺﾞｼｯｸUB" pitchFamily="50" charset="-128"/>
                  </a:defRPr>
                </a:lvl2pPr>
                <a:lvl3pPr marL="1143000" indent="-228600" algn="l" rtl="0" eaLnBrk="0" fontAlgn="base" hangingPunct="0">
                  <a:spcBef>
                    <a:spcPct val="20000"/>
                  </a:spcBef>
                  <a:spcAft>
                    <a:spcPct val="0"/>
                  </a:spcAft>
                  <a:buChar char="•"/>
                  <a:defRPr kumimoji="1" sz="2400">
                    <a:solidFill>
                      <a:schemeClr val="tx1"/>
                    </a:solidFill>
                    <a:latin typeface="HGP創英角ｺﾞｼｯｸUB" pitchFamily="50" charset="-128"/>
                    <a:ea typeface="HGP創英角ｺﾞｼｯｸUB" pitchFamily="50" charset="-128"/>
                  </a:defRPr>
                </a:lvl3pPr>
                <a:lvl4pPr marL="1600200" indent="-228600" algn="l" rtl="0" eaLnBrk="0" fontAlgn="base" hangingPunct="0">
                  <a:spcBef>
                    <a:spcPct val="20000"/>
                  </a:spcBef>
                  <a:spcAft>
                    <a:spcPct val="0"/>
                  </a:spcAft>
                  <a:buChar char="–"/>
                  <a:defRPr kumimoji="1" sz="2000">
                    <a:solidFill>
                      <a:schemeClr val="tx1"/>
                    </a:solidFill>
                    <a:latin typeface="HGP創英角ｺﾞｼｯｸUB" pitchFamily="50" charset="-128"/>
                    <a:ea typeface="HGP創英角ｺﾞｼｯｸUB" pitchFamily="50" charset="-128"/>
                  </a:defRPr>
                </a:lvl4pPr>
                <a:lvl5pPr marL="2057400" indent="-228600" algn="l" rtl="0" eaLnBrk="0" fontAlgn="base" hangingPunct="0">
                  <a:spcBef>
                    <a:spcPct val="20000"/>
                  </a:spcBef>
                  <a:spcAft>
                    <a:spcPct val="0"/>
                  </a:spcAft>
                  <a:buChar char="»"/>
                  <a:defRPr kumimoji="1" sz="2000">
                    <a:solidFill>
                      <a:schemeClr val="tx1"/>
                    </a:solidFill>
                    <a:latin typeface="HGP創英角ｺﾞｼｯｸUB" pitchFamily="50" charset="-128"/>
                    <a:ea typeface="HGP創英角ｺﾞｼｯｸUB" pitchFamily="50" charset="-128"/>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a:lstStyle>
              <a:p>
                <a:pPr marL="0" indent="0" eaLnBrk="1" hangingPunct="1">
                  <a:spcBef>
                    <a:spcPts val="0"/>
                  </a:spcBef>
                  <a:buNone/>
                </a:pPr>
                <a:r>
                  <a:rPr lang="ja-JP" sz="2200" dirty="0">
                    <a:solidFill>
                      <a:prstClr val="black"/>
                    </a:solidFill>
                    <a:latin typeface="Arial" pitchFamily="34" charset="0"/>
                    <a:ea typeface="HGPｺﾞｼｯｸE" pitchFamily="50" charset="-128"/>
                  </a:rPr>
                  <a:t>コンプレッサーの水冷式アフタークーラーは断水で停止</a:t>
                </a:r>
                <a:r>
                  <a:rPr lang="ja-JP" sz="2000" dirty="0">
                    <a:solidFill>
                      <a:prstClr val="black"/>
                    </a:solidFill>
                    <a:latin typeface="Arial" pitchFamily="34" charset="0"/>
                    <a:ea typeface="HGPｺﾞｼｯｸE" pitchFamily="50" charset="-128"/>
                  </a:rPr>
                  <a:t>（空冷式への更新）</a:t>
                </a:r>
              </a:p>
            </p:txBody>
          </p:sp>
          <p:grpSp>
            <p:nvGrpSpPr>
              <p:cNvPr id="34" name="グループ化 33"/>
              <p:cNvGrpSpPr/>
              <p:nvPr/>
            </p:nvGrpSpPr>
            <p:grpSpPr>
              <a:xfrm>
                <a:off x="1338167" y="4689140"/>
                <a:ext cx="252000" cy="252000"/>
                <a:chOff x="1338167" y="4943808"/>
                <a:chExt cx="252000" cy="252000"/>
              </a:xfrm>
            </p:grpSpPr>
            <p:sp>
              <p:nvSpPr>
                <p:cNvPr id="35" name="正方形/長方形 34"/>
                <p:cNvSpPr/>
                <p:nvPr/>
              </p:nvSpPr>
              <p:spPr>
                <a:xfrm>
                  <a:off x="1338167" y="4943808"/>
                  <a:ext cx="252000" cy="252000"/>
                </a:xfrm>
                <a:prstGeom prst="rect">
                  <a:avLst/>
                </a:prstGeom>
                <a:solidFill>
                  <a:schemeClr val="bg1"/>
                </a:solidFill>
                <a:ln w="12700">
                  <a:solidFill>
                    <a:srgbClr val="969696"/>
                  </a:solidFill>
                  <a:miter lim="800000"/>
                  <a:headEnd/>
                  <a:tailEnd/>
                </a:ln>
                <a:effectLst>
                  <a:outerShdw blurRad="50800" dist="38100" dir="2700000" algn="tl" rotWithShape="0">
                    <a:prstClr val="black">
                      <a:alpha val="40000"/>
                    </a:prstClr>
                  </a:outerShdw>
                </a:effectLst>
              </p:spPr>
              <p:txBody>
                <a:bodyPr wrap="none" numCol="1" rtlCol="0" anchor="ctr"/>
                <a:lstStyle/>
                <a:p>
                  <a:pPr algn="ctr"/>
                  <a:endParaRPr kumimoji="1" lang="ja-JP"/>
                </a:p>
              </p:txBody>
            </p:sp>
            <p:pic>
              <p:nvPicPr>
                <p:cNvPr id="36" name="Picture 3"/>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a:xfrm>
                  <a:off x="1359421" y="4975278"/>
                  <a:ext cx="214313" cy="179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grpSp>
          <p:nvGrpSpPr>
            <p:cNvPr id="19" name="グループ化 18"/>
            <p:cNvGrpSpPr/>
            <p:nvPr/>
          </p:nvGrpSpPr>
          <p:grpSpPr>
            <a:xfrm>
              <a:off x="1230127" y="3531043"/>
              <a:ext cx="7446329" cy="720081"/>
              <a:chOff x="1230127" y="4617132"/>
              <a:chExt cx="7446329" cy="720081"/>
            </a:xfrm>
          </p:grpSpPr>
          <p:sp>
            <p:nvSpPr>
              <p:cNvPr id="20" name="角丸四角形 19"/>
              <p:cNvSpPr/>
              <p:nvPr/>
            </p:nvSpPr>
            <p:spPr>
              <a:xfrm>
                <a:off x="1230127" y="4617132"/>
                <a:ext cx="7446329" cy="720080"/>
              </a:xfrm>
              <a:prstGeom prst="roundRect">
                <a:avLst>
                  <a:gd name="adj" fmla="val 13530"/>
                </a:avLst>
              </a:prstGeom>
              <a:noFill/>
              <a:ln w="19050">
                <a:solidFill>
                  <a:srgbClr val="63B5BA"/>
                </a:solidFill>
                <a:miter lim="800000"/>
                <a:headEnd/>
                <a:tailEnd/>
              </a:ln>
            </p:spPr>
            <p:txBody>
              <a:bodyPr wrap="none" lIns="0" rIns="0" bIns="0" numCol="1" rtlCol="0" anchor="ctr" anchorCtr="0">
                <a:noAutofit/>
              </a:bodyPr>
              <a:lstStyle/>
              <a:p>
                <a:pPr marL="360363" indent="-360363" algn="ctr"/>
                <a:endParaRPr lang="ja-JP" sz="2400" dirty="0">
                  <a:solidFill>
                    <a:srgbClr val="63B5BA"/>
                  </a:solidFill>
                  <a:latin typeface="HGPｺﾞｼｯｸE" pitchFamily="50" charset="-128"/>
                  <a:ea typeface="HGPｺﾞｼｯｸE" pitchFamily="50" charset="-128"/>
                </a:endParaRPr>
              </a:p>
            </p:txBody>
          </p:sp>
          <p:sp>
            <p:nvSpPr>
              <p:cNvPr id="24" name="テキスト プレースホルダー 2"/>
              <p:cNvSpPr txBox="1">
                <a:spLocks/>
              </p:cNvSpPr>
              <p:nvPr/>
            </p:nvSpPr>
            <p:spPr>
              <a:xfrm>
                <a:off x="1662176" y="4617132"/>
                <a:ext cx="6768371" cy="720081"/>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Autofit/>
              </a:bodyPr>
              <a:lstStyle>
                <a:lvl1pPr marL="342900" indent="-342900" algn="l" rtl="0" eaLnBrk="0" fontAlgn="base" hangingPunct="0">
                  <a:spcBef>
                    <a:spcPct val="20000"/>
                  </a:spcBef>
                  <a:spcAft>
                    <a:spcPct val="0"/>
                  </a:spcAft>
                  <a:buChar char="•"/>
                  <a:defRPr kumimoji="1" sz="3200">
                    <a:solidFill>
                      <a:schemeClr val="tx1"/>
                    </a:solidFill>
                    <a:latin typeface="HGP創英角ｺﾞｼｯｸUB" pitchFamily="50" charset="-128"/>
                    <a:ea typeface="HGP創英角ｺﾞｼｯｸUB" pitchFamily="50" charset="-128"/>
                    <a:cs typeface="+mn-cs"/>
                  </a:defRPr>
                </a:lvl1pPr>
                <a:lvl2pPr marL="742950" indent="-285750" algn="l" rtl="0" eaLnBrk="0" fontAlgn="base" hangingPunct="0">
                  <a:spcBef>
                    <a:spcPct val="20000"/>
                  </a:spcBef>
                  <a:spcAft>
                    <a:spcPct val="0"/>
                  </a:spcAft>
                  <a:buChar char="–"/>
                  <a:defRPr kumimoji="1" sz="2800">
                    <a:solidFill>
                      <a:schemeClr val="tx1"/>
                    </a:solidFill>
                    <a:latin typeface="HGP創英角ｺﾞｼｯｸUB" pitchFamily="50" charset="-128"/>
                    <a:ea typeface="HGP創英角ｺﾞｼｯｸUB" pitchFamily="50" charset="-128"/>
                  </a:defRPr>
                </a:lvl2pPr>
                <a:lvl3pPr marL="1143000" indent="-228600" algn="l" rtl="0" eaLnBrk="0" fontAlgn="base" hangingPunct="0">
                  <a:spcBef>
                    <a:spcPct val="20000"/>
                  </a:spcBef>
                  <a:spcAft>
                    <a:spcPct val="0"/>
                  </a:spcAft>
                  <a:buChar char="•"/>
                  <a:defRPr kumimoji="1" sz="2400">
                    <a:solidFill>
                      <a:schemeClr val="tx1"/>
                    </a:solidFill>
                    <a:latin typeface="HGP創英角ｺﾞｼｯｸUB" pitchFamily="50" charset="-128"/>
                    <a:ea typeface="HGP創英角ｺﾞｼｯｸUB" pitchFamily="50" charset="-128"/>
                  </a:defRPr>
                </a:lvl3pPr>
                <a:lvl4pPr marL="1600200" indent="-228600" algn="l" rtl="0" eaLnBrk="0" fontAlgn="base" hangingPunct="0">
                  <a:spcBef>
                    <a:spcPct val="20000"/>
                  </a:spcBef>
                  <a:spcAft>
                    <a:spcPct val="0"/>
                  </a:spcAft>
                  <a:buChar char="–"/>
                  <a:defRPr kumimoji="1" sz="2000">
                    <a:solidFill>
                      <a:schemeClr val="tx1"/>
                    </a:solidFill>
                    <a:latin typeface="HGP創英角ｺﾞｼｯｸUB" pitchFamily="50" charset="-128"/>
                    <a:ea typeface="HGP創英角ｺﾞｼｯｸUB" pitchFamily="50" charset="-128"/>
                  </a:defRPr>
                </a:lvl4pPr>
                <a:lvl5pPr marL="2057400" indent="-228600" algn="l" rtl="0" eaLnBrk="0" fontAlgn="base" hangingPunct="0">
                  <a:spcBef>
                    <a:spcPct val="20000"/>
                  </a:spcBef>
                  <a:spcAft>
                    <a:spcPct val="0"/>
                  </a:spcAft>
                  <a:buChar char="»"/>
                  <a:defRPr kumimoji="1" sz="2000">
                    <a:solidFill>
                      <a:schemeClr val="tx1"/>
                    </a:solidFill>
                    <a:latin typeface="HGP創英角ｺﾞｼｯｸUB" pitchFamily="50" charset="-128"/>
                    <a:ea typeface="HGP創英角ｺﾞｼｯｸUB" pitchFamily="50" charset="-128"/>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a:lstStyle>
              <a:p>
                <a:pPr marL="0" indent="0" eaLnBrk="1" hangingPunct="1">
                  <a:spcBef>
                    <a:spcPts val="0"/>
                  </a:spcBef>
                  <a:buNone/>
                </a:pPr>
                <a:r>
                  <a:rPr lang="ja-JP" sz="2200" dirty="0">
                    <a:solidFill>
                      <a:prstClr val="black"/>
                    </a:solidFill>
                    <a:latin typeface="Arial" pitchFamily="34" charset="0"/>
                    <a:ea typeface="HGPｺﾞｼｯｸE" pitchFamily="50" charset="-128"/>
                  </a:rPr>
                  <a:t>自家用発電設備の冷却水は断水で停止</a:t>
                </a:r>
              </a:p>
              <a:p>
                <a:pPr marL="0" indent="0" eaLnBrk="1" hangingPunct="1">
                  <a:spcBef>
                    <a:spcPts val="0"/>
                  </a:spcBef>
                  <a:buNone/>
                </a:pPr>
                <a:r>
                  <a:rPr lang="ja-JP" sz="2000" dirty="0">
                    <a:solidFill>
                      <a:prstClr val="black"/>
                    </a:solidFill>
                    <a:latin typeface="Arial" pitchFamily="34" charset="0"/>
                    <a:ea typeface="HGPｺﾞｼｯｸE" pitchFamily="50" charset="-128"/>
                  </a:rPr>
                  <a:t>（空冷式への更新）</a:t>
                </a:r>
              </a:p>
            </p:txBody>
          </p:sp>
          <p:grpSp>
            <p:nvGrpSpPr>
              <p:cNvPr id="27" name="グループ化 26"/>
              <p:cNvGrpSpPr/>
              <p:nvPr/>
            </p:nvGrpSpPr>
            <p:grpSpPr>
              <a:xfrm>
                <a:off x="1338167" y="4689140"/>
                <a:ext cx="252000" cy="252000"/>
                <a:chOff x="1338167" y="4943808"/>
                <a:chExt cx="252000" cy="252000"/>
              </a:xfrm>
            </p:grpSpPr>
            <p:sp>
              <p:nvSpPr>
                <p:cNvPr id="29" name="正方形/長方形 28"/>
                <p:cNvSpPr/>
                <p:nvPr/>
              </p:nvSpPr>
              <p:spPr>
                <a:xfrm>
                  <a:off x="1338167" y="4943808"/>
                  <a:ext cx="252000" cy="252000"/>
                </a:xfrm>
                <a:prstGeom prst="rect">
                  <a:avLst/>
                </a:prstGeom>
                <a:solidFill>
                  <a:schemeClr val="bg1"/>
                </a:solidFill>
                <a:ln w="12700">
                  <a:solidFill>
                    <a:srgbClr val="969696"/>
                  </a:solidFill>
                  <a:miter lim="800000"/>
                  <a:headEnd/>
                  <a:tailEnd/>
                </a:ln>
                <a:effectLst>
                  <a:outerShdw blurRad="50800" dist="38100" dir="2700000" algn="tl" rotWithShape="0">
                    <a:prstClr val="black">
                      <a:alpha val="40000"/>
                    </a:prstClr>
                  </a:outerShdw>
                </a:effectLst>
              </p:spPr>
              <p:txBody>
                <a:bodyPr wrap="none" numCol="1" rtlCol="0" anchor="ctr"/>
                <a:lstStyle/>
                <a:p>
                  <a:pPr algn="ctr"/>
                  <a:endParaRPr kumimoji="1" lang="ja-JP"/>
                </a:p>
              </p:txBody>
            </p:sp>
            <p:pic>
              <p:nvPicPr>
                <p:cNvPr id="31" name="Picture 3"/>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a:xfrm>
                  <a:off x="1359421" y="4975278"/>
                  <a:ext cx="214313" cy="179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grpSp>
      <p:sp>
        <p:nvSpPr>
          <p:cNvPr id="3" name="テキスト ボックス 2">
            <a:extLst>
              <a:ext uri="{FF2B5EF4-FFF2-40B4-BE49-F238E27FC236}">
                <a16:creationId xmlns:a16="http://schemas.microsoft.com/office/drawing/2014/main" id="{3FE72A10-1989-8840-B1C4-A874A01ADBEA}"/>
              </a:ext>
            </a:extLst>
          </p:cNvPr>
          <p:cNvSpPr txBox="1"/>
          <p:nvPr/>
        </p:nvSpPr>
        <p:spPr>
          <a:xfrm>
            <a:off x="3684814" y="2555421"/>
            <a:ext cx="1828800" cy="1828800"/>
          </a:xfrm>
          <a:prstGeom prst="rect">
            <a:avLst/>
          </a:prstGeom>
          <a:noFill/>
        </p:spPr>
        <p:txBody>
          <a:bodyPr wrap="square" rtlCol="0">
            <a:spAutoFit/>
          </a:bodyPr>
          <a:lstStyle/>
          <a:p>
            <a:pPr algn="l"/>
            <a:endParaRPr lang="ja-JP" altLang="en-US"/>
          </a:p>
        </p:txBody>
      </p:sp>
      <p:sp>
        <p:nvSpPr>
          <p:cNvPr id="5" name="テキスト ボックス 4">
            <a:extLst>
              <a:ext uri="{FF2B5EF4-FFF2-40B4-BE49-F238E27FC236}">
                <a16:creationId xmlns:a16="http://schemas.microsoft.com/office/drawing/2014/main" id="{227A5A63-74C2-1648-AE90-8C589B9A8929}"/>
              </a:ext>
            </a:extLst>
          </p:cNvPr>
          <p:cNvSpPr txBox="1"/>
          <p:nvPr/>
        </p:nvSpPr>
        <p:spPr>
          <a:xfrm>
            <a:off x="1230128" y="4683431"/>
            <a:ext cx="6389872" cy="769441"/>
          </a:xfrm>
          <a:prstGeom prst="rect">
            <a:avLst/>
          </a:prstGeom>
          <a:noFill/>
        </p:spPr>
        <p:txBody>
          <a:bodyPr wrap="square" rtlCol="0">
            <a:spAutoFit/>
          </a:bodyPr>
          <a:lstStyle/>
          <a:p>
            <a:pPr algn="l"/>
            <a:r>
              <a:rPr lang="ja-JP" altLang="en-US" sz="2200" b="1" dirty="0">
                <a:latin typeface="HGPｺﾞｼｯｸE" panose="020B0900000000000000" pitchFamily="50" charset="-128"/>
                <a:ea typeface="HGPｺﾞｼｯｸE" panose="020B0900000000000000" pitchFamily="50" charset="-128"/>
              </a:rPr>
              <a:t>水を使用する機器は断水を免れても</a:t>
            </a:r>
            <a:endParaRPr lang="en-US" altLang="ja-JP" sz="2200" b="1" dirty="0">
              <a:latin typeface="HGPｺﾞｼｯｸE" panose="020B0900000000000000" pitchFamily="50" charset="-128"/>
              <a:ea typeface="HGPｺﾞｼｯｸE" panose="020B0900000000000000" pitchFamily="50" charset="-128"/>
            </a:endParaRPr>
          </a:p>
          <a:p>
            <a:pPr algn="l"/>
            <a:r>
              <a:rPr lang="ja-JP" altLang="en-US" sz="2200" b="1" dirty="0">
                <a:latin typeface="HGPｺﾞｼｯｸE" panose="020B0900000000000000" pitchFamily="50" charset="-128"/>
                <a:ea typeface="HGPｺﾞｼｯｸE" panose="020B0900000000000000" pitchFamily="50" charset="-128"/>
              </a:rPr>
              <a:t>水が濁ると使用できない（浄化装置の設置）</a:t>
            </a:r>
          </a:p>
        </p:txBody>
      </p:sp>
      <p:sp>
        <p:nvSpPr>
          <p:cNvPr id="6" name="スライド番号プレースホルダー 5">
            <a:extLst>
              <a:ext uri="{FF2B5EF4-FFF2-40B4-BE49-F238E27FC236}">
                <a16:creationId xmlns:a16="http://schemas.microsoft.com/office/drawing/2014/main" id="{064C796C-F49D-4D1F-B4FD-DB06B58515E3}"/>
              </a:ext>
            </a:extLst>
          </p:cNvPr>
          <p:cNvSpPr>
            <a:spLocks noGrp="1"/>
          </p:cNvSpPr>
          <p:nvPr>
            <p:ph type="sldNum" sz="quarter" idx="4"/>
          </p:nvPr>
        </p:nvSpPr>
        <p:spPr/>
        <p:txBody>
          <a:bodyPr/>
          <a:lstStyle/>
          <a:p>
            <a:r>
              <a:rPr lang="en-US" altLang="ja-JP"/>
              <a:t> </a:t>
            </a:r>
            <a:fld id="{90E175E1-062F-4F25-BA66-D77C2BA6B6E9}" type="slidenum">
              <a:rPr lang="en-US" altLang="ja-JP" smtClean="0"/>
              <a:pPr/>
              <a:t>17</a:t>
            </a:fld>
            <a:r>
              <a:rPr lang="en-US" altLang="ja-JP"/>
              <a:t> </a:t>
            </a:r>
            <a:endParaRPr lang="ja-JP" dirty="0"/>
          </a:p>
        </p:txBody>
      </p:sp>
      <p:pic>
        <p:nvPicPr>
          <p:cNvPr id="8" name="日本医療ガス学会P17">
            <a:hlinkClick r:id="" action="ppaction://media"/>
            <a:extLst>
              <a:ext uri="{FF2B5EF4-FFF2-40B4-BE49-F238E27FC236}">
                <a16:creationId xmlns:a16="http://schemas.microsoft.com/office/drawing/2014/main" id="{4E8F39C2-1A9D-4ACD-B195-CE8F926105F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372600" y="0"/>
            <a:ext cx="609600" cy="609600"/>
          </a:xfrm>
          <a:prstGeom prst="rect">
            <a:avLst/>
          </a:prstGeom>
        </p:spPr>
      </p:pic>
    </p:spTree>
    <p:extLst>
      <p:ext uri="{BB962C8B-B14F-4D97-AF65-F5344CB8AC3E}">
        <p14:creationId xmlns:p14="http://schemas.microsoft.com/office/powerpoint/2010/main" val="3354185521"/>
      </p:ext>
    </p:extLst>
  </p:cSld>
  <p:clrMapOvr>
    <a:masterClrMapping/>
  </p:clrMapOvr>
  <mc:AlternateContent xmlns:mc="http://schemas.openxmlformats.org/markup-compatibility/2006" xmlns:p14="http://schemas.microsoft.com/office/powerpoint/2010/main">
    <mc:Choice Requires="p14">
      <p:transition p14:dur="10" advClick="0" advTm="41000"/>
    </mc:Choice>
    <mc:Fallback xmlns="">
      <p:transition advClick="0" advTm="4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000"/>
                                  </p:stCondLst>
                                  <p:childTnLst>
                                    <p:cmd type="call" cmd="playFrom(0.0)">
                                      <p:cBhvr>
                                        <p:cTn id="6" dur="40644"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extLst>
    <p:ext uri="{E180D4A7-C9FB-4DFB-919C-405C955672EB}">
      <p14:showEvtLst xmlns:p14="http://schemas.microsoft.com/office/powerpoint/2010/main">
        <p14:playEvt time="11" objId="7"/>
        <p14:stopEvt time="40736" objId="7"/>
      </p14:showEvtLst>
    </p:ext>
  </p:extLs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正方形/長方形 9">
            <a:extLst>
              <a:ext uri="{FF2B5EF4-FFF2-40B4-BE49-F238E27FC236}">
                <a16:creationId xmlns:a16="http://schemas.microsoft.com/office/drawing/2014/main" id="{0BCC3A5A-3819-CF4A-84A1-0048E51DC561}"/>
              </a:ext>
            </a:extLst>
          </p:cNvPr>
          <p:cNvSpPr/>
          <p:nvPr/>
        </p:nvSpPr>
        <p:spPr>
          <a:xfrm>
            <a:off x="685800" y="1828800"/>
            <a:ext cx="8001000" cy="494600"/>
          </a:xfrm>
          <a:prstGeom prst="rect">
            <a:avLst/>
          </a:prstGeom>
          <a:pattFill prst="ltUpDiag">
            <a:fgClr>
              <a:srgbClr val="97CED1"/>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sp>
        <p:nvSpPr>
          <p:cNvPr id="4" name="スライド番号プレースホルダー 3">
            <a:extLst>
              <a:ext uri="{FF2B5EF4-FFF2-40B4-BE49-F238E27FC236}">
                <a16:creationId xmlns:a16="http://schemas.microsoft.com/office/drawing/2014/main" id="{F23E8CDD-2297-4CE2-AB79-D0B1DB6A7058}"/>
              </a:ext>
            </a:extLst>
          </p:cNvPr>
          <p:cNvSpPr>
            <a:spLocks noGrp="1"/>
          </p:cNvSpPr>
          <p:nvPr>
            <p:ph type="sldNum" sz="quarter" idx="4"/>
          </p:nvPr>
        </p:nvSpPr>
        <p:spPr/>
        <p:txBody>
          <a:bodyPr/>
          <a:lstStyle/>
          <a:p>
            <a:pPr marL="38100">
              <a:lnSpc>
                <a:spcPts val="1425"/>
              </a:lnSpc>
            </a:pPr>
            <a:fld id="{81D60167-4931-47E6-BA6A-407CBD079E47}" type="slidenum">
              <a:rPr lang="en-US" altLang="ja-JP" spc="-5" smtClean="0"/>
              <a:t>18</a:t>
            </a:fld>
            <a:endParaRPr lang="en-US" altLang="ja-JP" spc="-5" dirty="0"/>
          </a:p>
        </p:txBody>
      </p:sp>
      <p:sp>
        <p:nvSpPr>
          <p:cNvPr id="6" name="object 6"/>
          <p:cNvSpPr txBox="1"/>
          <p:nvPr/>
        </p:nvSpPr>
        <p:spPr>
          <a:xfrm>
            <a:off x="685800" y="1885022"/>
            <a:ext cx="7990656" cy="382156"/>
          </a:xfrm>
          <a:prstGeom prst="rect">
            <a:avLst/>
          </a:prstGeom>
        </p:spPr>
        <p:txBody>
          <a:bodyPr vert="horz" wrap="square" lIns="0" tIns="12700" rIns="0" bIns="0" rtlCol="0">
            <a:spAutoFit/>
          </a:bodyPr>
          <a:lstStyle/>
          <a:p>
            <a:pPr marL="199390">
              <a:spcBef>
                <a:spcPts val="100"/>
              </a:spcBef>
            </a:pPr>
            <a:r>
              <a:rPr lang="ja-JP" altLang="en-US" sz="2400" kern="1000" dirty="0">
                <a:solidFill>
                  <a:schemeClr val="accent1">
                    <a:lumMod val="75000"/>
                  </a:schemeClr>
                </a:solidFill>
                <a:latin typeface="Arial" pitchFamily="34" charset="0"/>
                <a:ea typeface="HGPｺﾞｼｯｸE" pitchFamily="50" charset="-128"/>
              </a:rPr>
              <a:t>コンプレッサー架台の補強 （横揺れ＋上下揺れ対策）</a:t>
            </a:r>
          </a:p>
        </p:txBody>
      </p:sp>
      <p:sp>
        <p:nvSpPr>
          <p:cNvPr id="11" name="正方形/長方形 10">
            <a:extLst>
              <a:ext uri="{FF2B5EF4-FFF2-40B4-BE49-F238E27FC236}">
                <a16:creationId xmlns:a16="http://schemas.microsoft.com/office/drawing/2014/main" id="{2EDF09BD-6D58-2841-BBB1-B97C48437CCC}"/>
              </a:ext>
            </a:extLst>
          </p:cNvPr>
          <p:cNvSpPr/>
          <p:nvPr/>
        </p:nvSpPr>
        <p:spPr>
          <a:xfrm>
            <a:off x="685800" y="2736975"/>
            <a:ext cx="8001000" cy="935735"/>
          </a:xfrm>
          <a:prstGeom prst="rect">
            <a:avLst/>
          </a:prstGeom>
          <a:pattFill prst="ltUpDiag">
            <a:fgClr>
              <a:srgbClr val="97CED1"/>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sp>
        <p:nvSpPr>
          <p:cNvPr id="12" name="object 8">
            <a:extLst>
              <a:ext uri="{FF2B5EF4-FFF2-40B4-BE49-F238E27FC236}">
                <a16:creationId xmlns:a16="http://schemas.microsoft.com/office/drawing/2014/main" id="{A255C98F-1D86-FA49-AFF2-0CBB29A9CA6A}"/>
              </a:ext>
            </a:extLst>
          </p:cNvPr>
          <p:cNvSpPr txBox="1"/>
          <p:nvPr/>
        </p:nvSpPr>
        <p:spPr>
          <a:xfrm>
            <a:off x="685800" y="2822686"/>
            <a:ext cx="7980312" cy="764312"/>
          </a:xfrm>
          <a:prstGeom prst="rect">
            <a:avLst/>
          </a:prstGeom>
        </p:spPr>
        <p:txBody>
          <a:bodyPr vert="horz" wrap="square" lIns="0" tIns="12700" rIns="0" bIns="0" rtlCol="0">
            <a:spAutoFit/>
          </a:bodyPr>
          <a:lstStyle/>
          <a:p>
            <a:pPr marL="90805">
              <a:lnSpc>
                <a:spcPct val="100000"/>
              </a:lnSpc>
              <a:spcBef>
                <a:spcPts val="100"/>
              </a:spcBef>
            </a:pPr>
            <a:r>
              <a:rPr lang="ja-JP" altLang="en-US" sz="2400" dirty="0">
                <a:solidFill>
                  <a:schemeClr val="accent1">
                    <a:lumMod val="75000"/>
                  </a:schemeClr>
                </a:solidFill>
                <a:latin typeface="HGPｺﾞｼｯｸE" panose="020B0900000000000000" pitchFamily="50" charset="-128"/>
                <a:ea typeface="HGPｺﾞｼｯｸE" panose="020B0900000000000000" pitchFamily="50" charset="-128"/>
                <a:cs typeface="MS Gothic"/>
              </a:rPr>
              <a:t>可能であれば</a:t>
            </a:r>
            <a:r>
              <a:rPr sz="2400" dirty="0">
                <a:solidFill>
                  <a:schemeClr val="accent1">
                    <a:lumMod val="75000"/>
                  </a:schemeClr>
                </a:solidFill>
                <a:latin typeface="HGPｺﾞｼｯｸE" panose="020B0900000000000000" pitchFamily="50" charset="-128"/>
                <a:ea typeface="HGPｺﾞｼｯｸE" panose="020B0900000000000000" pitchFamily="50" charset="-128"/>
                <a:cs typeface="MS Gothic"/>
              </a:rPr>
              <a:t>機械室</a:t>
            </a:r>
            <a:r>
              <a:rPr lang="ja-JP" altLang="en-US" sz="2400" dirty="0">
                <a:solidFill>
                  <a:schemeClr val="accent1">
                    <a:lumMod val="75000"/>
                  </a:schemeClr>
                </a:solidFill>
                <a:latin typeface="HGPｺﾞｼｯｸE" panose="020B0900000000000000" pitchFamily="50" charset="-128"/>
                <a:ea typeface="HGPｺﾞｼｯｸE" panose="020B0900000000000000" pitchFamily="50" charset="-128"/>
                <a:cs typeface="MS Gothic"/>
              </a:rPr>
              <a:t>を高層階に設置</a:t>
            </a:r>
            <a:endParaRPr lang="en-US" altLang="ja-JP" sz="2400" dirty="0">
              <a:solidFill>
                <a:schemeClr val="accent1">
                  <a:lumMod val="75000"/>
                </a:schemeClr>
              </a:solidFill>
              <a:latin typeface="HGPｺﾞｼｯｸE" panose="020B0900000000000000" pitchFamily="50" charset="-128"/>
              <a:ea typeface="HGPｺﾞｼｯｸE" panose="020B0900000000000000" pitchFamily="50" charset="-128"/>
              <a:cs typeface="MS Gothic"/>
            </a:endParaRPr>
          </a:p>
          <a:p>
            <a:pPr marL="90805">
              <a:lnSpc>
                <a:spcPct val="100000"/>
              </a:lnSpc>
              <a:spcBef>
                <a:spcPts val="100"/>
              </a:spcBef>
            </a:pPr>
            <a:r>
              <a:rPr lang="ja-JP" altLang="en-US" sz="2400" dirty="0">
                <a:solidFill>
                  <a:schemeClr val="accent1">
                    <a:lumMod val="75000"/>
                  </a:schemeClr>
                </a:solidFill>
                <a:latin typeface="HGPｺﾞｼｯｸE" panose="020B0900000000000000" pitchFamily="50" charset="-128"/>
                <a:ea typeface="HGPｺﾞｼｯｸE" panose="020B0900000000000000" pitchFamily="50" charset="-128"/>
                <a:cs typeface="MS Gothic"/>
              </a:rPr>
              <a:t>（機械室が</a:t>
            </a:r>
            <a:r>
              <a:rPr sz="2400" dirty="0">
                <a:solidFill>
                  <a:schemeClr val="accent1">
                    <a:lumMod val="75000"/>
                  </a:schemeClr>
                </a:solidFill>
                <a:latin typeface="HGPｺﾞｼｯｸE" panose="020B0900000000000000" pitchFamily="50" charset="-128"/>
                <a:ea typeface="HGPｺﾞｼｯｸE" panose="020B0900000000000000" pitchFamily="50" charset="-128"/>
                <a:cs typeface="MS Gothic"/>
              </a:rPr>
              <a:t>浸水すると使用不可</a:t>
            </a:r>
            <a:r>
              <a:rPr lang="ja-JP" altLang="en-US" sz="2400" dirty="0">
                <a:solidFill>
                  <a:schemeClr val="accent1">
                    <a:lumMod val="75000"/>
                  </a:schemeClr>
                </a:solidFill>
                <a:latin typeface="HGPｺﾞｼｯｸE" panose="020B0900000000000000" pitchFamily="50" charset="-128"/>
                <a:ea typeface="HGPｺﾞｼｯｸE" panose="020B0900000000000000" pitchFamily="50" charset="-128"/>
                <a:cs typeface="MS Gothic"/>
              </a:rPr>
              <a:t>）</a:t>
            </a:r>
            <a:endParaRPr sz="2400" dirty="0">
              <a:latin typeface="MS Gothic"/>
              <a:cs typeface="MS Gothic"/>
            </a:endParaRPr>
          </a:p>
        </p:txBody>
      </p:sp>
      <p:sp>
        <p:nvSpPr>
          <p:cNvPr id="13" name="タイトル 1">
            <a:extLst>
              <a:ext uri="{FF2B5EF4-FFF2-40B4-BE49-F238E27FC236}">
                <a16:creationId xmlns:a16="http://schemas.microsoft.com/office/drawing/2014/main" id="{81BA4CB3-309D-4346-8381-2B86AA149731}"/>
              </a:ext>
            </a:extLst>
          </p:cNvPr>
          <p:cNvSpPr txBox="1">
            <a:spLocks/>
          </p:cNvSpPr>
          <p:nvPr/>
        </p:nvSpPr>
        <p:spPr>
          <a:xfrm>
            <a:off x="505202" y="369931"/>
            <a:ext cx="8474844" cy="676560"/>
          </a:xfrm>
          <a:prstGeom prst="rect">
            <a:avLst/>
          </a:prstGeom>
        </p:spPr>
        <p:txBody>
          <a:bodyPr wrap="square" lIns="0" tIns="0" rIns="0" bIns="54000" numCol="1">
            <a:normAutofit/>
          </a:bodyPr>
          <a:lstStyle>
            <a:lvl1pPr marL="0" algn="l" defTabSz="914400" rtl="0" eaLnBrk="1" latinLnBrk="0" hangingPunct="1">
              <a:spcBef>
                <a:spcPct val="0"/>
              </a:spcBef>
              <a:buNone/>
              <a:defRPr kumimoji="1" lang="ja-JP" sz="3600" b="0" i="0" kern="1200" dirty="0">
                <a:solidFill>
                  <a:schemeClr val="accent1"/>
                </a:solidFill>
                <a:latin typeface="HGS創英角ｺﾞｼｯｸUB"/>
                <a:ea typeface="HGS創英角ｺﾞｼｯｸUB"/>
                <a:cs typeface="HGS創英角ｺﾞｼｯｸUB"/>
              </a:defRPr>
            </a:lvl1pPr>
          </a:lstStyle>
          <a:p>
            <a:pPr marL="90488"/>
            <a:r>
              <a:rPr lang="ja-JP" altLang="en-US">
                <a:solidFill>
                  <a:schemeClr val="accent1">
                    <a:lumMod val="75000"/>
                  </a:schemeClr>
                </a:solidFill>
                <a:latin typeface="HGP創英角ｺﾞｼｯｸUB" pitchFamily="50" charset="-128"/>
                <a:ea typeface="HGP創英角ｺﾞｼｯｸUB" pitchFamily="50" charset="-128"/>
              </a:rPr>
              <a:t>機械室 </a:t>
            </a:r>
            <a:r>
              <a:rPr lang="ja-JP" altLang="en-US" sz="2800">
                <a:solidFill>
                  <a:schemeClr val="accent1">
                    <a:lumMod val="75000"/>
                  </a:schemeClr>
                </a:solidFill>
                <a:latin typeface="HGP創英角ｺﾞｼｯｸUB" pitchFamily="50" charset="-128"/>
                <a:ea typeface="HGP創英角ｺﾞｼｯｸUB" pitchFamily="50" charset="-128"/>
              </a:rPr>
              <a:t>（コンプレッサー、吸引ポンプ、非常電源）</a:t>
            </a:r>
            <a:endParaRPr lang="ja-JP" altLang="en-US" sz="2800">
              <a:solidFill>
                <a:schemeClr val="accent1">
                  <a:lumMod val="75000"/>
                </a:schemeClr>
              </a:solidFill>
              <a:latin typeface="MS UI Gothic" panose="020B0600070205080204" pitchFamily="50" charset="-128"/>
              <a:ea typeface="MS UI Gothic" panose="020B0600070205080204" pitchFamily="50" charset="-128"/>
            </a:endParaRPr>
          </a:p>
        </p:txBody>
      </p:sp>
      <p:pic>
        <p:nvPicPr>
          <p:cNvPr id="3" name="日本医療ガス学会P18_211015">
            <a:hlinkClick r:id="" action="ppaction://media"/>
            <a:extLst>
              <a:ext uri="{FF2B5EF4-FFF2-40B4-BE49-F238E27FC236}">
                <a16:creationId xmlns:a16="http://schemas.microsoft.com/office/drawing/2014/main" id="{00E07D10-B3EE-4659-86FD-032779F2970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296400" y="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advClick="0" advTm="23000"/>
    </mc:Choice>
    <mc:Fallback xmlns="">
      <p:transition advClick="0" advTm="2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000"/>
                                  </p:stCondLst>
                                  <p:childTnLst>
                                    <p:cmd type="call" cmd="playFrom(0.0)">
                                      <p:cBhvr>
                                        <p:cTn id="6" dur="2271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extLst>
    <p:ext uri="{E180D4A7-C9FB-4DFB-919C-405C955672EB}">
      <p14:showEvtLst xmlns:p14="http://schemas.microsoft.com/office/powerpoint/2010/main">
        <p14:playEvt time="7" objId="2"/>
        <p14:stopEvt time="22641" objId="2"/>
      </p14:showEvtLst>
    </p:ext>
  </p:extLs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46326A5-555A-453F-AA48-B3B5AFC6E527}"/>
              </a:ext>
            </a:extLst>
          </p:cNvPr>
          <p:cNvSpPr>
            <a:spLocks noGrp="1"/>
          </p:cNvSpPr>
          <p:nvPr>
            <p:ph type="title"/>
          </p:nvPr>
        </p:nvSpPr>
        <p:spPr>
          <a:xfrm>
            <a:off x="467544" y="381000"/>
            <a:ext cx="7056784" cy="676800"/>
          </a:xfrm>
        </p:spPr>
        <p:txBody>
          <a:bodyPr>
            <a:normAutofit fontScale="90000"/>
          </a:bodyPr>
          <a:lstStyle/>
          <a:p>
            <a:pPr algn="ctr"/>
            <a:r>
              <a:rPr lang="ja-JP" altLang="en-US" sz="3600" dirty="0">
                <a:solidFill>
                  <a:schemeClr val="accent1">
                    <a:lumMod val="75000"/>
                  </a:schemeClr>
                </a:solidFill>
                <a:latin typeface="HGP創英角ｺﾞｼｯｸUB" panose="020B0900000000000000" pitchFamily="50" charset="-128"/>
                <a:ea typeface="HGP創英角ｺﾞｼｯｸUB" panose="020B0900000000000000" pitchFamily="50" charset="-128"/>
              </a:rPr>
              <a:t>機械室を６階に設置した新病院の一例</a:t>
            </a:r>
            <a:endParaRPr kumimoji="1" lang="ja-JP" altLang="en-US" dirty="0"/>
          </a:p>
        </p:txBody>
      </p:sp>
      <p:sp>
        <p:nvSpPr>
          <p:cNvPr id="3" name="スライド番号プレースホルダー 2">
            <a:extLst>
              <a:ext uri="{FF2B5EF4-FFF2-40B4-BE49-F238E27FC236}">
                <a16:creationId xmlns:a16="http://schemas.microsoft.com/office/drawing/2014/main" id="{DCAFD5E4-8156-41B3-B184-E3FE7F6587B0}"/>
              </a:ext>
            </a:extLst>
          </p:cNvPr>
          <p:cNvSpPr>
            <a:spLocks noGrp="1"/>
          </p:cNvSpPr>
          <p:nvPr>
            <p:ph type="sldNum" sz="quarter" idx="4"/>
          </p:nvPr>
        </p:nvSpPr>
        <p:spPr/>
        <p:txBody>
          <a:bodyPr/>
          <a:lstStyle/>
          <a:p>
            <a:r>
              <a:rPr lang="en-US" altLang="ja-JP"/>
              <a:t> </a:t>
            </a:r>
            <a:fld id="{90E175E1-062F-4F25-BA66-D77C2BA6B6E9}" type="slidenum">
              <a:rPr lang="en-US" altLang="ja-JP" smtClean="0"/>
              <a:pPr/>
              <a:t>19</a:t>
            </a:fld>
            <a:r>
              <a:rPr lang="en-US" altLang="ja-JP"/>
              <a:t> </a:t>
            </a:r>
            <a:endParaRPr lang="ja-JP" dirty="0"/>
          </a:p>
        </p:txBody>
      </p:sp>
      <p:sp>
        <p:nvSpPr>
          <p:cNvPr id="4" name="object 8">
            <a:extLst>
              <a:ext uri="{FF2B5EF4-FFF2-40B4-BE49-F238E27FC236}">
                <a16:creationId xmlns:a16="http://schemas.microsoft.com/office/drawing/2014/main" id="{9AB35893-6B45-4DCD-89B8-5655E1A0ACBC}"/>
              </a:ext>
            </a:extLst>
          </p:cNvPr>
          <p:cNvSpPr txBox="1"/>
          <p:nvPr/>
        </p:nvSpPr>
        <p:spPr>
          <a:xfrm>
            <a:off x="914400" y="1219200"/>
            <a:ext cx="6458868" cy="378950"/>
          </a:xfrm>
          <a:prstGeom prst="rect">
            <a:avLst/>
          </a:prstGeom>
        </p:spPr>
        <p:txBody>
          <a:bodyPr vert="horz" wrap="square" lIns="0" tIns="9525" rIns="0" bIns="0" rtlCol="0">
            <a:spAutoFit/>
          </a:bodyPr>
          <a:lstStyle/>
          <a:p>
            <a:pPr marL="9525" marR="3810">
              <a:spcBef>
                <a:spcPts val="75"/>
              </a:spcBef>
            </a:pPr>
            <a:r>
              <a:rPr sz="2400" dirty="0">
                <a:latin typeface="MS Gothic"/>
                <a:cs typeface="MS Gothic"/>
              </a:rPr>
              <a:t>旧棟地下の機械室を 新棟の６階へ移設</a:t>
            </a:r>
          </a:p>
        </p:txBody>
      </p:sp>
      <p:pic>
        <p:nvPicPr>
          <p:cNvPr id="5" name="図 4">
            <a:extLst>
              <a:ext uri="{FF2B5EF4-FFF2-40B4-BE49-F238E27FC236}">
                <a16:creationId xmlns:a16="http://schemas.microsoft.com/office/drawing/2014/main" id="{90ED75B3-18B1-41F2-A626-D7D562C47602}"/>
              </a:ext>
            </a:extLst>
          </p:cNvPr>
          <p:cNvPicPr/>
          <p:nvPr/>
        </p:nvPicPr>
        <p:blipFill rotWithShape="1">
          <a:blip r:embed="rId5" r:link="rId6" cstate="screen">
            <a:extLst>
              <a:ext uri="{28A0092B-C50C-407E-A947-70E740481C1C}">
                <a14:useLocalDpi xmlns:a14="http://schemas.microsoft.com/office/drawing/2010/main"/>
              </a:ext>
            </a:extLst>
          </a:blip>
          <a:srcRect/>
          <a:stretch>
            <a:fillRect/>
          </a:stretch>
        </p:blipFill>
        <p:spPr bwMode="auto">
          <a:xfrm>
            <a:off x="1536897" y="1945199"/>
            <a:ext cx="5930703" cy="3962399"/>
          </a:xfrm>
          <a:prstGeom prst="rect">
            <a:avLst/>
          </a:prstGeom>
          <a:noFill/>
          <a:ln>
            <a:noFill/>
          </a:ln>
          <a:extLst>
            <a:ext uri="{53640926-AAD7-44D8-BBD7-CCE9431645EC}">
              <a14:shadowObscured xmlns:a14="http://schemas.microsoft.com/office/drawing/2010/main"/>
            </a:ext>
          </a:extLst>
        </p:spPr>
      </p:pic>
      <p:sp>
        <p:nvSpPr>
          <p:cNvPr id="7" name="円/楕円 1">
            <a:extLst>
              <a:ext uri="{FF2B5EF4-FFF2-40B4-BE49-F238E27FC236}">
                <a16:creationId xmlns:a16="http://schemas.microsoft.com/office/drawing/2014/main" id="{974B4CB0-966C-4785-B58E-D37E59816D71}"/>
              </a:ext>
            </a:extLst>
          </p:cNvPr>
          <p:cNvSpPr/>
          <p:nvPr/>
        </p:nvSpPr>
        <p:spPr>
          <a:xfrm>
            <a:off x="4419600" y="2822638"/>
            <a:ext cx="2133600" cy="377762"/>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sp>
        <p:nvSpPr>
          <p:cNvPr id="8" name="円弧 7">
            <a:extLst>
              <a:ext uri="{FF2B5EF4-FFF2-40B4-BE49-F238E27FC236}">
                <a16:creationId xmlns:a16="http://schemas.microsoft.com/office/drawing/2014/main" id="{7A59B5DD-5155-4EB2-86A0-9ABF3A3B6FB1}"/>
              </a:ext>
            </a:extLst>
          </p:cNvPr>
          <p:cNvSpPr/>
          <p:nvPr/>
        </p:nvSpPr>
        <p:spPr>
          <a:xfrm flipV="1">
            <a:off x="1178065" y="2637379"/>
            <a:ext cx="4232135" cy="1325021"/>
          </a:xfrm>
          <a:prstGeom prst="arc">
            <a:avLst>
              <a:gd name="adj1" fmla="val 12317284"/>
              <a:gd name="adj2" fmla="val 77355"/>
            </a:avLst>
          </a:prstGeom>
          <a:ln w="15875">
            <a:solidFill>
              <a:schemeClr val="bg1"/>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sz="1350"/>
          </a:p>
        </p:txBody>
      </p:sp>
      <p:sp>
        <p:nvSpPr>
          <p:cNvPr id="9" name="円/楕円 5">
            <a:extLst>
              <a:ext uri="{FF2B5EF4-FFF2-40B4-BE49-F238E27FC236}">
                <a16:creationId xmlns:a16="http://schemas.microsoft.com/office/drawing/2014/main" id="{8F167C41-A43F-4E4E-8F7B-FBF9D68BB4C5}"/>
              </a:ext>
            </a:extLst>
          </p:cNvPr>
          <p:cNvSpPr/>
          <p:nvPr/>
        </p:nvSpPr>
        <p:spPr>
          <a:xfrm>
            <a:off x="1828800" y="3782280"/>
            <a:ext cx="466649" cy="288235"/>
          </a:xfrm>
          <a:prstGeom prst="ellipse">
            <a:avLst/>
          </a:prstGeom>
          <a:noFill/>
          <a:ln w="38100">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sp>
        <p:nvSpPr>
          <p:cNvPr id="10" name="テキスト ボックス 9">
            <a:extLst>
              <a:ext uri="{FF2B5EF4-FFF2-40B4-BE49-F238E27FC236}">
                <a16:creationId xmlns:a16="http://schemas.microsoft.com/office/drawing/2014/main" id="{0586664E-FF87-49B4-A2F4-992D963BA1C0}"/>
              </a:ext>
            </a:extLst>
          </p:cNvPr>
          <p:cNvSpPr txBox="1"/>
          <p:nvPr/>
        </p:nvSpPr>
        <p:spPr>
          <a:xfrm>
            <a:off x="5057050" y="6367790"/>
            <a:ext cx="3114324" cy="261610"/>
          </a:xfrm>
          <a:prstGeom prst="rect">
            <a:avLst/>
          </a:prstGeom>
          <a:noFill/>
        </p:spPr>
        <p:txBody>
          <a:bodyPr wrap="square" rtlCol="0">
            <a:spAutoFit/>
          </a:bodyPr>
          <a:lstStyle/>
          <a:p>
            <a:pPr algn="l"/>
            <a:r>
              <a:rPr lang="ja-JP" altLang="en-US" sz="1100" dirty="0">
                <a:latin typeface="HGｺﾞｼｯｸM" panose="020B0609000000000000" pitchFamily="49" charset="-128"/>
                <a:ea typeface="HGｺﾞｼｯｸM" panose="020B0609000000000000" pitchFamily="49" charset="-128"/>
              </a:rPr>
              <a:t>写真提供　秋田県立循環器・脳脊髄センター</a:t>
            </a:r>
          </a:p>
        </p:txBody>
      </p:sp>
      <p:pic>
        <p:nvPicPr>
          <p:cNvPr id="11" name="日本医療ガス学会P19">
            <a:hlinkClick r:id="" action="ppaction://media"/>
            <a:extLst>
              <a:ext uri="{FF2B5EF4-FFF2-40B4-BE49-F238E27FC236}">
                <a16:creationId xmlns:a16="http://schemas.microsoft.com/office/drawing/2014/main" id="{63C850BB-8416-41D1-9561-46F9D5BE1B5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296400" y="-1244"/>
            <a:ext cx="609600" cy="609600"/>
          </a:xfrm>
          <a:prstGeom prst="rect">
            <a:avLst/>
          </a:prstGeom>
        </p:spPr>
      </p:pic>
    </p:spTree>
    <p:extLst>
      <p:ext uri="{BB962C8B-B14F-4D97-AF65-F5344CB8AC3E}">
        <p14:creationId xmlns:p14="http://schemas.microsoft.com/office/powerpoint/2010/main" val="1957166430"/>
      </p:ext>
    </p:extLst>
  </p:cSld>
  <p:clrMapOvr>
    <a:masterClrMapping/>
  </p:clrMapOvr>
  <mc:AlternateContent xmlns:mc="http://schemas.openxmlformats.org/markup-compatibility/2006" xmlns:p14="http://schemas.microsoft.com/office/powerpoint/2010/main">
    <mc:Choice Requires="p14">
      <p:transition p14:dur="10" advClick="0" advTm="17000"/>
    </mc:Choice>
    <mc:Fallback xmlns="">
      <p:transition advClick="0" advTm="17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000"/>
                                  </p:stCondLst>
                                  <p:childTnLst>
                                    <p:cmd type="call" cmd="playFrom(0.0)">
                                      <p:cBhvr>
                                        <p:cTn id="6" dur="16439"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1"/>
                </p:tgtEl>
              </p:cMediaNode>
            </p:audio>
          </p:childTnLst>
        </p:cTn>
      </p:par>
    </p:tnLst>
  </p:timing>
  <p:extLst>
    <p:ext uri="{E180D4A7-C9FB-4DFB-919C-405C955672EB}">
      <p14:showEvtLst xmlns:p14="http://schemas.microsoft.com/office/powerpoint/2010/main">
        <p14:playEvt time="16" objId="6"/>
        <p14:stopEvt time="16563" objId="6"/>
      </p14:showEvtLst>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2"/>
          <p:cNvSpPr txBox="1">
            <a:spLocks/>
          </p:cNvSpPr>
          <p:nvPr/>
        </p:nvSpPr>
        <p:spPr>
          <a:xfrm>
            <a:off x="251520" y="3068960"/>
            <a:ext cx="8208912" cy="749300"/>
          </a:xfrm>
          <a:prstGeom prst="rect">
            <a:avLst/>
          </a:prstGeom>
        </p:spPr>
        <p:txBody>
          <a:bodyPr vert="horz" lIns="91440" tIns="45720" rIns="91440" bIns="45720" rtlCol="0" anchor="ctr">
            <a:noAutofit/>
          </a:bodyPr>
          <a:lstStyle>
            <a:lvl1pPr marL="0" algn="l" defTabSz="914400" rtl="0" eaLnBrk="1" latinLnBrk="0" hangingPunct="1">
              <a:spcBef>
                <a:spcPct val="0"/>
              </a:spcBef>
              <a:buNone/>
              <a:defRPr kumimoji="1" lang="ja-JP" altLang="en-US" sz="2000" b="0" kern="1200" dirty="0">
                <a:solidFill>
                  <a:schemeClr val="tx2"/>
                </a:solidFill>
                <a:latin typeface="HGS創英角ｺﾞｼｯｸUB"/>
                <a:ea typeface="HGS創英角ｺﾞｼｯｸUB"/>
                <a:cs typeface="HGS創英角ｺﾞｼｯｸUB"/>
              </a:defRPr>
            </a:lvl1pPr>
          </a:lstStyle>
          <a:p>
            <a:pPr algn="ctr" fontAlgn="auto">
              <a:spcAft>
                <a:spcPts val="0"/>
              </a:spcAft>
            </a:pPr>
            <a:r>
              <a:rPr lang="ja-JP" altLang="en-US" sz="4400" dirty="0">
                <a:solidFill>
                  <a:srgbClr val="1F497D"/>
                </a:solidFill>
                <a:latin typeface="HGP創英角ｺﾞｼｯｸUB" pitchFamily="50" charset="-128"/>
                <a:ea typeface="HGP創英角ｺﾞｼｯｸUB" pitchFamily="50" charset="-128"/>
                <a:cs typeface="ＭＳ Ｐゴシック" charset="0"/>
              </a:rPr>
              <a:t>地震による被害</a:t>
            </a:r>
          </a:p>
        </p:txBody>
      </p:sp>
      <p:sp>
        <p:nvSpPr>
          <p:cNvPr id="3" name="スライド番号プレースホルダー 2"/>
          <p:cNvSpPr>
            <a:spLocks noGrp="1"/>
          </p:cNvSpPr>
          <p:nvPr>
            <p:ph type="sldNum" sz="quarter" idx="4"/>
          </p:nvPr>
        </p:nvSpPr>
        <p:spPr/>
        <p:txBody>
          <a:bodyPr/>
          <a:lstStyle/>
          <a:p>
            <a:r>
              <a:rPr lang="en-US" altLang="ja-JP"/>
              <a:t> </a:t>
            </a:r>
            <a:fld id="{90E175E1-062F-4F25-BA66-D77C2BA6B6E9}" type="slidenum">
              <a:rPr lang="ja-JP" altLang="en-US" smtClean="0"/>
              <a:pPr/>
              <a:t>2</a:t>
            </a:fld>
            <a:r>
              <a:rPr lang="en-US" altLang="ja-JP"/>
              <a:t> </a:t>
            </a:r>
            <a:endParaRPr lang="ja-JP" altLang="en-US" dirty="0"/>
          </a:p>
        </p:txBody>
      </p:sp>
      <p:pic>
        <p:nvPicPr>
          <p:cNvPr id="5" name="図 4">
            <a:extLst>
              <a:ext uri="{FF2B5EF4-FFF2-40B4-BE49-F238E27FC236}">
                <a16:creationId xmlns:a16="http://schemas.microsoft.com/office/drawing/2014/main" id="{4C4557CA-35F3-4A42-888D-22412B3A1620}"/>
              </a:ext>
            </a:extLst>
          </p:cNvPr>
          <p:cNvPicPr>
            <a:picLocks noChangeAspect="1"/>
          </p:cNvPicPr>
          <p:nvPr/>
        </p:nvPicPr>
        <p:blipFill>
          <a:blip r:embed="rId6"/>
          <a:stretch>
            <a:fillRect/>
          </a:stretch>
        </p:blipFill>
        <p:spPr>
          <a:xfrm>
            <a:off x="381000" y="6335246"/>
            <a:ext cx="4828450" cy="329213"/>
          </a:xfrm>
          <a:prstGeom prst="rect">
            <a:avLst/>
          </a:prstGeom>
        </p:spPr>
      </p:pic>
      <p:pic>
        <p:nvPicPr>
          <p:cNvPr id="2" name="日本医療ガス学会P2">
            <a:hlinkClick r:id="" action="ppaction://media"/>
            <a:extLst>
              <a:ext uri="{FF2B5EF4-FFF2-40B4-BE49-F238E27FC236}">
                <a16:creationId xmlns:a16="http://schemas.microsoft.com/office/drawing/2014/main" id="{DD895B47-AD0E-4C5E-B4FA-44C21B6FFC50}"/>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9220872" y="0"/>
            <a:ext cx="609600" cy="60960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p14:dur="10" advClick="0" advTm="6000"/>
    </mc:Choice>
    <mc:Fallback xmlns="">
      <p:transition advClick="0" advTm="6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000"/>
                                  </p:stCondLst>
                                  <p:childTnLst>
                                    <p:cmd type="call" cmd="playFrom(0.0)">
                                      <p:cBhvr>
                                        <p:cTn id="6" dur="456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extLst>
    <p:ext uri="{E180D4A7-C9FB-4DFB-919C-405C955672EB}">
      <p14:showEvtLst xmlns:p14="http://schemas.microsoft.com/office/powerpoint/2010/main">
        <p14:playEvt time="4706" objId="2"/>
        <p14:stopEvt time="9354" objId="2"/>
        <p14:playEvt time="11368" objId="2"/>
        <p14:stopEvt time="16016" objId="2"/>
      </p14:showEvtLst>
    </p:ext>
  </p:extLs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a:xfrm>
            <a:off x="467544" y="333374"/>
            <a:ext cx="8676456" cy="690563"/>
          </a:xfrm>
        </p:spPr>
        <p:txBody>
          <a:bodyPr>
            <a:normAutofit/>
          </a:bodyPr>
          <a:lstStyle/>
          <a:p>
            <a:pPr marL="90488"/>
            <a:r>
              <a:rPr lang="ja-JP" altLang="en-US" dirty="0">
                <a:solidFill>
                  <a:schemeClr val="accent1">
                    <a:lumMod val="75000"/>
                  </a:schemeClr>
                </a:solidFill>
                <a:latin typeface="HGP創英角ｺﾞｼｯｸUB" pitchFamily="50" charset="-128"/>
                <a:ea typeface="HGP創英角ｺﾞｼｯｸUB" pitchFamily="50" charset="-128"/>
              </a:rPr>
              <a:t>コンプレッサーの横揺れ＋縦揺れ対策</a:t>
            </a:r>
          </a:p>
        </p:txBody>
      </p:sp>
      <p:grpSp>
        <p:nvGrpSpPr>
          <p:cNvPr id="2" name="グループ化 1"/>
          <p:cNvGrpSpPr/>
          <p:nvPr/>
        </p:nvGrpSpPr>
        <p:grpSpPr>
          <a:xfrm>
            <a:off x="1079612" y="1243096"/>
            <a:ext cx="6048671" cy="4975648"/>
            <a:chOff x="1079612" y="1026000"/>
            <a:chExt cx="6192547" cy="5094000"/>
          </a:xfrm>
        </p:grpSpPr>
        <p:pic>
          <p:nvPicPr>
            <p:cNvPr id="12" name="図 11"/>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3155735" y="1073620"/>
              <a:ext cx="3848100" cy="5019676"/>
            </a:xfrm>
            <a:prstGeom prst="rect">
              <a:avLst/>
            </a:prstGeom>
          </p:spPr>
        </p:pic>
        <p:sp>
          <p:nvSpPr>
            <p:cNvPr id="4" name="テキスト ボックス 3"/>
            <p:cNvSpPr txBox="1"/>
            <p:nvPr/>
          </p:nvSpPr>
          <p:spPr>
            <a:xfrm>
              <a:off x="1079612" y="4109010"/>
              <a:ext cx="1764196" cy="400110"/>
            </a:xfrm>
            <a:prstGeom prst="rect">
              <a:avLst/>
            </a:prstGeom>
            <a:noFill/>
          </p:spPr>
          <p:txBody>
            <a:bodyPr wrap="square" rtlCol="0">
              <a:spAutoFit/>
            </a:bodyPr>
            <a:lstStyle/>
            <a:p>
              <a:r>
                <a:rPr lang="ja-JP" altLang="en-US" sz="2000" dirty="0">
                  <a:latin typeface="Arial" pitchFamily="34" charset="0"/>
                  <a:ea typeface="HGPｺﾞｼｯｸE" pitchFamily="50" charset="-128"/>
                </a:rPr>
                <a:t>縦ストッパー</a:t>
              </a:r>
            </a:p>
          </p:txBody>
        </p:sp>
        <p:sp>
          <p:nvSpPr>
            <p:cNvPr id="7" name="テキスト ボックス 6"/>
            <p:cNvSpPr txBox="1"/>
            <p:nvPr/>
          </p:nvSpPr>
          <p:spPr>
            <a:xfrm>
              <a:off x="1079612" y="5100376"/>
              <a:ext cx="1764196" cy="400110"/>
            </a:xfrm>
            <a:prstGeom prst="rect">
              <a:avLst/>
            </a:prstGeom>
            <a:noFill/>
          </p:spPr>
          <p:txBody>
            <a:bodyPr wrap="square" rtlCol="0">
              <a:spAutoFit/>
            </a:bodyPr>
            <a:lstStyle/>
            <a:p>
              <a:r>
                <a:rPr lang="ja-JP" altLang="en-US" sz="2000" dirty="0">
                  <a:latin typeface="Arial" pitchFamily="34" charset="0"/>
                  <a:ea typeface="HGPｺﾞｼｯｸE" pitchFamily="50" charset="-128"/>
                </a:rPr>
                <a:t>横ストッパー</a:t>
              </a:r>
            </a:p>
          </p:txBody>
        </p:sp>
        <p:sp>
          <p:nvSpPr>
            <p:cNvPr id="9" name="Rectangle 12"/>
            <p:cNvSpPr>
              <a:spLocks noChangeArrowheads="1"/>
            </p:cNvSpPr>
            <p:nvPr/>
          </p:nvSpPr>
          <p:spPr bwMode="auto">
            <a:xfrm>
              <a:off x="3121474" y="1026000"/>
              <a:ext cx="3916800" cy="5094000"/>
            </a:xfrm>
            <a:prstGeom prst="rect">
              <a:avLst/>
            </a:prstGeom>
            <a:noFill/>
            <a:ln w="12700">
              <a:solidFill>
                <a:srgbClr val="969696"/>
              </a:solidFill>
              <a:miter lim="800000"/>
              <a:headEnd/>
              <a:tailEnd/>
            </a:ln>
            <a:effectLst/>
          </p:spPr>
          <p:txBody>
            <a:bodyPr wrap="none" anchor="ctr"/>
            <a:lstStyle/>
            <a:p>
              <a:pPr>
                <a:defRPr/>
              </a:pPr>
              <a:endParaRPr lang="ja-JP" altLang="en-US"/>
            </a:p>
          </p:txBody>
        </p:sp>
        <p:cxnSp>
          <p:nvCxnSpPr>
            <p:cNvPr id="14" name="直線矢印コネクタ 13"/>
            <p:cNvCxnSpPr/>
            <p:nvPr/>
          </p:nvCxnSpPr>
          <p:spPr>
            <a:xfrm>
              <a:off x="1151620" y="4579883"/>
              <a:ext cx="2160240" cy="0"/>
            </a:xfrm>
            <a:prstGeom prst="straightConnector1">
              <a:avLst/>
            </a:prstGeom>
            <a:noFill/>
            <a:ln w="50800">
              <a:solidFill>
                <a:srgbClr val="00B0F0"/>
              </a:solidFill>
              <a:prstDash val="sysDash"/>
              <a:miter lim="800000"/>
              <a:headEnd/>
              <a:tailEnd type="triangle" w="lg" len="lg"/>
            </a:ln>
            <a:effectLst>
              <a:outerShdw blurRad="50800" dist="38100" dir="5400000" algn="t" rotWithShape="0">
                <a:schemeClr val="bg1">
                  <a:alpha val="68000"/>
                </a:schemeClr>
              </a:outerShdw>
            </a:effectLst>
          </p:spPr>
        </p:cxnSp>
        <p:cxnSp>
          <p:nvCxnSpPr>
            <p:cNvPr id="16" name="直線矢印コネクタ 15"/>
            <p:cNvCxnSpPr/>
            <p:nvPr/>
          </p:nvCxnSpPr>
          <p:spPr>
            <a:xfrm>
              <a:off x="1151620" y="5575788"/>
              <a:ext cx="3024336" cy="0"/>
            </a:xfrm>
            <a:prstGeom prst="straightConnector1">
              <a:avLst/>
            </a:prstGeom>
            <a:noFill/>
            <a:ln w="50800">
              <a:solidFill>
                <a:srgbClr val="FF0000"/>
              </a:solidFill>
              <a:prstDash val="sysDash"/>
              <a:miter lim="800000"/>
              <a:headEnd/>
              <a:tailEnd type="triangle" w="lg" len="lg"/>
            </a:ln>
            <a:effectLst>
              <a:outerShdw blurRad="50800" dist="38100" dir="5400000" algn="t" rotWithShape="0">
                <a:schemeClr val="bg1">
                  <a:alpha val="68000"/>
                </a:schemeClr>
              </a:outerShdw>
            </a:effectLst>
          </p:spPr>
        </p:cxnSp>
        <p:sp>
          <p:nvSpPr>
            <p:cNvPr id="19" name="円/楕円 18"/>
            <p:cNvSpPr/>
            <p:nvPr/>
          </p:nvSpPr>
          <p:spPr bwMode="auto">
            <a:xfrm>
              <a:off x="6012159" y="4185084"/>
              <a:ext cx="1260000" cy="1260000"/>
            </a:xfrm>
            <a:prstGeom prst="ellipse">
              <a:avLst/>
            </a:prstGeom>
            <a:noFill/>
            <a:ln w="50800">
              <a:solidFill>
                <a:srgbClr val="FF0000"/>
              </a:solidFill>
              <a:prstDash val="sysDash"/>
              <a:miter lim="800000"/>
              <a:headEnd/>
              <a:tailEnd/>
            </a:ln>
            <a:effectLst>
              <a:outerShdw blurRad="50800" dist="38100" dir="5400000" algn="t" rotWithShape="0">
                <a:schemeClr val="bg1">
                  <a:alpha val="68000"/>
                </a:schemeClr>
              </a:outerShdw>
            </a:effectLst>
          </p:spPr>
          <p:txBody>
            <a:bodyPr wrap="none" rtlCol="0" anchor="ctr"/>
            <a:lstStyle/>
            <a:p>
              <a:pPr algn="ctr"/>
              <a:endParaRPr kumimoji="1" lang="ja-JP" altLang="en-US"/>
            </a:p>
          </p:txBody>
        </p:sp>
        <p:sp>
          <p:nvSpPr>
            <p:cNvPr id="20" name="円/楕円 19"/>
            <p:cNvSpPr/>
            <p:nvPr/>
          </p:nvSpPr>
          <p:spPr bwMode="auto">
            <a:xfrm>
              <a:off x="3481426" y="4212383"/>
              <a:ext cx="828000" cy="828000"/>
            </a:xfrm>
            <a:prstGeom prst="ellipse">
              <a:avLst/>
            </a:prstGeom>
            <a:noFill/>
            <a:ln w="47625">
              <a:solidFill>
                <a:srgbClr val="00B0F0"/>
              </a:solidFill>
              <a:prstDash val="sysDash"/>
              <a:miter lim="800000"/>
              <a:headEnd/>
              <a:tailEnd/>
            </a:ln>
            <a:effectLst>
              <a:outerShdw blurRad="50800" dist="38100" dir="5400000" algn="t" rotWithShape="0">
                <a:schemeClr val="bg1">
                  <a:alpha val="68000"/>
                </a:schemeClr>
              </a:outerShdw>
            </a:effectLst>
          </p:spPr>
          <p:txBody>
            <a:bodyPr wrap="none" rtlCol="0" anchor="ctr"/>
            <a:lstStyle/>
            <a:p>
              <a:pPr algn="ctr"/>
              <a:endParaRPr kumimoji="1" lang="ja-JP" altLang="en-US"/>
            </a:p>
          </p:txBody>
        </p:sp>
        <p:sp>
          <p:nvSpPr>
            <p:cNvPr id="15" name="円/楕円 14"/>
            <p:cNvSpPr/>
            <p:nvPr/>
          </p:nvSpPr>
          <p:spPr bwMode="auto">
            <a:xfrm>
              <a:off x="4211960" y="4689140"/>
              <a:ext cx="1260000" cy="1260000"/>
            </a:xfrm>
            <a:prstGeom prst="ellipse">
              <a:avLst/>
            </a:prstGeom>
            <a:noFill/>
            <a:ln w="50800">
              <a:solidFill>
                <a:srgbClr val="FF0000"/>
              </a:solidFill>
              <a:prstDash val="sysDash"/>
              <a:miter lim="800000"/>
              <a:headEnd/>
              <a:tailEnd/>
            </a:ln>
            <a:effectLst>
              <a:outerShdw blurRad="50800" dist="38100" dir="5400000" algn="t" rotWithShape="0">
                <a:schemeClr val="bg1">
                  <a:alpha val="68000"/>
                </a:schemeClr>
              </a:outerShdw>
            </a:effectLst>
          </p:spPr>
          <p:txBody>
            <a:bodyPr wrap="none" rtlCol="0" anchor="ctr"/>
            <a:lstStyle/>
            <a:p>
              <a:pPr algn="ctr"/>
              <a:endParaRPr kumimoji="1" lang="ja-JP" altLang="en-US"/>
            </a:p>
          </p:txBody>
        </p:sp>
      </p:grpSp>
      <p:sp>
        <p:nvSpPr>
          <p:cNvPr id="5" name="スライド番号プレースホルダー 4"/>
          <p:cNvSpPr>
            <a:spLocks noGrp="1"/>
          </p:cNvSpPr>
          <p:nvPr>
            <p:ph type="sldNum" sz="quarter" idx="4"/>
          </p:nvPr>
        </p:nvSpPr>
        <p:spPr/>
        <p:txBody>
          <a:bodyPr/>
          <a:lstStyle/>
          <a:p>
            <a:r>
              <a:rPr lang="en-US" altLang="ja-JP"/>
              <a:t> </a:t>
            </a:r>
            <a:fld id="{90E175E1-062F-4F25-BA66-D77C2BA6B6E9}" type="slidenum">
              <a:rPr lang="ja-JP" altLang="en-US" smtClean="0"/>
              <a:pPr/>
              <a:t>20</a:t>
            </a:fld>
            <a:r>
              <a:rPr lang="en-US" altLang="ja-JP"/>
              <a:t> </a:t>
            </a:r>
            <a:endParaRPr lang="ja-JP" altLang="en-US" dirty="0"/>
          </a:p>
        </p:txBody>
      </p:sp>
      <p:sp>
        <p:nvSpPr>
          <p:cNvPr id="17" name="テキスト ボックス 16">
            <a:extLst>
              <a:ext uri="{FF2B5EF4-FFF2-40B4-BE49-F238E27FC236}">
                <a16:creationId xmlns:a16="http://schemas.microsoft.com/office/drawing/2014/main" id="{3B906C99-1AFB-4C6D-B278-117BC3E74ECC}"/>
              </a:ext>
            </a:extLst>
          </p:cNvPr>
          <p:cNvSpPr txBox="1"/>
          <p:nvPr/>
        </p:nvSpPr>
        <p:spPr>
          <a:xfrm>
            <a:off x="5105666" y="6367790"/>
            <a:ext cx="2886334" cy="261610"/>
          </a:xfrm>
          <a:prstGeom prst="rect">
            <a:avLst/>
          </a:prstGeom>
          <a:noFill/>
        </p:spPr>
        <p:txBody>
          <a:bodyPr wrap="square" rtlCol="0">
            <a:spAutoFit/>
          </a:bodyPr>
          <a:lstStyle/>
          <a:p>
            <a:pPr algn="l"/>
            <a:r>
              <a:rPr lang="ja-JP" altLang="en-US" sz="1100" dirty="0">
                <a:latin typeface="HGｺﾞｼｯｸM" panose="020B0609000000000000" pitchFamily="49" charset="-128"/>
                <a:ea typeface="HGｺﾞｼｯｸM" panose="020B0609000000000000" pitchFamily="49" charset="-128"/>
              </a:rPr>
              <a:t>写真提供（一社）日本産業・医療ガス協会</a:t>
            </a:r>
          </a:p>
        </p:txBody>
      </p:sp>
      <p:pic>
        <p:nvPicPr>
          <p:cNvPr id="8" name="日本医療ガス学会P20">
            <a:hlinkClick r:id="" action="ppaction://media"/>
            <a:extLst>
              <a:ext uri="{FF2B5EF4-FFF2-40B4-BE49-F238E27FC236}">
                <a16:creationId xmlns:a16="http://schemas.microsoft.com/office/drawing/2014/main" id="{0430FE9E-34CC-4375-864D-584E0E6AEBE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296400" y="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advClick="0" advTm="6000"/>
    </mc:Choice>
    <mc:Fallback xmlns="">
      <p:transition advClick="0" advTm="6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000"/>
                                  </p:stCondLst>
                                  <p:childTnLst>
                                    <p:cmd type="call" cmd="playFrom(0.0)">
                                      <p:cBhvr>
                                        <p:cTn id="6" dur="478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extLst>
    <p:ext uri="{E180D4A7-C9FB-4DFB-919C-405C955672EB}">
      <p14:showEvtLst xmlns:p14="http://schemas.microsoft.com/office/powerpoint/2010/main">
        <p14:playEvt time="15" objId="6"/>
        <p14:stopEvt time="4873" objId="6"/>
      </p14:showEvtLst>
    </p:ext>
  </p:extLs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481931" y="1313390"/>
            <a:ext cx="8280400" cy="754380"/>
          </a:xfrm>
          <a:custGeom>
            <a:avLst/>
            <a:gdLst/>
            <a:ahLst/>
            <a:cxnLst/>
            <a:rect l="l" t="t" r="r" b="b"/>
            <a:pathLst>
              <a:path w="8280400" h="754380">
                <a:moveTo>
                  <a:pt x="8205597" y="0"/>
                </a:moveTo>
                <a:lnTo>
                  <a:pt x="74866" y="0"/>
                </a:lnTo>
                <a:lnTo>
                  <a:pt x="45723" y="5883"/>
                </a:lnTo>
                <a:lnTo>
                  <a:pt x="21926" y="21923"/>
                </a:lnTo>
                <a:lnTo>
                  <a:pt x="5882" y="45702"/>
                </a:lnTo>
                <a:lnTo>
                  <a:pt x="0" y="74803"/>
                </a:lnTo>
                <a:lnTo>
                  <a:pt x="0" y="679577"/>
                </a:lnTo>
                <a:lnTo>
                  <a:pt x="5882" y="708677"/>
                </a:lnTo>
                <a:lnTo>
                  <a:pt x="21926" y="732456"/>
                </a:lnTo>
                <a:lnTo>
                  <a:pt x="45723" y="748496"/>
                </a:lnTo>
                <a:lnTo>
                  <a:pt x="74866" y="754380"/>
                </a:lnTo>
                <a:lnTo>
                  <a:pt x="8205597" y="754380"/>
                </a:lnTo>
                <a:lnTo>
                  <a:pt x="8234697" y="748496"/>
                </a:lnTo>
                <a:lnTo>
                  <a:pt x="8258476" y="732456"/>
                </a:lnTo>
                <a:lnTo>
                  <a:pt x="8274516" y="708677"/>
                </a:lnTo>
                <a:lnTo>
                  <a:pt x="8280400" y="679577"/>
                </a:lnTo>
                <a:lnTo>
                  <a:pt x="8280400" y="74803"/>
                </a:lnTo>
                <a:lnTo>
                  <a:pt x="8274516" y="45702"/>
                </a:lnTo>
                <a:lnTo>
                  <a:pt x="8258476" y="21923"/>
                </a:lnTo>
                <a:lnTo>
                  <a:pt x="8234697" y="5883"/>
                </a:lnTo>
                <a:lnTo>
                  <a:pt x="8205597" y="0"/>
                </a:lnTo>
                <a:close/>
              </a:path>
            </a:pathLst>
          </a:custGeom>
          <a:solidFill>
            <a:srgbClr val="FFFFFF"/>
          </a:solidFill>
        </p:spPr>
        <p:txBody>
          <a:bodyPr wrap="square" lIns="0" tIns="0" rIns="0" bIns="0" rtlCol="0"/>
          <a:lstStyle/>
          <a:p>
            <a:endParaRPr/>
          </a:p>
        </p:txBody>
      </p:sp>
      <p:sp>
        <p:nvSpPr>
          <p:cNvPr id="6" name="object 6"/>
          <p:cNvSpPr/>
          <p:nvPr/>
        </p:nvSpPr>
        <p:spPr>
          <a:xfrm>
            <a:off x="569105" y="1777743"/>
            <a:ext cx="3731260" cy="2108457"/>
          </a:xfrm>
          <a:prstGeom prst="rect">
            <a:avLst/>
          </a:prstGeom>
          <a:blipFill>
            <a:blip r:embed="rId5"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7" name="object 7"/>
          <p:cNvSpPr/>
          <p:nvPr/>
        </p:nvSpPr>
        <p:spPr>
          <a:xfrm>
            <a:off x="4583500" y="1777742"/>
            <a:ext cx="4032197" cy="2184890"/>
          </a:xfrm>
          <a:prstGeom prst="rect">
            <a:avLst/>
          </a:prstGeom>
          <a:blipFill>
            <a:blip r:embed="rId6"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8" name="object 8"/>
          <p:cNvSpPr txBox="1"/>
          <p:nvPr/>
        </p:nvSpPr>
        <p:spPr>
          <a:xfrm>
            <a:off x="762000" y="4440262"/>
            <a:ext cx="7899400" cy="974626"/>
          </a:xfrm>
          <a:prstGeom prst="rect">
            <a:avLst/>
          </a:prstGeom>
        </p:spPr>
        <p:txBody>
          <a:bodyPr vert="horz" wrap="square" lIns="0" tIns="12700" rIns="0" bIns="0" rtlCol="0">
            <a:spAutoFit/>
          </a:bodyPr>
          <a:lstStyle/>
          <a:p>
            <a:pPr marL="342900" marR="5080" indent="-342900">
              <a:lnSpc>
                <a:spcPct val="100000"/>
              </a:lnSpc>
              <a:spcBef>
                <a:spcPts val="100"/>
              </a:spcBef>
              <a:buFont typeface="Wingdings" pitchFamily="2" charset="2"/>
              <a:buChar char="l"/>
            </a:pPr>
            <a:r>
              <a:rPr sz="2000" dirty="0">
                <a:latin typeface="Arial" pitchFamily="34" charset="0"/>
                <a:ea typeface="HGPｺﾞｼｯｸE" pitchFamily="50" charset="-128"/>
              </a:rPr>
              <a:t>壁内、天井の配管は、懸垂されており揺れに強いが、建物に入る</a:t>
            </a:r>
            <a:br>
              <a:rPr lang="en-US" sz="2000" dirty="0">
                <a:latin typeface="Arial" pitchFamily="34" charset="0"/>
                <a:ea typeface="HGPｺﾞｼｯｸE" pitchFamily="50" charset="-128"/>
              </a:rPr>
            </a:br>
            <a:r>
              <a:rPr sz="2000" dirty="0" err="1">
                <a:latin typeface="Arial" pitchFamily="34" charset="0"/>
                <a:ea typeface="HGPｺﾞｼｯｸE" pitchFamily="50" charset="-128"/>
              </a:rPr>
              <a:t>ところは固定されている</a:t>
            </a:r>
            <a:r>
              <a:rPr lang="ja-JP" altLang="en-US" sz="2000" dirty="0">
                <a:latin typeface="Arial" pitchFamily="34" charset="0"/>
                <a:ea typeface="HGPｺﾞｼｯｸE" pitchFamily="50" charset="-128"/>
              </a:rPr>
              <a:t>。</a:t>
            </a:r>
            <a:endParaRPr lang="en-US" sz="2000" dirty="0">
              <a:latin typeface="Arial" pitchFamily="34" charset="0"/>
              <a:ea typeface="HGPｺﾞｼｯｸE" pitchFamily="50" charset="-128"/>
            </a:endParaRPr>
          </a:p>
          <a:p>
            <a:pPr marL="342900" marR="5080" indent="-342900">
              <a:lnSpc>
                <a:spcPct val="100000"/>
              </a:lnSpc>
              <a:spcBef>
                <a:spcPts val="300"/>
              </a:spcBef>
              <a:buFont typeface="Wingdings" pitchFamily="2" charset="2"/>
              <a:buChar char="l"/>
            </a:pPr>
            <a:r>
              <a:rPr sz="2000" dirty="0" err="1">
                <a:latin typeface="Arial" pitchFamily="34" charset="0"/>
                <a:ea typeface="HGPｺﾞｼｯｸE" pitchFamily="50" charset="-128"/>
              </a:rPr>
              <a:t>地震で折れる可能性があるのでフレキシブルジョイントを使用</a:t>
            </a:r>
            <a:r>
              <a:rPr lang="ja-JP" altLang="en-US" sz="2000" dirty="0">
                <a:latin typeface="Arial" pitchFamily="34" charset="0"/>
                <a:ea typeface="HGPｺﾞｼｯｸE" pitchFamily="50" charset="-128"/>
              </a:rPr>
              <a:t>。</a:t>
            </a:r>
            <a:endParaRPr sz="2000" dirty="0">
              <a:latin typeface="Arial" pitchFamily="34" charset="0"/>
              <a:ea typeface="HGPｺﾞｼｯｸE" pitchFamily="50" charset="-128"/>
            </a:endParaRPr>
          </a:p>
        </p:txBody>
      </p:sp>
      <p:sp>
        <p:nvSpPr>
          <p:cNvPr id="11" name="テキスト ボックス 10">
            <a:extLst>
              <a:ext uri="{FF2B5EF4-FFF2-40B4-BE49-F238E27FC236}">
                <a16:creationId xmlns:a16="http://schemas.microsoft.com/office/drawing/2014/main" id="{8B7DD7E4-45C0-4500-94DF-5FF0F12C29D7}"/>
              </a:ext>
            </a:extLst>
          </p:cNvPr>
          <p:cNvSpPr txBox="1"/>
          <p:nvPr/>
        </p:nvSpPr>
        <p:spPr>
          <a:xfrm>
            <a:off x="5105400" y="6393821"/>
            <a:ext cx="3124200" cy="261610"/>
          </a:xfrm>
          <a:prstGeom prst="rect">
            <a:avLst/>
          </a:prstGeom>
          <a:noFill/>
        </p:spPr>
        <p:txBody>
          <a:bodyPr wrap="square" rtlCol="0">
            <a:spAutoFit/>
          </a:bodyPr>
          <a:lstStyle/>
          <a:p>
            <a:pPr algn="l"/>
            <a:r>
              <a:rPr lang="ja-JP" altLang="en-US" sz="1100" dirty="0">
                <a:latin typeface="HGｺﾞｼｯｸM" panose="020B0609000000000000" pitchFamily="49" charset="-128"/>
                <a:ea typeface="HGｺﾞｼｯｸM" panose="020B0609000000000000" pitchFamily="49" charset="-128"/>
              </a:rPr>
              <a:t>写真提供　秋田県立循環器・脳脊髄センター</a:t>
            </a:r>
          </a:p>
        </p:txBody>
      </p:sp>
      <p:sp>
        <p:nvSpPr>
          <p:cNvPr id="2" name="スライド番号プレースホルダー 1">
            <a:extLst>
              <a:ext uri="{FF2B5EF4-FFF2-40B4-BE49-F238E27FC236}">
                <a16:creationId xmlns:a16="http://schemas.microsoft.com/office/drawing/2014/main" id="{82E9F052-AD0B-4BE0-BC9F-C418C4F3B40D}"/>
              </a:ext>
            </a:extLst>
          </p:cNvPr>
          <p:cNvSpPr>
            <a:spLocks noGrp="1"/>
          </p:cNvSpPr>
          <p:nvPr>
            <p:ph type="sldNum" sz="quarter" idx="4"/>
          </p:nvPr>
        </p:nvSpPr>
        <p:spPr/>
        <p:txBody>
          <a:bodyPr/>
          <a:lstStyle/>
          <a:p>
            <a:pPr marL="38100">
              <a:lnSpc>
                <a:spcPts val="1425"/>
              </a:lnSpc>
            </a:pPr>
            <a:fld id="{81D60167-4931-47E6-BA6A-407CBD079E47}" type="slidenum">
              <a:rPr lang="en-US" altLang="ja-JP" spc="-5" smtClean="0"/>
              <a:t>21</a:t>
            </a:fld>
            <a:endParaRPr lang="en-US" altLang="ja-JP" spc="-5" dirty="0"/>
          </a:p>
        </p:txBody>
      </p:sp>
      <p:sp>
        <p:nvSpPr>
          <p:cNvPr id="14" name="タイトル 2">
            <a:extLst>
              <a:ext uri="{FF2B5EF4-FFF2-40B4-BE49-F238E27FC236}">
                <a16:creationId xmlns:a16="http://schemas.microsoft.com/office/drawing/2014/main" id="{8392CD09-85B6-9D47-8BE7-26986FD24098}"/>
              </a:ext>
            </a:extLst>
          </p:cNvPr>
          <p:cNvSpPr>
            <a:spLocks noGrp="1"/>
          </p:cNvSpPr>
          <p:nvPr>
            <p:ph type="title"/>
          </p:nvPr>
        </p:nvSpPr>
        <p:spPr>
          <a:xfrm>
            <a:off x="467544" y="333374"/>
            <a:ext cx="8676456" cy="690563"/>
          </a:xfrm>
        </p:spPr>
        <p:txBody>
          <a:bodyPr anchor="ctr">
            <a:normAutofit/>
          </a:bodyPr>
          <a:lstStyle/>
          <a:p>
            <a:pPr marL="90488"/>
            <a:r>
              <a:rPr lang="ja-JP" altLang="en-US" dirty="0">
                <a:solidFill>
                  <a:schemeClr val="accent1">
                    <a:lumMod val="75000"/>
                  </a:schemeClr>
                </a:solidFill>
                <a:latin typeface="HGP創英角ｺﾞｼｯｸUB" pitchFamily="50" charset="-128"/>
                <a:ea typeface="HGP創英角ｺﾞｼｯｸUB" pitchFamily="50" charset="-128"/>
              </a:rPr>
              <a:t>壁内・天井の配管</a:t>
            </a:r>
          </a:p>
        </p:txBody>
      </p:sp>
      <p:pic>
        <p:nvPicPr>
          <p:cNvPr id="5" name="日本医療ガス学会P21">
            <a:hlinkClick r:id="" action="ppaction://media"/>
            <a:extLst>
              <a:ext uri="{FF2B5EF4-FFF2-40B4-BE49-F238E27FC236}">
                <a16:creationId xmlns:a16="http://schemas.microsoft.com/office/drawing/2014/main" id="{C977069B-A02C-460C-8444-D3313A65020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296400" y="-22412"/>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advClick="0" advTm="22000"/>
    </mc:Choice>
    <mc:Fallback xmlns="">
      <p:transition advClick="0" advTm="22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000"/>
                                  </p:stCondLst>
                                  <p:childTnLst>
                                    <p:cmd type="call" cmd="playFrom(0.0)">
                                      <p:cBhvr>
                                        <p:cTn id="6" dur="2182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extLst>
    <p:ext uri="{E180D4A7-C9FB-4DFB-919C-405C955672EB}">
      <p14:showEvtLst xmlns:p14="http://schemas.microsoft.com/office/powerpoint/2010/main">
        <p14:playEvt time="13" objId="4"/>
        <p14:stopEvt time="21929" objId="4"/>
      </p14:showEvtLst>
    </p:ext>
  </p:extLs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2"/>
          <p:cNvSpPr txBox="1">
            <a:spLocks noChangeArrowheads="1"/>
          </p:cNvSpPr>
          <p:nvPr/>
        </p:nvSpPr>
        <p:spPr bwMode="auto">
          <a:xfrm>
            <a:off x="468313" y="2738534"/>
            <a:ext cx="8207376" cy="1446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3200">
                <a:solidFill>
                  <a:schemeClr val="tx1"/>
                </a:solidFill>
                <a:latin typeface="Calibri" charset="0"/>
                <a:ea typeface="ＭＳ Ｐゴシック" charset="0"/>
                <a:cs typeface="ＭＳ Ｐゴシック" charset="0"/>
              </a:defRPr>
            </a:lvl1pPr>
            <a:lvl2pPr>
              <a:defRPr kumimoji="1" sz="2800">
                <a:solidFill>
                  <a:schemeClr val="tx1"/>
                </a:solidFill>
                <a:latin typeface="Calibri" charset="0"/>
                <a:ea typeface="ＭＳ Ｐゴシック" charset="0"/>
              </a:defRPr>
            </a:lvl2pPr>
            <a:lvl3pPr>
              <a:defRPr kumimoji="1" sz="2400">
                <a:solidFill>
                  <a:schemeClr val="tx1"/>
                </a:solidFill>
                <a:latin typeface="Calibri" charset="0"/>
                <a:ea typeface="ＭＳ Ｐゴシック" charset="0"/>
              </a:defRPr>
            </a:lvl3pPr>
            <a:lvl4pPr>
              <a:defRPr kumimoji="1" sz="2000">
                <a:solidFill>
                  <a:schemeClr val="tx1"/>
                </a:solidFill>
                <a:latin typeface="Calibri" charset="0"/>
                <a:ea typeface="ＭＳ Ｐゴシック" charset="0"/>
              </a:defRPr>
            </a:lvl4pPr>
            <a:lvl5pPr>
              <a:defRPr kumimoji="1" sz="2000">
                <a:solidFill>
                  <a:schemeClr val="tx1"/>
                </a:solidFill>
                <a:latin typeface="Calibri" charset="0"/>
                <a:ea typeface="ＭＳ Ｐゴシック" charset="0"/>
              </a:defRPr>
            </a:lvl5pPr>
            <a:lvl6pPr eaLnBrk="0" fontAlgn="base" hangingPunct="0">
              <a:spcAft>
                <a:spcPct val="0"/>
              </a:spcAft>
              <a:buFont typeface="Arial" charset="0"/>
              <a:buChar char="»"/>
              <a:defRPr kumimoji="1" sz="2000">
                <a:solidFill>
                  <a:schemeClr val="tx1"/>
                </a:solidFill>
                <a:latin typeface="Calibri" charset="0"/>
                <a:ea typeface="ＭＳ Ｐゴシック" charset="0"/>
              </a:defRPr>
            </a:lvl6pPr>
            <a:lvl7pPr eaLnBrk="0" fontAlgn="base" hangingPunct="0">
              <a:spcAft>
                <a:spcPct val="0"/>
              </a:spcAft>
              <a:buFont typeface="Arial" charset="0"/>
              <a:buChar char="»"/>
              <a:defRPr kumimoji="1" sz="2000">
                <a:solidFill>
                  <a:schemeClr val="tx1"/>
                </a:solidFill>
                <a:latin typeface="Calibri" charset="0"/>
                <a:ea typeface="ＭＳ Ｐゴシック" charset="0"/>
              </a:defRPr>
            </a:lvl7pPr>
            <a:lvl8pPr eaLnBrk="0" fontAlgn="base" hangingPunct="0">
              <a:spcAft>
                <a:spcPct val="0"/>
              </a:spcAft>
              <a:buFont typeface="Arial" charset="0"/>
              <a:buChar char="»"/>
              <a:defRPr kumimoji="1" sz="2000">
                <a:solidFill>
                  <a:schemeClr val="tx1"/>
                </a:solidFill>
                <a:latin typeface="Calibri" charset="0"/>
                <a:ea typeface="ＭＳ Ｐゴシック" charset="0"/>
              </a:defRPr>
            </a:lvl8pPr>
            <a:lvl9pPr eaLnBrk="0" fontAlgn="base" hangingPunct="0">
              <a:spcAft>
                <a:spcPct val="0"/>
              </a:spcAft>
              <a:buFont typeface="Arial" charset="0"/>
              <a:buChar char="»"/>
              <a:defRPr kumimoji="1" sz="2000">
                <a:solidFill>
                  <a:schemeClr val="tx1"/>
                </a:solidFill>
                <a:latin typeface="Calibri" charset="0"/>
                <a:ea typeface="ＭＳ Ｐゴシック" charset="0"/>
              </a:defRPr>
            </a:lvl9pPr>
          </a:lstStyle>
          <a:p>
            <a:pPr algn="ctr" eaLnBrk="1" fontAlgn="auto" hangingPunct="1">
              <a:spcAft>
                <a:spcPts val="0"/>
              </a:spcAft>
            </a:pPr>
            <a:r>
              <a:rPr lang="ja-JP" altLang="en-US" sz="4400" dirty="0">
                <a:solidFill>
                  <a:srgbClr val="1F497D"/>
                </a:solidFill>
                <a:latin typeface="HGP創英角ｺﾞｼｯｸUB" pitchFamily="50" charset="-128"/>
                <a:ea typeface="HGP創英角ｺﾞｼｯｸUB" pitchFamily="50" charset="-128"/>
              </a:rPr>
              <a:t>医療ガスが止まっても、</a:t>
            </a:r>
            <a:endParaRPr lang="en-US" altLang="ja-JP" sz="4400" dirty="0">
              <a:solidFill>
                <a:srgbClr val="1F497D"/>
              </a:solidFill>
              <a:latin typeface="HGP創英角ｺﾞｼｯｸUB" pitchFamily="50" charset="-128"/>
              <a:ea typeface="HGP創英角ｺﾞｼｯｸUB" pitchFamily="50" charset="-128"/>
            </a:endParaRPr>
          </a:p>
          <a:p>
            <a:pPr algn="ctr" eaLnBrk="1" fontAlgn="auto" hangingPunct="1">
              <a:spcAft>
                <a:spcPts val="0"/>
              </a:spcAft>
            </a:pPr>
            <a:r>
              <a:rPr lang="ja-JP" altLang="en-US" sz="4400" dirty="0">
                <a:solidFill>
                  <a:srgbClr val="1F497D"/>
                </a:solidFill>
                <a:latin typeface="HGP創英角ｺﾞｼｯｸUB" pitchFamily="50" charset="-128"/>
                <a:ea typeface="HGP創英角ｺﾞｼｯｸUB" pitchFamily="50" charset="-128"/>
              </a:rPr>
              <a:t>病院の機能を維持できますか？</a:t>
            </a:r>
            <a:endParaRPr lang="en-US" altLang="ja-JP" sz="4400" dirty="0">
              <a:solidFill>
                <a:srgbClr val="1F497D"/>
              </a:solidFill>
              <a:latin typeface="HGP創英角ｺﾞｼｯｸUB" pitchFamily="50" charset="-128"/>
              <a:ea typeface="HGP創英角ｺﾞｼｯｸUB" pitchFamily="50" charset="-128"/>
            </a:endParaRPr>
          </a:p>
        </p:txBody>
      </p:sp>
      <p:sp>
        <p:nvSpPr>
          <p:cNvPr id="3" name="スライド番号プレースホルダー 2"/>
          <p:cNvSpPr>
            <a:spLocks noGrp="1"/>
          </p:cNvSpPr>
          <p:nvPr>
            <p:ph type="sldNum" sz="quarter" idx="4"/>
          </p:nvPr>
        </p:nvSpPr>
        <p:spPr/>
        <p:txBody>
          <a:bodyPr/>
          <a:lstStyle/>
          <a:p>
            <a:r>
              <a:rPr lang="en-US" altLang="ja-JP"/>
              <a:t> </a:t>
            </a:r>
            <a:fld id="{90E175E1-062F-4F25-BA66-D77C2BA6B6E9}" type="slidenum">
              <a:rPr lang="ja-JP" altLang="en-US" smtClean="0"/>
              <a:pPr/>
              <a:t>22</a:t>
            </a:fld>
            <a:r>
              <a:rPr lang="en-US" altLang="ja-JP"/>
              <a:t> </a:t>
            </a:r>
            <a:endParaRPr lang="ja-JP" altLang="en-US" dirty="0"/>
          </a:p>
        </p:txBody>
      </p:sp>
      <p:pic>
        <p:nvPicPr>
          <p:cNvPr id="4" name="図 3">
            <a:extLst>
              <a:ext uri="{FF2B5EF4-FFF2-40B4-BE49-F238E27FC236}">
                <a16:creationId xmlns:a16="http://schemas.microsoft.com/office/drawing/2014/main" id="{AD51C5A5-C7E4-40B1-97D7-59D1E4D9965D}"/>
              </a:ext>
            </a:extLst>
          </p:cNvPr>
          <p:cNvPicPr>
            <a:picLocks noChangeAspect="1"/>
          </p:cNvPicPr>
          <p:nvPr/>
        </p:nvPicPr>
        <p:blipFill>
          <a:blip r:embed="rId5"/>
          <a:stretch>
            <a:fillRect/>
          </a:stretch>
        </p:blipFill>
        <p:spPr>
          <a:xfrm>
            <a:off x="381000" y="6335246"/>
            <a:ext cx="4828450" cy="329213"/>
          </a:xfrm>
          <a:prstGeom prst="rect">
            <a:avLst/>
          </a:prstGeom>
        </p:spPr>
      </p:pic>
      <p:pic>
        <p:nvPicPr>
          <p:cNvPr id="6" name="日本医療ガス学会P22">
            <a:hlinkClick r:id="" action="ppaction://media"/>
            <a:extLst>
              <a:ext uri="{FF2B5EF4-FFF2-40B4-BE49-F238E27FC236}">
                <a16:creationId xmlns:a16="http://schemas.microsoft.com/office/drawing/2014/main" id="{9489BB38-52C6-4C53-B7C1-8AE8FBE7743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296400" y="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advClick="0" advTm="7000"/>
    </mc:Choice>
    <mc:Fallback xmlns="">
      <p:transition advClick="0" advTm="7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000"/>
                                  </p:stCondLst>
                                  <p:childTnLst>
                                    <p:cmd type="call" cmd="playFrom(0.0)">
                                      <p:cBhvr>
                                        <p:cTn id="6" dur="657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extLst>
    <p:ext uri="{E180D4A7-C9FB-4DFB-919C-405C955672EB}">
      <p14:showEvtLst xmlns:p14="http://schemas.microsoft.com/office/powerpoint/2010/main">
        <p14:playEvt time="16" objId="2"/>
        <p14:stopEvt time="6677" objId="2"/>
      </p14:showEvtLst>
    </p:ext>
  </p:extLs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485356" y="1890823"/>
            <a:ext cx="8208912" cy="749300"/>
          </a:xfrm>
        </p:spPr>
        <p:txBody>
          <a:bodyPr/>
          <a:lstStyle/>
          <a:p>
            <a:pPr>
              <a:lnSpc>
                <a:spcPct val="100000"/>
              </a:lnSpc>
              <a:defRPr/>
            </a:pPr>
            <a:r>
              <a:rPr lang="ja-JP" altLang="en-US" sz="4000" b="0" dirty="0">
                <a:latin typeface="HGP創英角ｺﾞｼｯｸUB" pitchFamily="50" charset="-128"/>
                <a:ea typeface="HGP創英角ｺﾞｼｯｸUB" pitchFamily="50" charset="-128"/>
              </a:rPr>
              <a:t>生命に関わる医療ガスは</a:t>
            </a:r>
            <a:br>
              <a:rPr lang="ja-JP" altLang="en-US" sz="4000" b="0" dirty="0">
                <a:latin typeface="HGP創英角ｺﾞｼｯｸUB" pitchFamily="50" charset="-128"/>
                <a:ea typeface="HGP創英角ｺﾞｼｯｸUB" pitchFamily="50" charset="-128"/>
              </a:rPr>
            </a:br>
            <a:r>
              <a:rPr lang="ja-JP" altLang="en-US" sz="4000" b="0" dirty="0">
                <a:latin typeface="HGP創英角ｺﾞｼｯｸUB" pitchFamily="50" charset="-128"/>
                <a:ea typeface="HGP創英角ｺﾞｼｯｸUB" pitchFamily="50" charset="-128"/>
              </a:rPr>
              <a:t>酸素、吸引　　　　　</a:t>
            </a:r>
          </a:p>
        </p:txBody>
      </p:sp>
      <p:sp>
        <p:nvSpPr>
          <p:cNvPr id="3" name="スライド番号プレースホルダー 2"/>
          <p:cNvSpPr>
            <a:spLocks noGrp="1"/>
          </p:cNvSpPr>
          <p:nvPr>
            <p:ph type="sldNum" sz="quarter" idx="4"/>
          </p:nvPr>
        </p:nvSpPr>
        <p:spPr/>
        <p:txBody>
          <a:bodyPr/>
          <a:lstStyle/>
          <a:p>
            <a:r>
              <a:rPr lang="en-US" altLang="ja-JP"/>
              <a:t> </a:t>
            </a:r>
            <a:fld id="{90E175E1-062F-4F25-BA66-D77C2BA6B6E9}" type="slidenum">
              <a:rPr lang="ja-JP" altLang="en-US" smtClean="0"/>
              <a:pPr/>
              <a:t>23</a:t>
            </a:fld>
            <a:r>
              <a:rPr lang="en-US" altLang="ja-JP"/>
              <a:t> </a:t>
            </a:r>
            <a:endParaRPr lang="ja-JP" altLang="en-US" dirty="0"/>
          </a:p>
        </p:txBody>
      </p:sp>
      <p:grpSp>
        <p:nvGrpSpPr>
          <p:cNvPr id="22" name="グループ化 21"/>
          <p:cNvGrpSpPr/>
          <p:nvPr/>
        </p:nvGrpSpPr>
        <p:grpSpPr>
          <a:xfrm>
            <a:off x="1187624" y="4967177"/>
            <a:ext cx="6804376" cy="938528"/>
            <a:chOff x="1187624" y="4967177"/>
            <a:chExt cx="6804376" cy="938528"/>
          </a:xfrm>
        </p:grpSpPr>
        <p:sp>
          <p:nvSpPr>
            <p:cNvPr id="7" name="角丸四角形 6"/>
            <p:cNvSpPr/>
            <p:nvPr/>
          </p:nvSpPr>
          <p:spPr bwMode="auto">
            <a:xfrm>
              <a:off x="1187624" y="4967177"/>
              <a:ext cx="6804376" cy="938528"/>
            </a:xfrm>
            <a:prstGeom prst="roundRect">
              <a:avLst>
                <a:gd name="adj" fmla="val 11314"/>
              </a:avLst>
            </a:prstGeom>
            <a:noFill/>
            <a:ln w="19050">
              <a:solidFill>
                <a:srgbClr val="63B5BA"/>
              </a:solidFill>
              <a:miter lim="800000"/>
              <a:headEnd/>
              <a:tailEnd/>
            </a:ln>
          </p:spPr>
          <p:txBody>
            <a:bodyPr wrap="none" lIns="0" rIns="0" bIns="0" rtlCol="0" anchor="ctr" anchorCtr="0">
              <a:noAutofit/>
            </a:bodyPr>
            <a:lstStyle/>
            <a:p>
              <a:pPr marL="360363" indent="-360363" algn="ctr"/>
              <a:endParaRPr lang="ja-JP" altLang="en-US" sz="2400" dirty="0">
                <a:solidFill>
                  <a:srgbClr val="63B5BA"/>
                </a:solidFill>
                <a:latin typeface="HGPｺﾞｼｯｸE" pitchFamily="50" charset="-128"/>
                <a:ea typeface="HGPｺﾞｼｯｸE" pitchFamily="50" charset="-128"/>
              </a:endParaRPr>
            </a:p>
          </p:txBody>
        </p:sp>
        <p:sp>
          <p:nvSpPr>
            <p:cNvPr id="8" name="Text Box 9"/>
            <p:cNvSpPr txBox="1">
              <a:spLocks noChangeArrowheads="1"/>
            </p:cNvSpPr>
            <p:nvPr/>
          </p:nvSpPr>
          <p:spPr bwMode="auto">
            <a:xfrm>
              <a:off x="1792863" y="5013176"/>
              <a:ext cx="5947490" cy="830997"/>
            </a:xfrm>
            <a:prstGeom prst="rect">
              <a:avLst/>
            </a:prstGeom>
            <a:noFill/>
            <a:ln w="9525">
              <a:noFill/>
              <a:miter lim="800000"/>
              <a:headEnd/>
              <a:tailEnd/>
            </a:ln>
          </p:spPr>
          <p:txBody>
            <a:bodyPr wrap="square">
              <a:spAutoFit/>
            </a:bodyPr>
            <a:lstStyle/>
            <a:p>
              <a:pPr marL="0" indent="0" algn="just" eaLnBrk="1" hangingPunct="1">
                <a:spcBef>
                  <a:spcPts val="0"/>
                </a:spcBef>
              </a:pPr>
              <a:r>
                <a:rPr lang="ja-JP" altLang="en-US" sz="2400" dirty="0">
                  <a:latin typeface="HGPｺﾞｼｯｸE" pitchFamily="50" charset="-128"/>
                  <a:ea typeface="HGPｺﾞｼｯｸE" pitchFamily="50" charset="-128"/>
                </a:rPr>
                <a:t>酸素や電源の供給が止まり、人工呼吸器が停止したら、バッグバルブマスクで換気する</a:t>
              </a:r>
            </a:p>
          </p:txBody>
        </p:sp>
        <p:grpSp>
          <p:nvGrpSpPr>
            <p:cNvPr id="9" name="グループ化 8"/>
            <p:cNvGrpSpPr/>
            <p:nvPr/>
          </p:nvGrpSpPr>
          <p:grpSpPr>
            <a:xfrm>
              <a:off x="1430889" y="5124121"/>
              <a:ext cx="260605" cy="252000"/>
              <a:chOff x="998841" y="1664832"/>
              <a:chExt cx="260605" cy="252000"/>
            </a:xfrm>
          </p:grpSpPr>
          <p:sp>
            <p:nvSpPr>
              <p:cNvPr id="10" name="正方形/長方形 9"/>
              <p:cNvSpPr/>
              <p:nvPr/>
            </p:nvSpPr>
            <p:spPr bwMode="auto">
              <a:xfrm>
                <a:off x="998841" y="1664832"/>
                <a:ext cx="260605" cy="252000"/>
              </a:xfrm>
              <a:prstGeom prst="rect">
                <a:avLst/>
              </a:prstGeom>
              <a:solidFill>
                <a:schemeClr val="bg1"/>
              </a:solidFill>
              <a:ln w="12700">
                <a:solidFill>
                  <a:srgbClr val="969696"/>
                </a:solidFill>
                <a:miter lim="800000"/>
                <a:headEnd/>
                <a:tailEnd/>
              </a:ln>
              <a:effectLst>
                <a:outerShdw blurRad="50800" dist="38100" dir="2700000" algn="tl" rotWithShape="0">
                  <a:prstClr val="black">
                    <a:alpha val="40000"/>
                  </a:prstClr>
                </a:outerShdw>
              </a:effectLst>
            </p:spPr>
            <p:txBody>
              <a:bodyPr wrap="none" rtlCol="0" anchor="ctr"/>
              <a:lstStyle/>
              <a:p>
                <a:pPr algn="ctr"/>
                <a:endParaRPr kumimoji="1" lang="ja-JP" altLang="en-US">
                  <a:latin typeface="HGPｺﾞｼｯｸE" pitchFamily="50" charset="-128"/>
                  <a:ea typeface="HGPｺﾞｼｯｸE" pitchFamily="50" charset="-128"/>
                </a:endParaRPr>
              </a:p>
            </p:txBody>
          </p:sp>
          <p:pic>
            <p:nvPicPr>
              <p:cNvPr id="11" name="Picture 3"/>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026000" y="1701138"/>
                <a:ext cx="214313" cy="179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grpSp>
        <p:nvGrpSpPr>
          <p:cNvPr id="21" name="グループ化 20"/>
          <p:cNvGrpSpPr/>
          <p:nvPr/>
        </p:nvGrpSpPr>
        <p:grpSpPr>
          <a:xfrm>
            <a:off x="1187624" y="3858624"/>
            <a:ext cx="6804376" cy="938528"/>
            <a:chOff x="1187624" y="3771900"/>
            <a:chExt cx="6804376" cy="938528"/>
          </a:xfrm>
        </p:grpSpPr>
        <p:sp>
          <p:nvSpPr>
            <p:cNvPr id="13" name="角丸四角形 12"/>
            <p:cNvSpPr/>
            <p:nvPr/>
          </p:nvSpPr>
          <p:spPr bwMode="auto">
            <a:xfrm>
              <a:off x="1187624" y="3771900"/>
              <a:ext cx="6804376" cy="938528"/>
            </a:xfrm>
            <a:prstGeom prst="roundRect">
              <a:avLst>
                <a:gd name="adj" fmla="val 11314"/>
              </a:avLst>
            </a:prstGeom>
            <a:noFill/>
            <a:ln w="19050">
              <a:solidFill>
                <a:srgbClr val="63B5BA"/>
              </a:solidFill>
              <a:miter lim="800000"/>
              <a:headEnd/>
              <a:tailEnd/>
            </a:ln>
          </p:spPr>
          <p:txBody>
            <a:bodyPr wrap="none" lIns="0" rIns="0" bIns="0" rtlCol="0" anchor="ctr" anchorCtr="0">
              <a:noAutofit/>
            </a:bodyPr>
            <a:lstStyle/>
            <a:p>
              <a:pPr marL="360363" indent="-360363" algn="ctr"/>
              <a:endParaRPr lang="ja-JP" altLang="en-US" sz="2400" dirty="0">
                <a:solidFill>
                  <a:srgbClr val="63B5BA"/>
                </a:solidFill>
                <a:latin typeface="HGPｺﾞｼｯｸE" pitchFamily="50" charset="-128"/>
                <a:ea typeface="HGPｺﾞｼｯｸE" pitchFamily="50" charset="-128"/>
              </a:endParaRPr>
            </a:p>
          </p:txBody>
        </p:sp>
        <p:sp>
          <p:nvSpPr>
            <p:cNvPr id="14" name="Text Box 9"/>
            <p:cNvSpPr txBox="1">
              <a:spLocks noChangeArrowheads="1"/>
            </p:cNvSpPr>
            <p:nvPr/>
          </p:nvSpPr>
          <p:spPr bwMode="auto">
            <a:xfrm>
              <a:off x="1792863" y="4010332"/>
              <a:ext cx="5947490" cy="461665"/>
            </a:xfrm>
            <a:prstGeom prst="rect">
              <a:avLst/>
            </a:prstGeom>
            <a:noFill/>
            <a:ln w="9525">
              <a:noFill/>
              <a:miter lim="800000"/>
              <a:headEnd/>
              <a:tailEnd/>
            </a:ln>
          </p:spPr>
          <p:txBody>
            <a:bodyPr wrap="square">
              <a:spAutoFit/>
            </a:bodyPr>
            <a:lstStyle/>
            <a:p>
              <a:pPr marL="0" indent="0" algn="just" eaLnBrk="1" hangingPunct="1">
                <a:spcBef>
                  <a:spcPts val="0"/>
                </a:spcBef>
              </a:pPr>
              <a:r>
                <a:rPr lang="ja-JP" altLang="en-US" sz="2400" dirty="0">
                  <a:latin typeface="HGPｺﾞｼｯｸE" pitchFamily="50" charset="-128"/>
                  <a:ea typeface="HGPｺﾞｼｯｸE" pitchFamily="50" charset="-128"/>
                </a:rPr>
                <a:t>酸素、吸引のバックアップ体制を確立する</a:t>
              </a:r>
            </a:p>
          </p:txBody>
        </p:sp>
        <p:grpSp>
          <p:nvGrpSpPr>
            <p:cNvPr id="15" name="グループ化 14"/>
            <p:cNvGrpSpPr/>
            <p:nvPr/>
          </p:nvGrpSpPr>
          <p:grpSpPr>
            <a:xfrm>
              <a:off x="1430889" y="4121277"/>
              <a:ext cx="260605" cy="252000"/>
              <a:chOff x="998841" y="1664832"/>
              <a:chExt cx="260605" cy="252000"/>
            </a:xfrm>
          </p:grpSpPr>
          <p:sp>
            <p:nvSpPr>
              <p:cNvPr id="16" name="正方形/長方形 15"/>
              <p:cNvSpPr/>
              <p:nvPr/>
            </p:nvSpPr>
            <p:spPr bwMode="auto">
              <a:xfrm>
                <a:off x="998841" y="1664832"/>
                <a:ext cx="260605" cy="252000"/>
              </a:xfrm>
              <a:prstGeom prst="rect">
                <a:avLst/>
              </a:prstGeom>
              <a:solidFill>
                <a:schemeClr val="bg1"/>
              </a:solidFill>
              <a:ln w="12700">
                <a:solidFill>
                  <a:srgbClr val="969696"/>
                </a:solidFill>
                <a:miter lim="800000"/>
                <a:headEnd/>
                <a:tailEnd/>
              </a:ln>
              <a:effectLst>
                <a:outerShdw blurRad="50800" dist="38100" dir="2700000" algn="tl" rotWithShape="0">
                  <a:prstClr val="black">
                    <a:alpha val="40000"/>
                  </a:prstClr>
                </a:outerShdw>
              </a:effectLst>
            </p:spPr>
            <p:txBody>
              <a:bodyPr wrap="none" rtlCol="0" anchor="ctr"/>
              <a:lstStyle/>
              <a:p>
                <a:pPr algn="ctr"/>
                <a:endParaRPr kumimoji="1" lang="ja-JP" altLang="en-US">
                  <a:latin typeface="HGPｺﾞｼｯｸE" pitchFamily="50" charset="-128"/>
                  <a:ea typeface="HGPｺﾞｼｯｸE" pitchFamily="50" charset="-128"/>
                </a:endParaRPr>
              </a:p>
            </p:txBody>
          </p:sp>
          <p:pic>
            <p:nvPicPr>
              <p:cNvPr id="17" name="Picture 3"/>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026000" y="1701138"/>
                <a:ext cx="214313" cy="179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pic>
        <p:nvPicPr>
          <p:cNvPr id="18" name="図 17">
            <a:extLst>
              <a:ext uri="{FF2B5EF4-FFF2-40B4-BE49-F238E27FC236}">
                <a16:creationId xmlns:a16="http://schemas.microsoft.com/office/drawing/2014/main" id="{CB6A1126-93A8-41FF-9AD2-43780ED1C29C}"/>
              </a:ext>
            </a:extLst>
          </p:cNvPr>
          <p:cNvPicPr>
            <a:picLocks noChangeAspect="1"/>
          </p:cNvPicPr>
          <p:nvPr/>
        </p:nvPicPr>
        <p:blipFill>
          <a:blip r:embed="rId6"/>
          <a:stretch>
            <a:fillRect/>
          </a:stretch>
        </p:blipFill>
        <p:spPr>
          <a:xfrm>
            <a:off x="381000" y="6335246"/>
            <a:ext cx="4828450" cy="329213"/>
          </a:xfrm>
          <a:prstGeom prst="rect">
            <a:avLst/>
          </a:prstGeom>
        </p:spPr>
      </p:pic>
      <p:pic>
        <p:nvPicPr>
          <p:cNvPr id="5" name="日本医療ガス学会P23">
            <a:hlinkClick r:id="" action="ppaction://media"/>
            <a:extLst>
              <a:ext uri="{FF2B5EF4-FFF2-40B4-BE49-F238E27FC236}">
                <a16:creationId xmlns:a16="http://schemas.microsoft.com/office/drawing/2014/main" id="{B02F3CF1-9D24-4C6A-BBC0-99DE6A10976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296400" y="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advClick="0" advTm="22000"/>
    </mc:Choice>
    <mc:Fallback xmlns="">
      <p:transition advClick="0" advTm="22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000"/>
                                  </p:stCondLst>
                                  <p:childTnLst>
                                    <p:cmd type="call" cmd="playFrom(0.0)">
                                      <p:cBhvr>
                                        <p:cTn id="6" dur="2104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extLst>
    <p:ext uri="{E180D4A7-C9FB-4DFB-919C-405C955672EB}">
      <p14:showEvtLst xmlns:p14="http://schemas.microsoft.com/office/powerpoint/2010/main">
        <p14:playEvt time="16" objId="2"/>
        <p14:stopEvt time="21148" objId="2"/>
      </p14:showEvtLst>
    </p:ext>
  </p:extLs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グループ化 4"/>
          <p:cNvGrpSpPr/>
          <p:nvPr/>
        </p:nvGrpSpPr>
        <p:grpSpPr>
          <a:xfrm>
            <a:off x="827584" y="620688"/>
            <a:ext cx="7935413" cy="5177134"/>
            <a:chOff x="935595" y="880158"/>
            <a:chExt cx="7935413" cy="5177134"/>
          </a:xfrm>
        </p:grpSpPr>
        <p:sp>
          <p:nvSpPr>
            <p:cNvPr id="7" name="Freeform 7"/>
            <p:cNvSpPr>
              <a:spLocks/>
            </p:cNvSpPr>
            <p:nvPr/>
          </p:nvSpPr>
          <p:spPr bwMode="auto">
            <a:xfrm>
              <a:off x="935595" y="1341438"/>
              <a:ext cx="7935413" cy="4715854"/>
            </a:xfrm>
            <a:custGeom>
              <a:avLst/>
              <a:gdLst>
                <a:gd name="T0" fmla="*/ 3666 w 3949"/>
                <a:gd name="T1" fmla="*/ 2259 h 2259"/>
                <a:gd name="T2" fmla="*/ 0 w 3949"/>
                <a:gd name="T3" fmla="*/ 2259 h 2259"/>
                <a:gd name="T4" fmla="*/ 0 w 3949"/>
                <a:gd name="T5" fmla="*/ 0 h 2259"/>
                <a:gd name="T6" fmla="*/ 3949 w 3949"/>
                <a:gd name="T7" fmla="*/ 0 h 2259"/>
                <a:gd name="T8" fmla="*/ 3949 w 3949"/>
                <a:gd name="T9" fmla="*/ 1900 h 2259"/>
                <a:gd name="T10" fmla="*/ 3666 w 3949"/>
                <a:gd name="T11" fmla="*/ 2259 h 2259"/>
              </a:gdLst>
              <a:ahLst/>
              <a:cxnLst>
                <a:cxn ang="0">
                  <a:pos x="T0" y="T1"/>
                </a:cxn>
                <a:cxn ang="0">
                  <a:pos x="T2" y="T3"/>
                </a:cxn>
                <a:cxn ang="0">
                  <a:pos x="T4" y="T5"/>
                </a:cxn>
                <a:cxn ang="0">
                  <a:pos x="T6" y="T7"/>
                </a:cxn>
                <a:cxn ang="0">
                  <a:pos x="T8" y="T9"/>
                </a:cxn>
                <a:cxn ang="0">
                  <a:pos x="T10" y="T11"/>
                </a:cxn>
              </a:cxnLst>
              <a:rect l="0" t="0" r="r" b="b"/>
              <a:pathLst>
                <a:path w="3949" h="2259">
                  <a:moveTo>
                    <a:pt x="3666" y="2259"/>
                  </a:moveTo>
                  <a:lnTo>
                    <a:pt x="0" y="2259"/>
                  </a:lnTo>
                  <a:lnTo>
                    <a:pt x="0" y="0"/>
                  </a:lnTo>
                  <a:lnTo>
                    <a:pt x="3949" y="0"/>
                  </a:lnTo>
                  <a:lnTo>
                    <a:pt x="3949" y="1900"/>
                  </a:lnTo>
                  <a:lnTo>
                    <a:pt x="3666" y="2259"/>
                  </a:lnTo>
                  <a:close/>
                </a:path>
              </a:pathLst>
            </a:custGeom>
            <a:solidFill>
              <a:schemeClr val="bg1">
                <a:lumMod val="95000"/>
              </a:schemeClr>
            </a:solidFill>
            <a:ln w="9" cap="flat">
              <a:noFill/>
              <a:prstDash val="solid"/>
              <a:miter lim="800000"/>
              <a:headEnd/>
              <a:tailEnd/>
            </a:ln>
            <a:effectLst>
              <a:outerShdw blurRad="50800" dist="38100" dir="2700000" algn="tl"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ja-JP" altLang="en-US"/>
            </a:p>
          </p:txBody>
        </p:sp>
        <p:sp>
          <p:nvSpPr>
            <p:cNvPr id="8" name="正方形/長方形 7"/>
            <p:cNvSpPr/>
            <p:nvPr/>
          </p:nvSpPr>
          <p:spPr bwMode="auto">
            <a:xfrm>
              <a:off x="935595" y="1341438"/>
              <a:ext cx="7935413" cy="1115454"/>
            </a:xfrm>
            <a:prstGeom prst="rect">
              <a:avLst/>
            </a:prstGeom>
            <a:solidFill>
              <a:schemeClr val="bg1">
                <a:lumMod val="85000"/>
                <a:alpha val="50000"/>
              </a:schemeClr>
            </a:solidFill>
            <a:ln w="19050">
              <a:noFill/>
              <a:miter lim="800000"/>
              <a:headEnd/>
              <a:tailEnd/>
            </a:ln>
          </p:spPr>
          <p:txBody>
            <a:bodyPr wrap="none" lIns="0" rIns="0" bIns="0" rtlCol="0" anchor="ctr" anchorCtr="0">
              <a:noAutofit/>
            </a:bodyPr>
            <a:lstStyle/>
            <a:p>
              <a:pPr marL="360363" indent="-360363" algn="ctr"/>
              <a:endParaRPr kumimoji="1" lang="ja-JP" altLang="en-US" sz="2400" dirty="0">
                <a:solidFill>
                  <a:srgbClr val="63B5BA"/>
                </a:solidFill>
                <a:ea typeface="HGS創英角ｺﾞｼｯｸUB" pitchFamily="50" charset="-128"/>
              </a:endParaRPr>
            </a:p>
          </p:txBody>
        </p:sp>
        <p:sp>
          <p:nvSpPr>
            <p:cNvPr id="3" name="テキスト ボックス 2"/>
            <p:cNvSpPr txBox="1"/>
            <p:nvPr/>
          </p:nvSpPr>
          <p:spPr>
            <a:xfrm>
              <a:off x="1331641" y="1509066"/>
              <a:ext cx="5292588" cy="830997"/>
            </a:xfrm>
            <a:prstGeom prst="rect">
              <a:avLst/>
            </a:prstGeom>
            <a:noFill/>
          </p:spPr>
          <p:txBody>
            <a:bodyPr wrap="square" rtlCol="0">
              <a:spAutoFit/>
            </a:bodyPr>
            <a:lstStyle/>
            <a:p>
              <a:r>
                <a:rPr lang="ja-JP" altLang="en-US" sz="2400" dirty="0">
                  <a:latin typeface="Arial" pitchFamily="34" charset="0"/>
                  <a:ea typeface="HGP創英角ｺﾞｼｯｸUB" pitchFamily="50" charset="-128"/>
                </a:rPr>
                <a:t>停電で入院患者</a:t>
              </a:r>
              <a:r>
                <a:rPr lang="en-US" altLang="ja-JP" sz="2400" b="1" dirty="0">
                  <a:latin typeface="Arial" pitchFamily="34" charset="0"/>
                  <a:ea typeface="HGP創英角ｺﾞｼｯｸUB" pitchFamily="50" charset="-128"/>
                </a:rPr>
                <a:t>8</a:t>
              </a:r>
              <a:r>
                <a:rPr lang="ja-JP" altLang="en-US" sz="2400" dirty="0">
                  <a:latin typeface="Arial" pitchFamily="34" charset="0"/>
                  <a:ea typeface="HGP創英角ｺﾞｼｯｸUB" pitchFamily="50" charset="-128"/>
                </a:rPr>
                <a:t>人死亡　</a:t>
              </a:r>
              <a:endParaRPr lang="en-US" altLang="ja-JP" sz="2400" dirty="0">
                <a:latin typeface="Arial" pitchFamily="34" charset="0"/>
                <a:ea typeface="HGP創英角ｺﾞｼｯｸUB" pitchFamily="50" charset="-128"/>
              </a:endParaRPr>
            </a:p>
            <a:p>
              <a:r>
                <a:rPr lang="ja-JP" altLang="en-US" sz="2400" dirty="0">
                  <a:latin typeface="Arial" pitchFamily="34" charset="0"/>
                  <a:ea typeface="HGP創英角ｺﾞｼｯｸUB" pitchFamily="50" charset="-128"/>
                </a:rPr>
                <a:t>たん吸引装置使えず　釜石の病院</a:t>
              </a:r>
            </a:p>
          </p:txBody>
        </p:sp>
        <p:sp>
          <p:nvSpPr>
            <p:cNvPr id="4" name="テキスト ボックス 3"/>
            <p:cNvSpPr txBox="1"/>
            <p:nvPr/>
          </p:nvSpPr>
          <p:spPr>
            <a:xfrm>
              <a:off x="1367644" y="880158"/>
              <a:ext cx="6948772" cy="400110"/>
            </a:xfrm>
            <a:prstGeom prst="rect">
              <a:avLst/>
            </a:prstGeom>
            <a:noFill/>
          </p:spPr>
          <p:txBody>
            <a:bodyPr wrap="square" rtlCol="0">
              <a:spAutoFit/>
            </a:bodyPr>
            <a:lstStyle/>
            <a:p>
              <a:r>
                <a:rPr lang="en-US" altLang="ja-JP" sz="2000" dirty="0">
                  <a:latin typeface="Arial" pitchFamily="34" charset="0"/>
                  <a:ea typeface="HGP創英角ｺﾞｼｯｸUB" pitchFamily="50" charset="-128"/>
                </a:rPr>
                <a:t>【</a:t>
              </a:r>
              <a:r>
                <a:rPr lang="ja-JP" altLang="en-US" sz="2000" dirty="0">
                  <a:latin typeface="Arial" pitchFamily="34" charset="0"/>
                  <a:ea typeface="HGP創英角ｺﾞｼｯｸUB" pitchFamily="50" charset="-128"/>
                </a:rPr>
                <a:t>東日本大震災</a:t>
              </a:r>
              <a:r>
                <a:rPr lang="en-US" altLang="ja-JP" sz="2000" dirty="0">
                  <a:latin typeface="Arial" pitchFamily="34" charset="0"/>
                  <a:ea typeface="HGP創英角ｺﾞｼｯｸUB" pitchFamily="50" charset="-128"/>
                </a:rPr>
                <a:t>】</a:t>
              </a:r>
              <a:endParaRPr lang="ja-JP" altLang="en-US" sz="2000" dirty="0">
                <a:latin typeface="Arial" pitchFamily="34" charset="0"/>
                <a:ea typeface="HGP創英角ｺﾞｼｯｸUB" pitchFamily="50" charset="-128"/>
              </a:endParaRPr>
            </a:p>
          </p:txBody>
        </p:sp>
        <p:sp>
          <p:nvSpPr>
            <p:cNvPr id="13" name="テキスト ボックス 12"/>
            <p:cNvSpPr txBox="1"/>
            <p:nvPr/>
          </p:nvSpPr>
          <p:spPr>
            <a:xfrm>
              <a:off x="6732239" y="1529206"/>
              <a:ext cx="1656185" cy="307777"/>
            </a:xfrm>
            <a:prstGeom prst="rect">
              <a:avLst/>
            </a:prstGeom>
            <a:noFill/>
          </p:spPr>
          <p:txBody>
            <a:bodyPr wrap="square" rtlCol="0">
              <a:spAutoFit/>
            </a:bodyPr>
            <a:lstStyle/>
            <a:p>
              <a:pPr algn="r"/>
              <a:r>
                <a:rPr lang="en-US" altLang="ja-JP" sz="1400" b="1" dirty="0">
                  <a:latin typeface="Arial" pitchFamily="34" charset="0"/>
                  <a:ea typeface="HGP創英角ｺﾞｼｯｸUB" pitchFamily="50" charset="-128"/>
                  <a:cs typeface="Arial" pitchFamily="34" charset="0"/>
                </a:rPr>
                <a:t>2011.3.17</a:t>
              </a:r>
              <a:r>
                <a:rPr lang="ja-JP" altLang="en-US" sz="1400" b="1" dirty="0">
                  <a:latin typeface="Arial" pitchFamily="34" charset="0"/>
                  <a:ea typeface="HGP創英角ｺﾞｼｯｸUB" pitchFamily="50" charset="-128"/>
                  <a:cs typeface="Arial" pitchFamily="34" charset="0"/>
                </a:rPr>
                <a:t> </a:t>
              </a:r>
              <a:r>
                <a:rPr lang="en-US" altLang="ja-JP" sz="1400" b="1" dirty="0">
                  <a:latin typeface="Arial" pitchFamily="34" charset="0"/>
                  <a:ea typeface="HGP創英角ｺﾞｼｯｸUB" pitchFamily="50" charset="-128"/>
                  <a:cs typeface="Arial" pitchFamily="34" charset="0"/>
                </a:rPr>
                <a:t>23</a:t>
              </a:r>
              <a:r>
                <a:rPr lang="ja-JP" altLang="en-US" sz="1400" b="1" dirty="0">
                  <a:latin typeface="Arial" pitchFamily="34" charset="0"/>
                  <a:ea typeface="HGP創英角ｺﾞｼｯｸUB" pitchFamily="50" charset="-128"/>
                  <a:cs typeface="Arial" pitchFamily="34" charset="0"/>
                </a:rPr>
                <a:t>：</a:t>
              </a:r>
              <a:r>
                <a:rPr lang="en-US" altLang="ja-JP" sz="1400" b="1" dirty="0">
                  <a:latin typeface="Arial" pitchFamily="34" charset="0"/>
                  <a:ea typeface="HGP創英角ｺﾞｼｯｸUB" pitchFamily="50" charset="-128"/>
                  <a:cs typeface="Arial" pitchFamily="34" charset="0"/>
                </a:rPr>
                <a:t>50</a:t>
              </a:r>
              <a:endParaRPr lang="ja-JP" altLang="en-US" sz="1400" b="1" dirty="0">
                <a:latin typeface="Arial" pitchFamily="34" charset="0"/>
                <a:ea typeface="HGP創英角ｺﾞｼｯｸUB" pitchFamily="50" charset="-128"/>
                <a:cs typeface="Arial" pitchFamily="34" charset="0"/>
              </a:endParaRPr>
            </a:p>
          </p:txBody>
        </p:sp>
        <p:sp>
          <p:nvSpPr>
            <p:cNvPr id="15" name="テキスト ボックス 14"/>
            <p:cNvSpPr txBox="1"/>
            <p:nvPr/>
          </p:nvSpPr>
          <p:spPr>
            <a:xfrm>
              <a:off x="1331640" y="2564371"/>
              <a:ext cx="7251505" cy="3170099"/>
            </a:xfrm>
            <a:prstGeom prst="rect">
              <a:avLst/>
            </a:prstGeom>
            <a:noFill/>
          </p:spPr>
          <p:txBody>
            <a:bodyPr wrap="square" rtlCol="0">
              <a:spAutoFit/>
            </a:bodyPr>
            <a:lstStyle/>
            <a:p>
              <a:pPr algn="just">
                <a:spcAft>
                  <a:spcPts val="1200"/>
                </a:spcAft>
              </a:pPr>
              <a:r>
                <a:rPr lang="ja-JP" altLang="en-US" dirty="0">
                  <a:latin typeface="HGPｺﾞｼｯｸE" pitchFamily="50" charset="-128"/>
                  <a:ea typeface="HGPｺﾞｼｯｸE" pitchFamily="50" charset="-128"/>
                </a:rPr>
                <a:t>　東日本大震災の被災地、岩手県釜石市の釜石のぞみ病院で、</a:t>
              </a:r>
              <a:r>
                <a:rPr lang="en-US" altLang="ja-JP" b="1" dirty="0">
                  <a:latin typeface="HGPｺﾞｼｯｸE" pitchFamily="50" charset="-128"/>
                  <a:ea typeface="HGPｺﾞｼｯｸE" pitchFamily="50" charset="-128"/>
                  <a:cs typeface="Arial" pitchFamily="34" charset="0"/>
                </a:rPr>
                <a:t>11</a:t>
              </a:r>
              <a:r>
                <a:rPr lang="ja-JP" altLang="en-US" dirty="0">
                  <a:latin typeface="HGPｺﾞｼｯｸE" pitchFamily="50" charset="-128"/>
                  <a:ea typeface="HGPｺﾞｼｯｸE" pitchFamily="50" charset="-128"/>
                </a:rPr>
                <a:t>日の巨大地震に伴い起きた停電でたんの吸引装置が使えなくなり、</a:t>
              </a:r>
              <a:r>
                <a:rPr lang="en-US" altLang="ja-JP" b="1" dirty="0">
                  <a:latin typeface="HGPｺﾞｼｯｸE" pitchFamily="50" charset="-128"/>
                  <a:ea typeface="HGPｺﾞｼｯｸE" pitchFamily="50" charset="-128"/>
                  <a:cs typeface="Arial" pitchFamily="34" charset="0"/>
                </a:rPr>
                <a:t>70</a:t>
              </a:r>
              <a:r>
                <a:rPr lang="en-US" altLang="ja-JP" dirty="0">
                  <a:latin typeface="HGPｺﾞｼｯｸE" pitchFamily="50" charset="-128"/>
                  <a:ea typeface="HGPｺﾞｼｯｸE" pitchFamily="50" charset="-128"/>
                </a:rPr>
                <a:t>〜</a:t>
              </a:r>
              <a:r>
                <a:rPr lang="en-US" altLang="ja-JP" b="1" dirty="0">
                  <a:latin typeface="HGPｺﾞｼｯｸE" pitchFamily="50" charset="-128"/>
                  <a:ea typeface="HGPｺﾞｼｯｸE" pitchFamily="50" charset="-128"/>
                  <a:cs typeface="Arial" pitchFamily="34" charset="0"/>
                </a:rPr>
                <a:t>90</a:t>
              </a:r>
              <a:r>
                <a:rPr lang="ja-JP" altLang="en-US" dirty="0">
                  <a:latin typeface="HGPｺﾞｼｯｸE" pitchFamily="50" charset="-128"/>
                  <a:ea typeface="HGPｺﾞｼｯｸE" pitchFamily="50" charset="-128"/>
                </a:rPr>
                <a:t>代の入院患者</a:t>
              </a:r>
              <a:r>
                <a:rPr lang="en-US" altLang="ja-JP" b="1" dirty="0">
                  <a:latin typeface="HGPｺﾞｼｯｸE" pitchFamily="50" charset="-128"/>
                  <a:ea typeface="HGPｺﾞｼｯｸE" pitchFamily="50" charset="-128"/>
                  <a:cs typeface="Arial" pitchFamily="34" charset="0"/>
                </a:rPr>
                <a:t>8</a:t>
              </a:r>
              <a:r>
                <a:rPr lang="ja-JP" altLang="en-US" dirty="0">
                  <a:latin typeface="HGPｺﾞｼｯｸE" pitchFamily="50" charset="-128"/>
                  <a:ea typeface="HGPｺﾞｼｯｸE" pitchFamily="50" charset="-128"/>
                </a:rPr>
                <a:t>人が肺炎などを悪化させ死亡したことが</a:t>
              </a:r>
              <a:r>
                <a:rPr lang="en-US" altLang="ja-JP" b="1" dirty="0">
                  <a:latin typeface="HGPｺﾞｼｯｸE" pitchFamily="50" charset="-128"/>
                  <a:ea typeface="HGPｺﾞｼｯｸE" pitchFamily="50" charset="-128"/>
                  <a:cs typeface="Arial" pitchFamily="34" charset="0"/>
                </a:rPr>
                <a:t>17</a:t>
              </a:r>
              <a:r>
                <a:rPr lang="ja-JP" altLang="en-US" dirty="0">
                  <a:latin typeface="HGPｺﾞｼｯｸE" pitchFamily="50" charset="-128"/>
                  <a:ea typeface="HGPｺﾞｼｯｸE" pitchFamily="50" charset="-128"/>
                </a:rPr>
                <a:t>日、分かった。</a:t>
              </a:r>
              <a:endParaRPr lang="en-US" altLang="ja-JP" dirty="0">
                <a:latin typeface="HGPｺﾞｼｯｸE" pitchFamily="50" charset="-128"/>
                <a:ea typeface="HGPｺﾞｼｯｸE" pitchFamily="50" charset="-128"/>
              </a:endParaRPr>
            </a:p>
            <a:p>
              <a:pPr algn="just">
                <a:spcAft>
                  <a:spcPts val="1200"/>
                </a:spcAft>
              </a:pPr>
              <a:r>
                <a:rPr lang="ja-JP" altLang="en-US" dirty="0">
                  <a:latin typeface="HGPｺﾞｼｯｸE" pitchFamily="50" charset="-128"/>
                  <a:ea typeface="HGPｺﾞｼｯｸE" pitchFamily="50" charset="-128"/>
                </a:rPr>
                <a:t>　病院によると、入院していた約</a:t>
              </a:r>
              <a:r>
                <a:rPr lang="en-US" altLang="ja-JP" b="1" dirty="0">
                  <a:latin typeface="HGPｺﾞｼｯｸE" pitchFamily="50" charset="-128"/>
                  <a:ea typeface="HGPｺﾞｼｯｸE" pitchFamily="50" charset="-128"/>
                  <a:cs typeface="Arial" pitchFamily="34" charset="0"/>
                </a:rPr>
                <a:t>140</a:t>
              </a:r>
              <a:r>
                <a:rPr lang="ja-JP" altLang="en-US" dirty="0">
                  <a:latin typeface="HGPｺﾞｼｯｸE" pitchFamily="50" charset="-128"/>
                  <a:ea typeface="HGPｺﾞｼｯｸE" pitchFamily="50" charset="-128"/>
                </a:rPr>
                <a:t>人中、半数ほどが定期的なたん吸引の必要な患者で、電動の吸引装置を使っていた。停電後、医師や看護師が手動で吸引して回ったが、</a:t>
              </a:r>
              <a:r>
                <a:rPr lang="en-US" altLang="ja-JP" b="1" dirty="0">
                  <a:latin typeface="HGPｺﾞｼｯｸE" pitchFamily="50" charset="-128"/>
                  <a:ea typeface="HGPｺﾞｼｯｸE" pitchFamily="50" charset="-128"/>
                  <a:cs typeface="Arial" pitchFamily="34" charset="0"/>
                </a:rPr>
                <a:t>8</a:t>
              </a:r>
              <a:r>
                <a:rPr lang="ja-JP" altLang="en-US" dirty="0">
                  <a:latin typeface="HGPｺﾞｼｯｸE" pitchFamily="50" charset="-128"/>
                  <a:ea typeface="HGPｺﾞｼｯｸE" pitchFamily="50" charset="-128"/>
                </a:rPr>
                <a:t>人は気管支にたん</a:t>
              </a:r>
              <a:r>
                <a:rPr lang="ja-JP" altLang="en-US" dirty="0" err="1">
                  <a:latin typeface="HGPｺﾞｼｯｸE" pitchFamily="50" charset="-128"/>
                  <a:ea typeface="HGPｺﾞｼｯｸE" pitchFamily="50" charset="-128"/>
                </a:rPr>
                <a:t>が</a:t>
              </a:r>
              <a:r>
                <a:rPr lang="ja-JP" altLang="en-US" dirty="0">
                  <a:latin typeface="HGPｺﾞｼｯｸE" pitchFamily="50" charset="-128"/>
                  <a:ea typeface="HGPｺﾞｼｯｸE" pitchFamily="50" charset="-128"/>
                </a:rPr>
                <a:t>入って誤嚥性肺炎を起こすなどし、</a:t>
              </a:r>
              <a:r>
                <a:rPr lang="en-US" altLang="ja-JP" b="1" dirty="0">
                  <a:latin typeface="HGPｺﾞｼｯｸE" pitchFamily="50" charset="-128"/>
                  <a:ea typeface="HGPｺﾞｼｯｸE" pitchFamily="50" charset="-128"/>
                  <a:cs typeface="Arial" pitchFamily="34" charset="0"/>
                </a:rPr>
                <a:t>16</a:t>
              </a:r>
              <a:r>
                <a:rPr lang="ja-JP" altLang="en-US" dirty="0">
                  <a:latin typeface="HGPｺﾞｼｯｸE" pitchFamily="50" charset="-128"/>
                  <a:ea typeface="HGPｺﾞｼｯｸE" pitchFamily="50" charset="-128"/>
                </a:rPr>
                <a:t>日までに死亡した。</a:t>
              </a:r>
              <a:endParaRPr lang="en-US" altLang="ja-JP" dirty="0">
                <a:latin typeface="HGPｺﾞｼｯｸE" pitchFamily="50" charset="-128"/>
                <a:ea typeface="HGPｺﾞｼｯｸE" pitchFamily="50" charset="-128"/>
              </a:endParaRPr>
            </a:p>
            <a:p>
              <a:pPr algn="just">
                <a:spcAft>
                  <a:spcPts val="1200"/>
                </a:spcAft>
              </a:pPr>
              <a:r>
                <a:rPr lang="ja-JP" altLang="en-US" dirty="0">
                  <a:latin typeface="HGPｺﾞｼｯｸE" pitchFamily="50" charset="-128"/>
                  <a:ea typeface="HGPｺﾞｼｯｸE" pitchFamily="50" charset="-128"/>
                </a:rPr>
                <a:t>　電気は</a:t>
              </a:r>
              <a:r>
                <a:rPr lang="en-US" altLang="ja-JP" b="1" dirty="0">
                  <a:latin typeface="HGPｺﾞｼｯｸE" pitchFamily="50" charset="-128"/>
                  <a:ea typeface="HGPｺﾞｼｯｸE" pitchFamily="50" charset="-128"/>
                  <a:cs typeface="Arial" pitchFamily="34" charset="0"/>
                </a:rPr>
                <a:t>16</a:t>
              </a:r>
              <a:r>
                <a:rPr lang="ja-JP" altLang="en-US" dirty="0">
                  <a:latin typeface="HGPｺﾞｼｯｸE" pitchFamily="50" charset="-128"/>
                  <a:ea typeface="HGPｺﾞｼｯｸE" pitchFamily="50" charset="-128"/>
                </a:rPr>
                <a:t>日に復旧したが、装置は圧力配管が損傷</a:t>
              </a:r>
              <a:r>
                <a:rPr lang="ja-JP" altLang="en-US" spc="-150" dirty="0">
                  <a:latin typeface="HGPｺﾞｼｯｸE" pitchFamily="50" charset="-128"/>
                  <a:ea typeface="HGPｺﾞｼｯｸE" pitchFamily="50" charset="-128"/>
                </a:rPr>
                <a:t>したため、まだ使えない。</a:t>
              </a:r>
              <a:r>
                <a:rPr lang="ja-JP" altLang="en-US" dirty="0">
                  <a:latin typeface="HGPｺﾞｼｯｸE" pitchFamily="50" charset="-128"/>
                  <a:ea typeface="HGPｺﾞｼｯｸE" pitchFamily="50" charset="-128"/>
                </a:rPr>
                <a:t>他の患者約</a:t>
              </a:r>
              <a:r>
                <a:rPr lang="en-US" altLang="ja-JP" b="1" dirty="0">
                  <a:latin typeface="HGPｺﾞｼｯｸE" pitchFamily="50" charset="-128"/>
                  <a:ea typeface="HGPｺﾞｼｯｸE" pitchFamily="50" charset="-128"/>
                  <a:cs typeface="Arial" pitchFamily="34" charset="0"/>
                </a:rPr>
                <a:t>10</a:t>
              </a:r>
              <a:r>
                <a:rPr lang="ja-JP" altLang="en-US" dirty="0">
                  <a:latin typeface="HGPｺﾞｼｯｸE" pitchFamily="50" charset="-128"/>
                  <a:ea typeface="HGPｺﾞｼｯｸE" pitchFamily="50" charset="-128"/>
                </a:rPr>
                <a:t>人も症状が悪化しており、別の病院への搬送を待っている状態という。</a:t>
              </a:r>
            </a:p>
          </p:txBody>
        </p:sp>
        <p:sp>
          <p:nvSpPr>
            <p:cNvPr id="10" name="テキスト ボックス 9"/>
            <p:cNvSpPr txBox="1"/>
            <p:nvPr/>
          </p:nvSpPr>
          <p:spPr>
            <a:xfrm>
              <a:off x="5976156" y="5641503"/>
              <a:ext cx="2232248" cy="307777"/>
            </a:xfrm>
            <a:prstGeom prst="rect">
              <a:avLst/>
            </a:prstGeom>
            <a:noFill/>
          </p:spPr>
          <p:txBody>
            <a:bodyPr wrap="square" rtlCol="0">
              <a:spAutoFit/>
            </a:bodyPr>
            <a:lstStyle/>
            <a:p>
              <a:pPr algn="r"/>
              <a:r>
                <a:rPr lang="ja-JP" altLang="en-US" sz="1400" dirty="0">
                  <a:latin typeface="Arial" pitchFamily="34" charset="0"/>
                  <a:ea typeface="HGP創英角ｺﾞｼｯｸUB" pitchFamily="50" charset="-128"/>
                  <a:cs typeface="Arial" pitchFamily="34" charset="0"/>
                </a:rPr>
                <a:t>産経ニュース</a:t>
              </a:r>
            </a:p>
          </p:txBody>
        </p:sp>
      </p:grpSp>
      <p:sp>
        <p:nvSpPr>
          <p:cNvPr id="6" name="スライド番号プレースホルダー 5"/>
          <p:cNvSpPr>
            <a:spLocks noGrp="1"/>
          </p:cNvSpPr>
          <p:nvPr>
            <p:ph type="sldNum" sz="quarter" idx="4"/>
          </p:nvPr>
        </p:nvSpPr>
        <p:spPr/>
        <p:txBody>
          <a:bodyPr/>
          <a:lstStyle/>
          <a:p>
            <a:r>
              <a:rPr lang="en-US" altLang="ja-JP"/>
              <a:t> </a:t>
            </a:r>
            <a:fld id="{90E175E1-062F-4F25-BA66-D77C2BA6B6E9}" type="slidenum">
              <a:rPr lang="ja-JP" altLang="en-US" smtClean="0"/>
              <a:pPr/>
              <a:t>24</a:t>
            </a:fld>
            <a:r>
              <a:rPr lang="en-US" altLang="ja-JP"/>
              <a:t> </a:t>
            </a:r>
            <a:endParaRPr lang="ja-JP" altLang="en-US" dirty="0"/>
          </a:p>
        </p:txBody>
      </p:sp>
      <p:pic>
        <p:nvPicPr>
          <p:cNvPr id="9" name="日本医療ガス学会P24">
            <a:hlinkClick r:id="" action="ppaction://media"/>
            <a:extLst>
              <a:ext uri="{FF2B5EF4-FFF2-40B4-BE49-F238E27FC236}">
                <a16:creationId xmlns:a16="http://schemas.microsoft.com/office/drawing/2014/main" id="{CBB5FA60-20B2-475A-B7FB-342D63138E7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296400" y="0"/>
            <a:ext cx="609600" cy="609600"/>
          </a:xfrm>
          <a:prstGeom prst="rect">
            <a:avLst/>
          </a:prstGeom>
        </p:spPr>
      </p:pic>
    </p:spTree>
    <p:extLst>
      <p:ext uri="{BB962C8B-B14F-4D97-AF65-F5344CB8AC3E}">
        <p14:creationId xmlns:p14="http://schemas.microsoft.com/office/powerpoint/2010/main" val="1370269407"/>
      </p:ext>
    </p:extLst>
  </p:cSld>
  <p:clrMapOvr>
    <a:masterClrMapping/>
  </p:clrMapOvr>
  <mc:AlternateContent xmlns:mc="http://schemas.openxmlformats.org/markup-compatibility/2006" xmlns:p14="http://schemas.microsoft.com/office/powerpoint/2010/main">
    <mc:Choice Requires="p14">
      <p:transition p14:dur="10" advClick="0" advTm="28000"/>
    </mc:Choice>
    <mc:Fallback xmlns="">
      <p:transition advClick="0" advTm="28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000"/>
                                  </p:stCondLst>
                                  <p:childTnLst>
                                    <p:cmd type="call" cmd="playFrom(0.0)">
                                      <p:cBhvr>
                                        <p:cTn id="6" dur="27597"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extLst>
    <p:ext uri="{E180D4A7-C9FB-4DFB-919C-405C955672EB}">
      <p14:showEvtLst xmlns:p14="http://schemas.microsoft.com/office/powerpoint/2010/main">
        <p14:playEvt time="17" objId="2"/>
        <p14:stopEvt time="27706" objId="2"/>
      </p14:showEvtLst>
    </p:ext>
  </p:extLs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544" y="333375"/>
            <a:ext cx="7920880" cy="676800"/>
          </a:xfrm>
        </p:spPr>
        <p:txBody>
          <a:bodyPr>
            <a:noAutofit/>
          </a:bodyPr>
          <a:lstStyle/>
          <a:p>
            <a:pPr marL="90488"/>
            <a:r>
              <a:rPr lang="ja-JP" altLang="en-US" dirty="0">
                <a:solidFill>
                  <a:schemeClr val="accent1">
                    <a:lumMod val="75000"/>
                  </a:schemeClr>
                </a:solidFill>
                <a:latin typeface="HGP創英角ｺﾞｼｯｸUB" pitchFamily="50" charset="-128"/>
                <a:ea typeface="HGP創英角ｺﾞｼｯｸUB" pitchFamily="50" charset="-128"/>
              </a:rPr>
              <a:t>医療ガスのバックアップシステム</a:t>
            </a:r>
            <a:endParaRPr kumimoji="1" lang="ja-JP" altLang="en-US" dirty="0">
              <a:solidFill>
                <a:schemeClr val="accent1">
                  <a:lumMod val="75000"/>
                </a:schemeClr>
              </a:solidFill>
              <a:latin typeface="HGP創英角ｺﾞｼｯｸUB" pitchFamily="50" charset="-128"/>
              <a:ea typeface="HGP創英角ｺﾞｼｯｸUB" pitchFamily="50" charset="-128"/>
            </a:endParaRPr>
          </a:p>
        </p:txBody>
      </p:sp>
      <p:grpSp>
        <p:nvGrpSpPr>
          <p:cNvPr id="3" name="グループ化 2"/>
          <p:cNvGrpSpPr/>
          <p:nvPr/>
        </p:nvGrpSpPr>
        <p:grpSpPr>
          <a:xfrm>
            <a:off x="448533" y="2394642"/>
            <a:ext cx="8246934" cy="2339500"/>
            <a:chOff x="448533" y="2394642"/>
            <a:chExt cx="8246934" cy="2339500"/>
          </a:xfrm>
        </p:grpSpPr>
        <p:sp>
          <p:nvSpPr>
            <p:cNvPr id="12" name="右矢印 11"/>
            <p:cNvSpPr/>
            <p:nvPr/>
          </p:nvSpPr>
          <p:spPr>
            <a:xfrm>
              <a:off x="2845208" y="3381902"/>
              <a:ext cx="499866" cy="545481"/>
            </a:xfrm>
            <a:prstGeom prst="rightArrow">
              <a:avLst>
                <a:gd name="adj1" fmla="val 43283"/>
                <a:gd name="adj2" fmla="val 57760"/>
              </a:avLst>
            </a:prstGeom>
            <a:pattFill prst="ltDnDiag">
              <a:fgClr>
                <a:schemeClr val="accent1">
                  <a:lumMod val="20000"/>
                  <a:lumOff val="80000"/>
                </a:schemeClr>
              </a:fgClr>
              <a:bgClr>
                <a:srgbClr val="95B3D7"/>
              </a:bgClr>
            </a:pattFill>
            <a:ln w="28575">
              <a:solidFill>
                <a:schemeClr val="bg1"/>
              </a:solidFill>
            </a:ln>
            <a:effectLst>
              <a:outerShdw blurRad="50800" dist="38100" dir="5400000" algn="t" rotWithShape="0">
                <a:schemeClr val="accent1">
                  <a:lumMod val="7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p>
          </p:txBody>
        </p:sp>
        <p:sp>
          <p:nvSpPr>
            <p:cNvPr id="13" name="右矢印 12"/>
            <p:cNvSpPr/>
            <p:nvPr/>
          </p:nvSpPr>
          <p:spPr>
            <a:xfrm>
              <a:off x="5798924" y="3381902"/>
              <a:ext cx="499866" cy="545481"/>
            </a:xfrm>
            <a:prstGeom prst="rightArrow">
              <a:avLst>
                <a:gd name="adj1" fmla="val 43283"/>
                <a:gd name="adj2" fmla="val 57760"/>
              </a:avLst>
            </a:prstGeom>
            <a:pattFill prst="ltDnDiag">
              <a:fgClr>
                <a:schemeClr val="accent1">
                  <a:lumMod val="20000"/>
                  <a:lumOff val="80000"/>
                </a:schemeClr>
              </a:fgClr>
              <a:bgClr>
                <a:srgbClr val="95B3D7"/>
              </a:bgClr>
            </a:pattFill>
            <a:ln w="28575">
              <a:solidFill>
                <a:schemeClr val="bg1"/>
              </a:solidFill>
            </a:ln>
            <a:effectLst>
              <a:outerShdw blurRad="50800" dist="38100" dir="5400000" algn="t" rotWithShape="0">
                <a:schemeClr val="accent1">
                  <a:lumMod val="7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p>
          </p:txBody>
        </p:sp>
        <p:grpSp>
          <p:nvGrpSpPr>
            <p:cNvPr id="14" name="グループ化 13"/>
            <p:cNvGrpSpPr/>
            <p:nvPr/>
          </p:nvGrpSpPr>
          <p:grpSpPr>
            <a:xfrm>
              <a:off x="3402249" y="2394642"/>
              <a:ext cx="2339500" cy="2339500"/>
              <a:chOff x="3753279" y="4327988"/>
              <a:chExt cx="2520000" cy="2520000"/>
            </a:xfrm>
            <a:effectLst>
              <a:outerShdw blurRad="152400" dist="317500" dir="5400000" sx="90000" sy="-19000" rotWithShape="0">
                <a:prstClr val="black">
                  <a:alpha val="15000"/>
                </a:prstClr>
              </a:outerShdw>
            </a:effectLst>
          </p:grpSpPr>
          <p:sp>
            <p:nvSpPr>
              <p:cNvPr id="29" name="円/楕円 28"/>
              <p:cNvSpPr/>
              <p:nvPr/>
            </p:nvSpPr>
            <p:spPr>
              <a:xfrm rot="10800000">
                <a:off x="3753279" y="4327988"/>
                <a:ext cx="2520000" cy="2520000"/>
              </a:xfrm>
              <a:prstGeom prst="ellipse">
                <a:avLst/>
              </a:prstGeom>
              <a:solidFill>
                <a:srgbClr val="FFC000"/>
              </a:solidFill>
              <a:ln w="28575" cap="rnd" cmpd="sng">
                <a:noFill/>
                <a:prstDash val="solid"/>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sp>
            <p:nvSpPr>
              <p:cNvPr id="30" name="円/楕円 29"/>
              <p:cNvSpPr/>
              <p:nvPr/>
            </p:nvSpPr>
            <p:spPr>
              <a:xfrm rot="10800000">
                <a:off x="3844085" y="4418794"/>
                <a:ext cx="2338388" cy="2338388"/>
              </a:xfrm>
              <a:prstGeom prst="ellipse">
                <a:avLst/>
              </a:prstGeom>
              <a:solidFill>
                <a:schemeClr val="bg1"/>
              </a:solidFill>
              <a:ln w="28575" cap="rnd" cmpd="sng">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grpSp>
            <p:nvGrpSpPr>
              <p:cNvPr id="31" name="グループ化 30"/>
              <p:cNvGrpSpPr/>
              <p:nvPr/>
            </p:nvGrpSpPr>
            <p:grpSpPr>
              <a:xfrm>
                <a:off x="3831738" y="4406094"/>
                <a:ext cx="2376135" cy="2376000"/>
                <a:chOff x="3842473" y="4370887"/>
                <a:chExt cx="2376135" cy="2376000"/>
              </a:xfrm>
            </p:grpSpPr>
            <p:sp>
              <p:nvSpPr>
                <p:cNvPr id="32" name="弦 31"/>
                <p:cNvSpPr/>
                <p:nvPr/>
              </p:nvSpPr>
              <p:spPr>
                <a:xfrm rot="6802018">
                  <a:off x="3842608" y="4370887"/>
                  <a:ext cx="2376000" cy="2376000"/>
                </a:xfrm>
                <a:prstGeom prst="chord">
                  <a:avLst>
                    <a:gd name="adj1" fmla="val 3890509"/>
                    <a:gd name="adj2" fmla="val 14911980"/>
                  </a:avLst>
                </a:prstGeom>
                <a:solidFill>
                  <a:srgbClr val="FFC000"/>
                </a:solidFill>
                <a:ln w="28575" cap="rnd" cmpd="sng">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chemeClr val="lt1"/>
                    </a:solidFill>
                  </a:endParaRPr>
                </a:p>
              </p:txBody>
            </p:sp>
            <p:sp>
              <p:nvSpPr>
                <p:cNvPr id="33" name="角丸四角形 32"/>
                <p:cNvSpPr/>
                <p:nvPr/>
              </p:nvSpPr>
              <p:spPr>
                <a:xfrm>
                  <a:off x="3842473" y="4440143"/>
                  <a:ext cx="2340000" cy="2159000"/>
                </a:xfrm>
                <a:prstGeom prst="roundRect">
                  <a:avLst>
                    <a:gd name="adj" fmla="val 8286"/>
                  </a:avLst>
                </a:prstGeom>
                <a:noFill/>
                <a:ln w="508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150000"/>
                    </a:lnSpc>
                  </a:pPr>
                  <a:r>
                    <a:rPr lang="ja-JP" altLang="en-US" sz="3600" spc="300" dirty="0">
                      <a:ln w="19050">
                        <a:noFill/>
                      </a:ln>
                      <a:solidFill>
                        <a:schemeClr val="bg1"/>
                      </a:solidFill>
                      <a:latin typeface="+mn-ea"/>
                    </a:rPr>
                    <a:t>第 二</a:t>
                  </a:r>
                </a:p>
                <a:p>
                  <a:pPr algn="ctr">
                    <a:lnSpc>
                      <a:spcPct val="150000"/>
                    </a:lnSpc>
                  </a:pPr>
                  <a:r>
                    <a:rPr lang="ja-JP" altLang="en-US" sz="3200" spc="300" dirty="0">
                      <a:ln w="19050">
                        <a:noFill/>
                      </a:ln>
                      <a:solidFill>
                        <a:srgbClr val="FFC000"/>
                      </a:solidFill>
                      <a:latin typeface="+mn-ea"/>
                    </a:rPr>
                    <a:t>供給装置</a:t>
                  </a:r>
                </a:p>
              </p:txBody>
            </p:sp>
          </p:grpSp>
        </p:grpSp>
        <p:grpSp>
          <p:nvGrpSpPr>
            <p:cNvPr id="15" name="グループ化 14"/>
            <p:cNvGrpSpPr/>
            <p:nvPr/>
          </p:nvGrpSpPr>
          <p:grpSpPr>
            <a:xfrm>
              <a:off x="6355967" y="2394642"/>
              <a:ext cx="2339500" cy="2339500"/>
              <a:chOff x="3759873" y="4355642"/>
              <a:chExt cx="2520000" cy="2520000"/>
            </a:xfrm>
            <a:effectLst>
              <a:outerShdw blurRad="152400" dist="317500" dir="5400000" sx="90000" sy="-19000" rotWithShape="0">
                <a:prstClr val="black">
                  <a:alpha val="15000"/>
                </a:prstClr>
              </a:outerShdw>
            </a:effectLst>
          </p:grpSpPr>
          <p:sp>
            <p:nvSpPr>
              <p:cNvPr id="24" name="円/楕円 23"/>
              <p:cNvSpPr/>
              <p:nvPr/>
            </p:nvSpPr>
            <p:spPr>
              <a:xfrm rot="10800000">
                <a:off x="3759873" y="4355642"/>
                <a:ext cx="2520000" cy="2520000"/>
              </a:xfrm>
              <a:prstGeom prst="ellipse">
                <a:avLst/>
              </a:prstGeom>
              <a:solidFill>
                <a:srgbClr val="FF0000"/>
              </a:solidFill>
              <a:ln w="28575" cap="rnd" cmpd="sng">
                <a:noFill/>
                <a:prstDash val="solid"/>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sp>
            <p:nvSpPr>
              <p:cNvPr id="25" name="円/楕円 24"/>
              <p:cNvSpPr/>
              <p:nvPr/>
            </p:nvSpPr>
            <p:spPr>
              <a:xfrm rot="10800000">
                <a:off x="3844085" y="4418794"/>
                <a:ext cx="2338388" cy="2338388"/>
              </a:xfrm>
              <a:prstGeom prst="ellipse">
                <a:avLst/>
              </a:prstGeom>
              <a:solidFill>
                <a:schemeClr val="bg1"/>
              </a:solidFill>
              <a:ln w="28575" cap="rnd" cmpd="sng">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grpSp>
            <p:nvGrpSpPr>
              <p:cNvPr id="26" name="グループ化 25"/>
              <p:cNvGrpSpPr/>
              <p:nvPr/>
            </p:nvGrpSpPr>
            <p:grpSpPr>
              <a:xfrm>
                <a:off x="3831738" y="4406094"/>
                <a:ext cx="2376135" cy="2376000"/>
                <a:chOff x="3842473" y="4370887"/>
                <a:chExt cx="2376135" cy="2376000"/>
              </a:xfrm>
            </p:grpSpPr>
            <p:sp>
              <p:nvSpPr>
                <p:cNvPr id="27" name="弦 26"/>
                <p:cNvSpPr/>
                <p:nvPr/>
              </p:nvSpPr>
              <p:spPr>
                <a:xfrm rot="6802018">
                  <a:off x="3842608" y="4370887"/>
                  <a:ext cx="2376000" cy="2376000"/>
                </a:xfrm>
                <a:prstGeom prst="chord">
                  <a:avLst>
                    <a:gd name="adj1" fmla="val 3890509"/>
                    <a:gd name="adj2" fmla="val 14911980"/>
                  </a:avLst>
                </a:prstGeom>
                <a:solidFill>
                  <a:srgbClr val="FF0000"/>
                </a:solidFill>
                <a:ln w="28575" cap="rnd" cmpd="sng">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chemeClr val="lt1"/>
                    </a:solidFill>
                  </a:endParaRPr>
                </a:p>
              </p:txBody>
            </p:sp>
            <p:sp>
              <p:nvSpPr>
                <p:cNvPr id="28" name="角丸四角形 27"/>
                <p:cNvSpPr/>
                <p:nvPr/>
              </p:nvSpPr>
              <p:spPr>
                <a:xfrm>
                  <a:off x="3842473" y="4440143"/>
                  <a:ext cx="2340000" cy="2159000"/>
                </a:xfrm>
                <a:prstGeom prst="roundRect">
                  <a:avLst>
                    <a:gd name="adj" fmla="val 8286"/>
                  </a:avLst>
                </a:prstGeom>
                <a:noFill/>
                <a:ln w="508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150000"/>
                    </a:lnSpc>
                  </a:pPr>
                  <a:r>
                    <a:rPr lang="ja-JP" altLang="en-US" sz="3600" spc="300" dirty="0">
                      <a:ln w="19050">
                        <a:noFill/>
                      </a:ln>
                      <a:solidFill>
                        <a:schemeClr val="bg1"/>
                      </a:solidFill>
                      <a:latin typeface="+mn-ea"/>
                    </a:rPr>
                    <a:t>予 備</a:t>
                  </a:r>
                </a:p>
                <a:p>
                  <a:pPr algn="ctr">
                    <a:lnSpc>
                      <a:spcPct val="150000"/>
                    </a:lnSpc>
                  </a:pPr>
                  <a:r>
                    <a:rPr lang="ja-JP" altLang="en-US" sz="3200" spc="300" dirty="0">
                      <a:ln w="19050">
                        <a:noFill/>
                      </a:ln>
                      <a:solidFill>
                        <a:srgbClr val="FF0000"/>
                      </a:solidFill>
                      <a:latin typeface="+mn-ea"/>
                    </a:rPr>
                    <a:t>供給装置</a:t>
                  </a:r>
                </a:p>
              </p:txBody>
            </p:sp>
          </p:grpSp>
        </p:grpSp>
        <p:grpSp>
          <p:nvGrpSpPr>
            <p:cNvPr id="16" name="グループ化 15"/>
            <p:cNvGrpSpPr/>
            <p:nvPr/>
          </p:nvGrpSpPr>
          <p:grpSpPr>
            <a:xfrm>
              <a:off x="448533" y="2394642"/>
              <a:ext cx="2339500" cy="2339500"/>
              <a:chOff x="450898" y="2372188"/>
              <a:chExt cx="2520000" cy="2520000"/>
            </a:xfrm>
            <a:effectLst>
              <a:outerShdw blurRad="152400" dist="317500" dir="5400000" sx="90000" sy="-19000" rotWithShape="0">
                <a:prstClr val="black">
                  <a:alpha val="15000"/>
                </a:prstClr>
              </a:outerShdw>
            </a:effectLst>
          </p:grpSpPr>
          <p:grpSp>
            <p:nvGrpSpPr>
              <p:cNvPr id="17" name="グループ化 16"/>
              <p:cNvGrpSpPr/>
              <p:nvPr/>
            </p:nvGrpSpPr>
            <p:grpSpPr>
              <a:xfrm>
                <a:off x="450898" y="2372188"/>
                <a:ext cx="2520000" cy="2520000"/>
                <a:chOff x="450898" y="2372188"/>
                <a:chExt cx="2520000" cy="2520000"/>
              </a:xfrm>
            </p:grpSpPr>
            <p:sp>
              <p:nvSpPr>
                <p:cNvPr id="21" name="円/楕円 20"/>
                <p:cNvSpPr/>
                <p:nvPr/>
              </p:nvSpPr>
              <p:spPr>
                <a:xfrm rot="10800000">
                  <a:off x="450898" y="2372188"/>
                  <a:ext cx="2520000" cy="2520000"/>
                </a:xfrm>
                <a:prstGeom prst="ellipse">
                  <a:avLst/>
                </a:prstGeom>
                <a:gradFill flip="none" rotWithShape="1">
                  <a:gsLst>
                    <a:gs pos="100000">
                      <a:srgbClr val="9ED30B"/>
                    </a:gs>
                    <a:gs pos="78000">
                      <a:srgbClr val="90C908"/>
                    </a:gs>
                    <a:gs pos="0">
                      <a:srgbClr val="75B503"/>
                    </a:gs>
                  </a:gsLst>
                  <a:lin ang="18900000" scaled="1"/>
                  <a:tileRect/>
                </a:gradFill>
                <a:ln w="28575" cap="rnd" cmpd="sng">
                  <a:noFill/>
                  <a:prstDash val="solid"/>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sp>
              <p:nvSpPr>
                <p:cNvPr id="22" name="円/楕円 21"/>
                <p:cNvSpPr/>
                <p:nvPr/>
              </p:nvSpPr>
              <p:spPr>
                <a:xfrm rot="10800000">
                  <a:off x="541704" y="2462994"/>
                  <a:ext cx="2338388" cy="2338388"/>
                </a:xfrm>
                <a:prstGeom prst="ellipse">
                  <a:avLst/>
                </a:prstGeom>
                <a:solidFill>
                  <a:schemeClr val="bg1"/>
                </a:solidFill>
                <a:ln w="28575" cap="rnd" cmpd="sng">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sp>
              <p:nvSpPr>
                <p:cNvPr id="23" name="弦 22"/>
                <p:cNvSpPr/>
                <p:nvPr/>
              </p:nvSpPr>
              <p:spPr>
                <a:xfrm rot="6802018">
                  <a:off x="524635" y="2453573"/>
                  <a:ext cx="2376000" cy="2376000"/>
                </a:xfrm>
                <a:prstGeom prst="chord">
                  <a:avLst>
                    <a:gd name="adj1" fmla="val 3890509"/>
                    <a:gd name="adj2" fmla="val 14911980"/>
                  </a:avLst>
                </a:prstGeom>
                <a:solidFill>
                  <a:srgbClr val="7ABC32"/>
                </a:solidFill>
                <a:ln w="28575" cap="rnd" cmpd="sng">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chemeClr val="lt1"/>
                    </a:solidFill>
                  </a:endParaRPr>
                </a:p>
              </p:txBody>
            </p:sp>
          </p:grpSp>
          <p:sp>
            <p:nvSpPr>
              <p:cNvPr id="18" name="角丸四角形 17"/>
              <p:cNvSpPr/>
              <p:nvPr/>
            </p:nvSpPr>
            <p:spPr>
              <a:xfrm>
                <a:off x="540898" y="2511648"/>
                <a:ext cx="2340000" cy="2159000"/>
              </a:xfrm>
              <a:prstGeom prst="roundRect">
                <a:avLst>
                  <a:gd name="adj" fmla="val 8286"/>
                </a:avLst>
              </a:prstGeom>
              <a:noFill/>
              <a:ln w="508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150000"/>
                  </a:lnSpc>
                </a:pPr>
                <a:r>
                  <a:rPr lang="ja-JP" altLang="en-US" sz="3600" spc="300" dirty="0">
                    <a:ln w="19050">
                      <a:noFill/>
                    </a:ln>
                    <a:solidFill>
                      <a:schemeClr val="bg1"/>
                    </a:solidFill>
                    <a:latin typeface="+mn-ea"/>
                  </a:rPr>
                  <a:t>第 一</a:t>
                </a:r>
                <a:endParaRPr lang="en-US" altLang="ja-JP" sz="3600" spc="300" dirty="0">
                  <a:ln w="19050">
                    <a:noFill/>
                  </a:ln>
                  <a:solidFill>
                    <a:schemeClr val="bg1"/>
                  </a:solidFill>
                  <a:latin typeface="+mn-ea"/>
                </a:endParaRPr>
              </a:p>
              <a:p>
                <a:pPr algn="ctr">
                  <a:lnSpc>
                    <a:spcPct val="150000"/>
                  </a:lnSpc>
                </a:pPr>
                <a:r>
                  <a:rPr lang="ja-JP" altLang="en-US" sz="3200" spc="300" dirty="0">
                    <a:ln w="19050">
                      <a:noFill/>
                    </a:ln>
                    <a:solidFill>
                      <a:srgbClr val="75B503"/>
                    </a:solidFill>
                    <a:latin typeface="+mn-ea"/>
                  </a:rPr>
                  <a:t>供給装置</a:t>
                </a:r>
              </a:p>
            </p:txBody>
          </p:sp>
        </p:grpSp>
      </p:grpSp>
      <p:sp>
        <p:nvSpPr>
          <p:cNvPr id="5" name="スライド番号プレースホルダー 4"/>
          <p:cNvSpPr>
            <a:spLocks noGrp="1"/>
          </p:cNvSpPr>
          <p:nvPr>
            <p:ph type="sldNum" sz="quarter" idx="4"/>
          </p:nvPr>
        </p:nvSpPr>
        <p:spPr/>
        <p:txBody>
          <a:bodyPr/>
          <a:lstStyle/>
          <a:p>
            <a:r>
              <a:rPr lang="en-US" altLang="ja-JP"/>
              <a:t> </a:t>
            </a:r>
            <a:fld id="{90E175E1-062F-4F25-BA66-D77C2BA6B6E9}" type="slidenum">
              <a:rPr lang="ja-JP" altLang="en-US" smtClean="0"/>
              <a:pPr/>
              <a:t>25</a:t>
            </a:fld>
            <a:r>
              <a:rPr lang="en-US" altLang="ja-JP"/>
              <a:t> </a:t>
            </a:r>
            <a:endParaRPr lang="ja-JP" altLang="en-US" dirty="0"/>
          </a:p>
        </p:txBody>
      </p:sp>
      <p:pic>
        <p:nvPicPr>
          <p:cNvPr id="6" name="日本医療ガス学会P25">
            <a:hlinkClick r:id="" action="ppaction://media"/>
            <a:extLst>
              <a:ext uri="{FF2B5EF4-FFF2-40B4-BE49-F238E27FC236}">
                <a16:creationId xmlns:a16="http://schemas.microsoft.com/office/drawing/2014/main" id="{41F1CB01-4AC1-42F7-8484-3D7351A74AE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296400" y="-35859"/>
            <a:ext cx="609600" cy="609600"/>
          </a:xfrm>
          <a:prstGeom prst="rect">
            <a:avLst/>
          </a:prstGeom>
        </p:spPr>
      </p:pic>
    </p:spTree>
    <p:extLst>
      <p:ext uri="{BB962C8B-B14F-4D97-AF65-F5344CB8AC3E}">
        <p14:creationId xmlns:p14="http://schemas.microsoft.com/office/powerpoint/2010/main" val="2945634952"/>
      </p:ext>
    </p:extLst>
  </p:cSld>
  <p:clrMapOvr>
    <a:masterClrMapping/>
  </p:clrMapOvr>
  <mc:AlternateContent xmlns:mc="http://schemas.openxmlformats.org/markup-compatibility/2006" xmlns:p14="http://schemas.microsoft.com/office/powerpoint/2010/main">
    <mc:Choice Requires="p14">
      <p:transition p14:dur="10" advClick="0" advTm="21000"/>
    </mc:Choice>
    <mc:Fallback xmlns="">
      <p:transition advClick="0" advTm="2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000"/>
                                  </p:stCondLst>
                                  <p:childTnLst>
                                    <p:cmd type="call" cmd="playFrom(0.0)">
                                      <p:cBhvr>
                                        <p:cTn id="6" dur="2065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extLst>
    <p:ext uri="{E180D4A7-C9FB-4DFB-919C-405C955672EB}">
      <p14:showEvtLst xmlns:p14="http://schemas.microsoft.com/office/powerpoint/2010/main">
        <p14:playEvt time="12" objId="4"/>
        <p14:stopEvt time="20756" objId="4"/>
      </p14:showEvtLst>
    </p:ext>
  </p:extLs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2044700" y="2260600"/>
            <a:ext cx="5004054" cy="1798574"/>
          </a:xfrm>
          <a:prstGeom prst="rect">
            <a:avLst/>
          </a:prstGeom>
          <a:blipFill>
            <a:blip r:embed="rId5"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3" name="object 3"/>
          <p:cNvSpPr/>
          <p:nvPr/>
        </p:nvSpPr>
        <p:spPr>
          <a:xfrm>
            <a:off x="2070100" y="2286000"/>
            <a:ext cx="4899660" cy="1694180"/>
          </a:xfrm>
          <a:custGeom>
            <a:avLst/>
            <a:gdLst/>
            <a:ahLst/>
            <a:cxnLst/>
            <a:rect l="l" t="t" r="r" b="b"/>
            <a:pathLst>
              <a:path w="4899659" h="1694179">
                <a:moveTo>
                  <a:pt x="4846574" y="0"/>
                </a:moveTo>
                <a:lnTo>
                  <a:pt x="53086" y="0"/>
                </a:lnTo>
                <a:lnTo>
                  <a:pt x="32414" y="4169"/>
                </a:lnTo>
                <a:lnTo>
                  <a:pt x="15541" y="15541"/>
                </a:lnTo>
                <a:lnTo>
                  <a:pt x="4169" y="32414"/>
                </a:lnTo>
                <a:lnTo>
                  <a:pt x="0" y="53086"/>
                </a:lnTo>
                <a:lnTo>
                  <a:pt x="0" y="1641094"/>
                </a:lnTo>
                <a:lnTo>
                  <a:pt x="4169" y="1661765"/>
                </a:lnTo>
                <a:lnTo>
                  <a:pt x="15541" y="1678638"/>
                </a:lnTo>
                <a:lnTo>
                  <a:pt x="32414" y="1690010"/>
                </a:lnTo>
                <a:lnTo>
                  <a:pt x="53086" y="1694180"/>
                </a:lnTo>
                <a:lnTo>
                  <a:pt x="4846574" y="1694180"/>
                </a:lnTo>
                <a:lnTo>
                  <a:pt x="4867245" y="1690010"/>
                </a:lnTo>
                <a:lnTo>
                  <a:pt x="4884118" y="1678638"/>
                </a:lnTo>
                <a:lnTo>
                  <a:pt x="4895490" y="1661765"/>
                </a:lnTo>
                <a:lnTo>
                  <a:pt x="4899659" y="1641094"/>
                </a:lnTo>
                <a:lnTo>
                  <a:pt x="4899659" y="53086"/>
                </a:lnTo>
                <a:lnTo>
                  <a:pt x="4895490" y="32414"/>
                </a:lnTo>
                <a:lnTo>
                  <a:pt x="4884118" y="15541"/>
                </a:lnTo>
                <a:lnTo>
                  <a:pt x="4867245" y="4169"/>
                </a:lnTo>
                <a:lnTo>
                  <a:pt x="4846574" y="0"/>
                </a:lnTo>
                <a:close/>
              </a:path>
            </a:pathLst>
          </a:custGeom>
          <a:solidFill>
            <a:srgbClr val="FFFFFF"/>
          </a:solidFill>
        </p:spPr>
        <p:txBody>
          <a:bodyPr wrap="square" lIns="0" tIns="0" rIns="0" bIns="0" rtlCol="0"/>
          <a:lstStyle/>
          <a:p>
            <a:endParaRPr/>
          </a:p>
        </p:txBody>
      </p:sp>
      <p:sp>
        <p:nvSpPr>
          <p:cNvPr id="4" name="object 4"/>
          <p:cNvSpPr/>
          <p:nvPr/>
        </p:nvSpPr>
        <p:spPr>
          <a:xfrm>
            <a:off x="2153920" y="2385060"/>
            <a:ext cx="4729480" cy="1496060"/>
          </a:xfrm>
          <a:custGeom>
            <a:avLst/>
            <a:gdLst/>
            <a:ahLst/>
            <a:cxnLst/>
            <a:rect l="l" t="t" r="r" b="b"/>
            <a:pathLst>
              <a:path w="4729480" h="1496060">
                <a:moveTo>
                  <a:pt x="4663312" y="0"/>
                </a:moveTo>
                <a:lnTo>
                  <a:pt x="66167" y="0"/>
                </a:lnTo>
                <a:lnTo>
                  <a:pt x="40397" y="5195"/>
                </a:lnTo>
                <a:lnTo>
                  <a:pt x="19367" y="19367"/>
                </a:lnTo>
                <a:lnTo>
                  <a:pt x="5195" y="40397"/>
                </a:lnTo>
                <a:lnTo>
                  <a:pt x="0" y="66166"/>
                </a:lnTo>
                <a:lnTo>
                  <a:pt x="0" y="1429892"/>
                </a:lnTo>
                <a:lnTo>
                  <a:pt x="5195" y="1455662"/>
                </a:lnTo>
                <a:lnTo>
                  <a:pt x="19367" y="1476692"/>
                </a:lnTo>
                <a:lnTo>
                  <a:pt x="40397" y="1490864"/>
                </a:lnTo>
                <a:lnTo>
                  <a:pt x="66167" y="1496059"/>
                </a:lnTo>
                <a:lnTo>
                  <a:pt x="4663312" y="1496059"/>
                </a:lnTo>
                <a:lnTo>
                  <a:pt x="4689082" y="1490864"/>
                </a:lnTo>
                <a:lnTo>
                  <a:pt x="4710112" y="1476692"/>
                </a:lnTo>
                <a:lnTo>
                  <a:pt x="4724284" y="1455662"/>
                </a:lnTo>
                <a:lnTo>
                  <a:pt x="4729480" y="1429892"/>
                </a:lnTo>
                <a:lnTo>
                  <a:pt x="4729480" y="66166"/>
                </a:lnTo>
                <a:lnTo>
                  <a:pt x="4724284" y="40397"/>
                </a:lnTo>
                <a:lnTo>
                  <a:pt x="4710112" y="19367"/>
                </a:lnTo>
                <a:lnTo>
                  <a:pt x="4689082" y="5195"/>
                </a:lnTo>
                <a:lnTo>
                  <a:pt x="4663312" y="0"/>
                </a:lnTo>
                <a:close/>
              </a:path>
            </a:pathLst>
          </a:custGeom>
          <a:solidFill>
            <a:srgbClr val="FCEADA"/>
          </a:solidFill>
        </p:spPr>
        <p:txBody>
          <a:bodyPr wrap="square" lIns="0" tIns="0" rIns="0" bIns="0" rtlCol="0"/>
          <a:lstStyle/>
          <a:p>
            <a:endParaRPr lang="ja-JP" altLang="en-US" dirty="0"/>
          </a:p>
        </p:txBody>
      </p:sp>
      <p:sp>
        <p:nvSpPr>
          <p:cNvPr id="5" name="object 5"/>
          <p:cNvSpPr txBox="1"/>
          <p:nvPr/>
        </p:nvSpPr>
        <p:spPr>
          <a:xfrm>
            <a:off x="3875151" y="2806700"/>
            <a:ext cx="1397635" cy="574040"/>
          </a:xfrm>
          <a:prstGeom prst="rect">
            <a:avLst/>
          </a:prstGeom>
        </p:spPr>
        <p:txBody>
          <a:bodyPr vert="horz" wrap="square" lIns="0" tIns="12700" rIns="0" bIns="0" rtlCol="0">
            <a:spAutoFit/>
          </a:bodyPr>
          <a:lstStyle/>
          <a:p>
            <a:pPr marL="12700">
              <a:lnSpc>
                <a:spcPct val="100000"/>
              </a:lnSpc>
              <a:spcBef>
                <a:spcPts val="100"/>
              </a:spcBef>
              <a:tabLst>
                <a:tab pos="927100" algn="l"/>
              </a:tabLst>
            </a:pPr>
            <a:r>
              <a:rPr lang="ja-JP" altLang="en-US" sz="3600" dirty="0">
                <a:solidFill>
                  <a:srgbClr val="1F487C"/>
                </a:solidFill>
                <a:latin typeface="HGｺﾞｼｯｸE" panose="020B0909000000000000" pitchFamily="49" charset="-128"/>
                <a:ea typeface="HGｺﾞｼｯｸE" panose="020B0909000000000000" pitchFamily="49" charset="-128"/>
                <a:cs typeface="MS Gothic"/>
              </a:rPr>
              <a:t>酸	素</a:t>
            </a:r>
            <a:endParaRPr lang="ja-JP" altLang="en-US" sz="3600" dirty="0">
              <a:latin typeface="HGｺﾞｼｯｸE" panose="020B0909000000000000" pitchFamily="49" charset="-128"/>
              <a:ea typeface="HGｺﾞｼｯｸE" panose="020B0909000000000000" pitchFamily="49" charset="-128"/>
              <a:cs typeface="MS Gothic"/>
            </a:endParaRPr>
          </a:p>
        </p:txBody>
      </p:sp>
      <p:sp>
        <p:nvSpPr>
          <p:cNvPr id="7" name="スライド番号プレースホルダー 6">
            <a:extLst>
              <a:ext uri="{FF2B5EF4-FFF2-40B4-BE49-F238E27FC236}">
                <a16:creationId xmlns:a16="http://schemas.microsoft.com/office/drawing/2014/main" id="{21FADFD1-C464-4D9A-9833-44D83D5D6E34}"/>
              </a:ext>
            </a:extLst>
          </p:cNvPr>
          <p:cNvSpPr>
            <a:spLocks noGrp="1"/>
          </p:cNvSpPr>
          <p:nvPr>
            <p:ph type="sldNum" sz="quarter" idx="7"/>
          </p:nvPr>
        </p:nvSpPr>
        <p:spPr/>
        <p:txBody>
          <a:bodyPr/>
          <a:lstStyle/>
          <a:p>
            <a:pPr marL="38100">
              <a:lnSpc>
                <a:spcPts val="1425"/>
              </a:lnSpc>
            </a:pPr>
            <a:fld id="{81D60167-4931-47E6-BA6A-407CBD079E47}" type="slidenum">
              <a:rPr lang="en-US" altLang="ja-JP" spc="-5" smtClean="0"/>
              <a:t>26</a:t>
            </a:fld>
            <a:endParaRPr lang="en-US" altLang="ja-JP" spc="-5" dirty="0"/>
          </a:p>
        </p:txBody>
      </p:sp>
      <p:pic>
        <p:nvPicPr>
          <p:cNvPr id="8" name="図 7">
            <a:extLst>
              <a:ext uri="{FF2B5EF4-FFF2-40B4-BE49-F238E27FC236}">
                <a16:creationId xmlns:a16="http://schemas.microsoft.com/office/drawing/2014/main" id="{CDE5B51D-21CE-40FD-9A5F-4ED2EAF59F62}"/>
              </a:ext>
            </a:extLst>
          </p:cNvPr>
          <p:cNvPicPr>
            <a:picLocks noChangeAspect="1"/>
          </p:cNvPicPr>
          <p:nvPr/>
        </p:nvPicPr>
        <p:blipFill>
          <a:blip r:embed="rId6"/>
          <a:stretch>
            <a:fillRect/>
          </a:stretch>
        </p:blipFill>
        <p:spPr>
          <a:xfrm>
            <a:off x="381000" y="6335246"/>
            <a:ext cx="4828450" cy="329213"/>
          </a:xfrm>
          <a:prstGeom prst="rect">
            <a:avLst/>
          </a:prstGeom>
        </p:spPr>
      </p:pic>
      <p:pic>
        <p:nvPicPr>
          <p:cNvPr id="9" name="日本医療ガス学会P26">
            <a:hlinkClick r:id="" action="ppaction://media"/>
            <a:extLst>
              <a:ext uri="{FF2B5EF4-FFF2-40B4-BE49-F238E27FC236}">
                <a16:creationId xmlns:a16="http://schemas.microsoft.com/office/drawing/2014/main" id="{17B82978-E39E-44BE-B3FC-AB2302C4ED4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372600" y="13447"/>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advClick="0" advTm="5000"/>
    </mc:Choice>
    <mc:Fallback xmlns="">
      <p:transition advClick="0" advTm="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000"/>
                                  </p:stCondLst>
                                  <p:childTnLst>
                                    <p:cmd type="call" cmd="playFrom(0.0)">
                                      <p:cBhvr>
                                        <p:cTn id="6" dur="453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extLst>
    <p:ext uri="{E180D4A7-C9FB-4DFB-919C-405C955672EB}">
      <p14:showEvtLst xmlns:p14="http://schemas.microsoft.com/office/powerpoint/2010/main">
        <p14:playEvt time="11" objId="6"/>
        <p14:stopEvt time="4632" objId="6"/>
      </p14:showEvtLst>
    </p:ext>
  </p:extLs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5"/>
          <p:cNvSpPr>
            <a:spLocks noGrp="1"/>
          </p:cNvSpPr>
          <p:nvPr>
            <p:ph type="title"/>
          </p:nvPr>
        </p:nvSpPr>
        <p:spPr/>
        <p:txBody>
          <a:bodyPr>
            <a:normAutofit/>
          </a:bodyPr>
          <a:lstStyle/>
          <a:p>
            <a:pPr marL="90488">
              <a:defRPr/>
            </a:pPr>
            <a:r>
              <a:rPr lang="ja-JP" altLang="en-US" dirty="0">
                <a:solidFill>
                  <a:schemeClr val="accent1">
                    <a:lumMod val="75000"/>
                  </a:schemeClr>
                </a:solidFill>
                <a:latin typeface="HGP創英角ｺﾞｼｯｸUB" pitchFamily="50" charset="-128"/>
                <a:ea typeface="HGP創英角ｺﾞｼｯｸUB" pitchFamily="50" charset="-128"/>
              </a:rPr>
              <a:t>「大病院」 における酸素供給　</a:t>
            </a:r>
          </a:p>
        </p:txBody>
      </p:sp>
      <p:sp>
        <p:nvSpPr>
          <p:cNvPr id="61" name="Rectangle 52"/>
          <p:cNvSpPr>
            <a:spLocks noChangeArrowheads="1"/>
          </p:cNvSpPr>
          <p:nvPr/>
        </p:nvSpPr>
        <p:spPr bwMode="auto">
          <a:xfrm>
            <a:off x="2678254" y="1664538"/>
            <a:ext cx="6091034" cy="4201144"/>
          </a:xfrm>
          <a:prstGeom prst="rect">
            <a:avLst/>
          </a:prstGeom>
          <a:solidFill>
            <a:srgbClr val="FFFFE1"/>
          </a:solidFill>
          <a:ln w="9525">
            <a:noFill/>
            <a:miter lim="800000"/>
            <a:headEnd/>
            <a:tailEnd/>
          </a:ln>
        </p:spPr>
        <p:txBody>
          <a:bodyPr wrap="none" anchor="ctr"/>
          <a:lstStyle/>
          <a:p>
            <a:endParaRPr lang="ja-JP" altLang="ja-JP">
              <a:solidFill>
                <a:schemeClr val="tx1"/>
              </a:solidFill>
              <a:latin typeface="HGPｺﾞｼｯｸE" pitchFamily="50" charset="-128"/>
              <a:ea typeface="HGPｺﾞｼｯｸE" pitchFamily="50" charset="-128"/>
            </a:endParaRPr>
          </a:p>
        </p:txBody>
      </p:sp>
      <p:sp>
        <p:nvSpPr>
          <p:cNvPr id="62" name="Rectangle 49"/>
          <p:cNvSpPr>
            <a:spLocks noChangeArrowheads="1"/>
          </p:cNvSpPr>
          <p:nvPr/>
        </p:nvSpPr>
        <p:spPr bwMode="auto">
          <a:xfrm>
            <a:off x="461901" y="1670164"/>
            <a:ext cx="905743" cy="4195518"/>
          </a:xfrm>
          <a:prstGeom prst="rect">
            <a:avLst/>
          </a:prstGeom>
          <a:solidFill>
            <a:schemeClr val="bg1">
              <a:lumMod val="95000"/>
            </a:schemeClr>
          </a:solidFill>
          <a:ln w="9525">
            <a:noFill/>
            <a:miter lim="800000"/>
            <a:headEnd/>
            <a:tailEnd/>
          </a:ln>
        </p:spPr>
        <p:txBody>
          <a:bodyPr wrap="none" anchor="ctr"/>
          <a:lstStyle/>
          <a:p>
            <a:endParaRPr lang="ja-JP" altLang="ja-JP">
              <a:solidFill>
                <a:schemeClr val="tx1"/>
              </a:solidFill>
              <a:latin typeface="HGPｺﾞｼｯｸE" pitchFamily="50" charset="-128"/>
              <a:ea typeface="HGPｺﾞｼｯｸE" pitchFamily="50" charset="-128"/>
            </a:endParaRPr>
          </a:p>
        </p:txBody>
      </p:sp>
      <p:sp>
        <p:nvSpPr>
          <p:cNvPr id="63" name="Rectangle 52"/>
          <p:cNvSpPr>
            <a:spLocks noChangeArrowheads="1"/>
          </p:cNvSpPr>
          <p:nvPr/>
        </p:nvSpPr>
        <p:spPr bwMode="auto">
          <a:xfrm>
            <a:off x="2678254" y="1332000"/>
            <a:ext cx="6091034" cy="334121"/>
          </a:xfrm>
          <a:prstGeom prst="rect">
            <a:avLst/>
          </a:prstGeom>
          <a:solidFill>
            <a:srgbClr val="FFCC99"/>
          </a:solidFill>
          <a:ln w="9525">
            <a:noFill/>
            <a:miter lim="800000"/>
            <a:headEnd/>
            <a:tailEnd/>
          </a:ln>
        </p:spPr>
        <p:txBody>
          <a:bodyPr wrap="none" anchor="ctr"/>
          <a:lstStyle/>
          <a:p>
            <a:endParaRPr lang="ja-JP" altLang="ja-JP">
              <a:solidFill>
                <a:schemeClr val="tx1"/>
              </a:solidFill>
              <a:latin typeface="HGPｺﾞｼｯｸE" pitchFamily="50" charset="-128"/>
              <a:ea typeface="HGPｺﾞｼｯｸE" pitchFamily="50" charset="-128"/>
            </a:endParaRPr>
          </a:p>
        </p:txBody>
      </p:sp>
      <p:sp>
        <p:nvSpPr>
          <p:cNvPr id="64" name="Rectangle 49"/>
          <p:cNvSpPr>
            <a:spLocks noChangeArrowheads="1"/>
          </p:cNvSpPr>
          <p:nvPr/>
        </p:nvSpPr>
        <p:spPr bwMode="auto">
          <a:xfrm>
            <a:off x="461901" y="1337626"/>
            <a:ext cx="905743" cy="328495"/>
          </a:xfrm>
          <a:prstGeom prst="rect">
            <a:avLst/>
          </a:prstGeom>
          <a:solidFill>
            <a:schemeClr val="bg1">
              <a:lumMod val="85000"/>
            </a:schemeClr>
          </a:solidFill>
          <a:ln w="9525">
            <a:noFill/>
            <a:miter lim="800000"/>
            <a:headEnd/>
            <a:tailEnd/>
          </a:ln>
        </p:spPr>
        <p:txBody>
          <a:bodyPr wrap="none" anchor="ctr"/>
          <a:lstStyle/>
          <a:p>
            <a:endParaRPr lang="ja-JP" altLang="ja-JP">
              <a:solidFill>
                <a:schemeClr val="tx1"/>
              </a:solidFill>
              <a:latin typeface="HGPｺﾞｼｯｸE" pitchFamily="50" charset="-128"/>
              <a:ea typeface="HGPｺﾞｼｯｸE" pitchFamily="50" charset="-128"/>
            </a:endParaRPr>
          </a:p>
        </p:txBody>
      </p:sp>
      <p:sp>
        <p:nvSpPr>
          <p:cNvPr id="65" name="正方形/長方形 64"/>
          <p:cNvSpPr/>
          <p:nvPr/>
        </p:nvSpPr>
        <p:spPr>
          <a:xfrm>
            <a:off x="1313669" y="1337626"/>
            <a:ext cx="53975" cy="4528056"/>
          </a:xfrm>
          <a:prstGeom prst="rect">
            <a:avLst/>
          </a:prstGeom>
          <a:solidFill>
            <a:srgbClr val="996633"/>
          </a:solidFill>
          <a:ln w="127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ja-JP" altLang="en-US" dirty="0">
              <a:latin typeface="HGPｺﾞｼｯｸE" pitchFamily="50" charset="-128"/>
              <a:ea typeface="HGPｺﾞｼｯｸE" pitchFamily="50" charset="-128"/>
            </a:endParaRPr>
          </a:p>
        </p:txBody>
      </p:sp>
      <p:sp>
        <p:nvSpPr>
          <p:cNvPr id="66" name="正方形/長方形 65"/>
          <p:cNvSpPr/>
          <p:nvPr/>
        </p:nvSpPr>
        <p:spPr>
          <a:xfrm>
            <a:off x="2645817" y="1332000"/>
            <a:ext cx="53975" cy="4533262"/>
          </a:xfrm>
          <a:prstGeom prst="rect">
            <a:avLst/>
          </a:prstGeom>
          <a:solidFill>
            <a:srgbClr val="996633"/>
          </a:solidFill>
          <a:ln w="127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ja-JP" altLang="en-US" dirty="0">
              <a:latin typeface="HGPｺﾞｼｯｸE" pitchFamily="50" charset="-128"/>
              <a:ea typeface="HGPｺﾞｼｯｸE" pitchFamily="50" charset="-128"/>
            </a:endParaRPr>
          </a:p>
        </p:txBody>
      </p:sp>
      <p:sp>
        <p:nvSpPr>
          <p:cNvPr id="68" name="Freeform 6"/>
          <p:cNvSpPr>
            <a:spLocks/>
          </p:cNvSpPr>
          <p:nvPr/>
        </p:nvSpPr>
        <p:spPr bwMode="auto">
          <a:xfrm>
            <a:off x="4103948" y="3765110"/>
            <a:ext cx="3098623" cy="780014"/>
          </a:xfrm>
          <a:custGeom>
            <a:avLst/>
            <a:gdLst>
              <a:gd name="T0" fmla="*/ 0 w 1908"/>
              <a:gd name="T1" fmla="*/ 0 h 870"/>
              <a:gd name="T2" fmla="*/ 0 w 1908"/>
              <a:gd name="T3" fmla="*/ 690 h 870"/>
              <a:gd name="T4" fmla="*/ 1908 w 1908"/>
              <a:gd name="T5" fmla="*/ 690 h 870"/>
              <a:gd name="T6" fmla="*/ 1908 w 1908"/>
              <a:gd name="T7" fmla="*/ 870 h 870"/>
            </a:gdLst>
            <a:ahLst/>
            <a:cxnLst>
              <a:cxn ang="0">
                <a:pos x="T0" y="T1"/>
              </a:cxn>
              <a:cxn ang="0">
                <a:pos x="T2" y="T3"/>
              </a:cxn>
              <a:cxn ang="0">
                <a:pos x="T4" y="T5"/>
              </a:cxn>
              <a:cxn ang="0">
                <a:pos x="T6" y="T7"/>
              </a:cxn>
            </a:cxnLst>
            <a:rect l="0" t="0" r="r" b="b"/>
            <a:pathLst>
              <a:path w="1908" h="870">
                <a:moveTo>
                  <a:pt x="0" y="0"/>
                </a:moveTo>
                <a:lnTo>
                  <a:pt x="0" y="690"/>
                </a:lnTo>
                <a:lnTo>
                  <a:pt x="1908" y="690"/>
                </a:lnTo>
                <a:lnTo>
                  <a:pt x="1908" y="870"/>
                </a:lnTo>
              </a:path>
            </a:pathLst>
          </a:custGeom>
          <a:noFill/>
          <a:ln w="63500" cap="flat">
            <a:solidFill>
              <a:srgbClr val="E6001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latin typeface="HGPｺﾞｼｯｸE" pitchFamily="50" charset="-128"/>
              <a:ea typeface="HGPｺﾞｼｯｸE" pitchFamily="50" charset="-128"/>
            </a:endParaRPr>
          </a:p>
        </p:txBody>
      </p:sp>
      <p:sp>
        <p:nvSpPr>
          <p:cNvPr id="69" name="Freeform 7"/>
          <p:cNvSpPr>
            <a:spLocks/>
          </p:cNvSpPr>
          <p:nvPr/>
        </p:nvSpPr>
        <p:spPr bwMode="auto">
          <a:xfrm>
            <a:off x="6408027" y="4545124"/>
            <a:ext cx="1589088" cy="269875"/>
          </a:xfrm>
          <a:custGeom>
            <a:avLst/>
            <a:gdLst>
              <a:gd name="T0" fmla="*/ 1001 w 1001"/>
              <a:gd name="T1" fmla="*/ 170 h 170"/>
              <a:gd name="T2" fmla="*/ 1001 w 1001"/>
              <a:gd name="T3" fmla="*/ 0 h 170"/>
              <a:gd name="T4" fmla="*/ 0 w 1001"/>
              <a:gd name="T5" fmla="*/ 0 h 170"/>
              <a:gd name="T6" fmla="*/ 0 w 1001"/>
              <a:gd name="T7" fmla="*/ 170 h 170"/>
            </a:gdLst>
            <a:ahLst/>
            <a:cxnLst>
              <a:cxn ang="0">
                <a:pos x="T0" y="T1"/>
              </a:cxn>
              <a:cxn ang="0">
                <a:pos x="T2" y="T3"/>
              </a:cxn>
              <a:cxn ang="0">
                <a:pos x="T4" y="T5"/>
              </a:cxn>
              <a:cxn ang="0">
                <a:pos x="T6" y="T7"/>
              </a:cxn>
            </a:cxnLst>
            <a:rect l="0" t="0" r="r" b="b"/>
            <a:pathLst>
              <a:path w="1001" h="170">
                <a:moveTo>
                  <a:pt x="1001" y="170"/>
                </a:moveTo>
                <a:lnTo>
                  <a:pt x="1001" y="0"/>
                </a:lnTo>
                <a:lnTo>
                  <a:pt x="0" y="0"/>
                </a:lnTo>
                <a:lnTo>
                  <a:pt x="0" y="170"/>
                </a:lnTo>
              </a:path>
            </a:pathLst>
          </a:custGeom>
          <a:noFill/>
          <a:ln w="63500"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latin typeface="HGPｺﾞｼｯｸE" pitchFamily="50" charset="-128"/>
              <a:ea typeface="HGPｺﾞｼｯｸE" pitchFamily="50" charset="-128"/>
            </a:endParaRPr>
          </a:p>
        </p:txBody>
      </p:sp>
      <p:sp>
        <p:nvSpPr>
          <p:cNvPr id="72" name="テキスト ボックス 66"/>
          <p:cNvSpPr txBox="1">
            <a:spLocks noChangeArrowheads="1"/>
          </p:cNvSpPr>
          <p:nvPr/>
        </p:nvSpPr>
        <p:spPr bwMode="auto">
          <a:xfrm>
            <a:off x="5616116" y="4031776"/>
            <a:ext cx="313213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3200">
                <a:solidFill>
                  <a:schemeClr val="tx1"/>
                </a:solidFill>
                <a:latin typeface="Calibri" pitchFamily="34" charset="0"/>
                <a:ea typeface="ＭＳ Ｐゴシック" charset="-128"/>
              </a:defRPr>
            </a:lvl1pPr>
            <a:lvl2pPr>
              <a:defRPr kumimoji="1" sz="2800">
                <a:solidFill>
                  <a:schemeClr val="tx1"/>
                </a:solidFill>
                <a:latin typeface="Calibri" pitchFamily="34" charset="0"/>
                <a:ea typeface="ＭＳ Ｐゴシック" charset="-128"/>
              </a:defRPr>
            </a:lvl2pPr>
            <a:lvl3pPr>
              <a:defRPr kumimoji="1" sz="2400">
                <a:solidFill>
                  <a:schemeClr val="tx1"/>
                </a:solidFill>
                <a:latin typeface="Calibri" pitchFamily="34" charset="0"/>
                <a:ea typeface="ＭＳ Ｐゴシック" charset="-128"/>
              </a:defRPr>
            </a:lvl3pPr>
            <a:lvl4pPr>
              <a:defRPr kumimoji="1" sz="2000">
                <a:solidFill>
                  <a:schemeClr val="tx1"/>
                </a:solidFill>
                <a:latin typeface="Calibri" pitchFamily="34" charset="0"/>
                <a:ea typeface="ＭＳ Ｐゴシック" charset="-128"/>
              </a:defRPr>
            </a:lvl4pPr>
            <a:lvl5pPr>
              <a:defRPr kumimoji="1" sz="2000">
                <a:solidFill>
                  <a:schemeClr val="tx1"/>
                </a:solidFill>
                <a:latin typeface="Calibri" pitchFamily="34" charset="0"/>
                <a:ea typeface="ＭＳ Ｐゴシック" charset="-128"/>
              </a:defRPr>
            </a:lvl5pPr>
            <a:lvl6pPr eaLnBrk="0" fontAlgn="base" hangingPunct="0">
              <a:spcAft>
                <a:spcPct val="0"/>
              </a:spcAft>
              <a:buFont typeface="Arial" charset="0"/>
              <a:buChar char="»"/>
              <a:defRPr kumimoji="1" sz="2000">
                <a:solidFill>
                  <a:schemeClr val="tx1"/>
                </a:solidFill>
                <a:latin typeface="Calibri" pitchFamily="34" charset="0"/>
                <a:ea typeface="ＭＳ Ｐゴシック" charset="-128"/>
              </a:defRPr>
            </a:lvl6pPr>
            <a:lvl7pPr eaLnBrk="0" fontAlgn="base" hangingPunct="0">
              <a:spcAft>
                <a:spcPct val="0"/>
              </a:spcAft>
              <a:buFont typeface="Arial" charset="0"/>
              <a:buChar char="»"/>
              <a:defRPr kumimoji="1" sz="2000">
                <a:solidFill>
                  <a:schemeClr val="tx1"/>
                </a:solidFill>
                <a:latin typeface="Calibri" pitchFamily="34" charset="0"/>
                <a:ea typeface="ＭＳ Ｐゴシック" charset="-128"/>
              </a:defRPr>
            </a:lvl7pPr>
            <a:lvl8pPr eaLnBrk="0" fontAlgn="base" hangingPunct="0">
              <a:spcAft>
                <a:spcPct val="0"/>
              </a:spcAft>
              <a:buFont typeface="Arial" charset="0"/>
              <a:buChar char="»"/>
              <a:defRPr kumimoji="1" sz="2000">
                <a:solidFill>
                  <a:schemeClr val="tx1"/>
                </a:solidFill>
                <a:latin typeface="Calibri" pitchFamily="34" charset="0"/>
                <a:ea typeface="ＭＳ Ｐゴシック" charset="-128"/>
              </a:defRPr>
            </a:lvl8pPr>
            <a:lvl9pPr eaLnBrk="0" fontAlgn="base" hangingPunct="0">
              <a:spcAft>
                <a:spcPct val="0"/>
              </a:spcAft>
              <a:buFont typeface="Arial" charset="0"/>
              <a:buChar char="»"/>
              <a:defRPr kumimoji="1" sz="2000">
                <a:solidFill>
                  <a:schemeClr val="tx1"/>
                </a:solidFill>
                <a:latin typeface="Calibri" pitchFamily="34" charset="0"/>
                <a:ea typeface="ＭＳ Ｐゴシック" charset="-128"/>
              </a:defRPr>
            </a:lvl9pPr>
          </a:lstStyle>
          <a:p>
            <a:pPr algn="ctr" eaLnBrk="1" hangingPunct="1">
              <a:defRPr/>
            </a:pPr>
            <a:r>
              <a:rPr lang="ja-JP" altLang="en-US" sz="1800" dirty="0">
                <a:solidFill>
                  <a:srgbClr val="FF9900"/>
                </a:solidFill>
                <a:latin typeface="HGPｺﾞｼｯｸE" pitchFamily="50" charset="-128"/>
                <a:ea typeface="HGPｺﾞｼｯｸE" pitchFamily="50" charset="-128"/>
              </a:rPr>
              <a:t>マニフォールド</a:t>
            </a:r>
            <a:endParaRPr lang="en-US" altLang="ja-JP" sz="1800" dirty="0">
              <a:solidFill>
                <a:srgbClr val="FF9900"/>
              </a:solidFill>
              <a:latin typeface="HGPｺﾞｼｯｸE" pitchFamily="50" charset="-128"/>
              <a:ea typeface="HGPｺﾞｼｯｸE" pitchFamily="50" charset="-128"/>
            </a:endParaRPr>
          </a:p>
        </p:txBody>
      </p:sp>
      <p:sp>
        <p:nvSpPr>
          <p:cNvPr id="75" name="テキスト ボックス 5"/>
          <p:cNvSpPr txBox="1">
            <a:spLocks noChangeArrowheads="1"/>
          </p:cNvSpPr>
          <p:nvPr/>
        </p:nvSpPr>
        <p:spPr bwMode="auto">
          <a:xfrm>
            <a:off x="503548" y="1300698"/>
            <a:ext cx="78898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3200">
                <a:solidFill>
                  <a:schemeClr val="tx1"/>
                </a:solidFill>
                <a:latin typeface="Calibri" pitchFamily="34" charset="0"/>
                <a:ea typeface="ＭＳ Ｐゴシック" charset="-128"/>
              </a:defRPr>
            </a:lvl1pPr>
            <a:lvl2pPr>
              <a:defRPr kumimoji="1" sz="2800">
                <a:solidFill>
                  <a:schemeClr val="tx1"/>
                </a:solidFill>
                <a:latin typeface="Calibri" pitchFamily="34" charset="0"/>
                <a:ea typeface="ＭＳ Ｐゴシック" charset="-128"/>
              </a:defRPr>
            </a:lvl2pPr>
            <a:lvl3pPr>
              <a:defRPr kumimoji="1" sz="2400">
                <a:solidFill>
                  <a:schemeClr val="tx1"/>
                </a:solidFill>
                <a:latin typeface="Calibri" pitchFamily="34" charset="0"/>
                <a:ea typeface="ＭＳ Ｐゴシック" charset="-128"/>
              </a:defRPr>
            </a:lvl3pPr>
            <a:lvl4pPr>
              <a:defRPr kumimoji="1" sz="2000">
                <a:solidFill>
                  <a:schemeClr val="tx1"/>
                </a:solidFill>
                <a:latin typeface="Calibri" pitchFamily="34" charset="0"/>
                <a:ea typeface="ＭＳ Ｐゴシック" charset="-128"/>
              </a:defRPr>
            </a:lvl4pPr>
            <a:lvl5pPr>
              <a:defRPr kumimoji="1" sz="2000">
                <a:solidFill>
                  <a:schemeClr val="tx1"/>
                </a:solidFill>
                <a:latin typeface="Calibri" pitchFamily="34" charset="0"/>
                <a:ea typeface="ＭＳ Ｐゴシック" charset="-128"/>
              </a:defRPr>
            </a:lvl5pPr>
            <a:lvl6pPr eaLnBrk="0" fontAlgn="base" hangingPunct="0">
              <a:spcAft>
                <a:spcPct val="0"/>
              </a:spcAft>
              <a:buFont typeface="Arial" charset="0"/>
              <a:buChar char="»"/>
              <a:defRPr kumimoji="1" sz="2000">
                <a:solidFill>
                  <a:schemeClr val="tx1"/>
                </a:solidFill>
                <a:latin typeface="Calibri" pitchFamily="34" charset="0"/>
                <a:ea typeface="ＭＳ Ｐゴシック" charset="-128"/>
              </a:defRPr>
            </a:lvl6pPr>
            <a:lvl7pPr eaLnBrk="0" fontAlgn="base" hangingPunct="0">
              <a:spcAft>
                <a:spcPct val="0"/>
              </a:spcAft>
              <a:buFont typeface="Arial" charset="0"/>
              <a:buChar char="»"/>
              <a:defRPr kumimoji="1" sz="2000">
                <a:solidFill>
                  <a:schemeClr val="tx1"/>
                </a:solidFill>
                <a:latin typeface="Calibri" pitchFamily="34" charset="0"/>
                <a:ea typeface="ＭＳ Ｐゴシック" charset="-128"/>
              </a:defRPr>
            </a:lvl7pPr>
            <a:lvl8pPr eaLnBrk="0" fontAlgn="base" hangingPunct="0">
              <a:spcAft>
                <a:spcPct val="0"/>
              </a:spcAft>
              <a:buFont typeface="Arial" charset="0"/>
              <a:buChar char="»"/>
              <a:defRPr kumimoji="1" sz="2000">
                <a:solidFill>
                  <a:schemeClr val="tx1"/>
                </a:solidFill>
                <a:latin typeface="Calibri" pitchFamily="34" charset="0"/>
                <a:ea typeface="ＭＳ Ｐゴシック" charset="-128"/>
              </a:defRPr>
            </a:lvl8pPr>
            <a:lvl9pPr eaLnBrk="0" fontAlgn="base" hangingPunct="0">
              <a:spcAft>
                <a:spcPct val="0"/>
              </a:spcAft>
              <a:buFont typeface="Arial" charset="0"/>
              <a:buChar char="»"/>
              <a:defRPr kumimoji="1" sz="2000">
                <a:solidFill>
                  <a:schemeClr val="tx1"/>
                </a:solidFill>
                <a:latin typeface="Calibri" pitchFamily="34" charset="0"/>
                <a:ea typeface="ＭＳ Ｐゴシック" charset="-128"/>
              </a:defRPr>
            </a:lvl9pPr>
          </a:lstStyle>
          <a:p>
            <a:pPr algn="ctr" eaLnBrk="1" hangingPunct="1">
              <a:defRPr/>
            </a:pPr>
            <a:r>
              <a:rPr lang="ja-JP" altLang="en-US" sz="1600" dirty="0">
                <a:latin typeface="HGPｺﾞｼｯｸE" pitchFamily="50" charset="-128"/>
                <a:ea typeface="HGPｺﾞｼｯｸE" pitchFamily="50" charset="-128"/>
              </a:rPr>
              <a:t>病室</a:t>
            </a:r>
          </a:p>
        </p:txBody>
      </p:sp>
      <p:sp>
        <p:nvSpPr>
          <p:cNvPr id="76" name="テキスト ボックス 8"/>
          <p:cNvSpPr txBox="1">
            <a:spLocks noChangeArrowheads="1"/>
          </p:cNvSpPr>
          <p:nvPr/>
        </p:nvSpPr>
        <p:spPr bwMode="auto">
          <a:xfrm>
            <a:off x="5087039" y="1300698"/>
            <a:ext cx="113244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3200">
                <a:solidFill>
                  <a:schemeClr val="tx1"/>
                </a:solidFill>
                <a:latin typeface="Calibri" pitchFamily="34" charset="0"/>
                <a:ea typeface="ＭＳ Ｐゴシック" charset="-128"/>
              </a:defRPr>
            </a:lvl1pPr>
            <a:lvl2pPr>
              <a:defRPr kumimoji="1" sz="2800">
                <a:solidFill>
                  <a:schemeClr val="tx1"/>
                </a:solidFill>
                <a:latin typeface="Calibri" pitchFamily="34" charset="0"/>
                <a:ea typeface="ＭＳ Ｐゴシック" charset="-128"/>
              </a:defRPr>
            </a:lvl2pPr>
            <a:lvl3pPr>
              <a:defRPr kumimoji="1" sz="2400">
                <a:solidFill>
                  <a:schemeClr val="tx1"/>
                </a:solidFill>
                <a:latin typeface="Calibri" pitchFamily="34" charset="0"/>
                <a:ea typeface="ＭＳ Ｐゴシック" charset="-128"/>
              </a:defRPr>
            </a:lvl3pPr>
            <a:lvl4pPr>
              <a:defRPr kumimoji="1" sz="2000">
                <a:solidFill>
                  <a:schemeClr val="tx1"/>
                </a:solidFill>
                <a:latin typeface="Calibri" pitchFamily="34" charset="0"/>
                <a:ea typeface="ＭＳ Ｐゴシック" charset="-128"/>
              </a:defRPr>
            </a:lvl4pPr>
            <a:lvl5pPr>
              <a:defRPr kumimoji="1" sz="2000">
                <a:solidFill>
                  <a:schemeClr val="tx1"/>
                </a:solidFill>
                <a:latin typeface="Calibri" pitchFamily="34" charset="0"/>
                <a:ea typeface="ＭＳ Ｐゴシック" charset="-128"/>
              </a:defRPr>
            </a:lvl5pPr>
            <a:lvl6pPr eaLnBrk="0" fontAlgn="base" hangingPunct="0">
              <a:spcAft>
                <a:spcPct val="0"/>
              </a:spcAft>
              <a:buFont typeface="Arial" charset="0"/>
              <a:buChar char="»"/>
              <a:defRPr kumimoji="1" sz="2000">
                <a:solidFill>
                  <a:schemeClr val="tx1"/>
                </a:solidFill>
                <a:latin typeface="Calibri" pitchFamily="34" charset="0"/>
                <a:ea typeface="ＭＳ Ｐゴシック" charset="-128"/>
              </a:defRPr>
            </a:lvl6pPr>
            <a:lvl7pPr eaLnBrk="0" fontAlgn="base" hangingPunct="0">
              <a:spcAft>
                <a:spcPct val="0"/>
              </a:spcAft>
              <a:buFont typeface="Arial" charset="0"/>
              <a:buChar char="»"/>
              <a:defRPr kumimoji="1" sz="2000">
                <a:solidFill>
                  <a:schemeClr val="tx1"/>
                </a:solidFill>
                <a:latin typeface="Calibri" pitchFamily="34" charset="0"/>
                <a:ea typeface="ＭＳ Ｐゴシック" charset="-128"/>
              </a:defRPr>
            </a:lvl7pPr>
            <a:lvl8pPr eaLnBrk="0" fontAlgn="base" hangingPunct="0">
              <a:spcAft>
                <a:spcPct val="0"/>
              </a:spcAft>
              <a:buFont typeface="Arial" charset="0"/>
              <a:buChar char="»"/>
              <a:defRPr kumimoji="1" sz="2000">
                <a:solidFill>
                  <a:schemeClr val="tx1"/>
                </a:solidFill>
                <a:latin typeface="Calibri" pitchFamily="34" charset="0"/>
                <a:ea typeface="ＭＳ Ｐゴシック" charset="-128"/>
              </a:defRPr>
            </a:lvl8pPr>
            <a:lvl9pPr eaLnBrk="0" fontAlgn="base" hangingPunct="0">
              <a:spcAft>
                <a:spcPct val="0"/>
              </a:spcAft>
              <a:buFont typeface="Arial" charset="0"/>
              <a:buChar char="»"/>
              <a:defRPr kumimoji="1" sz="2000">
                <a:solidFill>
                  <a:schemeClr val="tx1"/>
                </a:solidFill>
                <a:latin typeface="Calibri" pitchFamily="34" charset="0"/>
                <a:ea typeface="ＭＳ Ｐゴシック" charset="-128"/>
              </a:defRPr>
            </a:lvl9pPr>
          </a:lstStyle>
          <a:p>
            <a:pPr algn="ctr" eaLnBrk="1" hangingPunct="1"/>
            <a:r>
              <a:rPr lang="ja-JP" altLang="en-US" sz="1600" dirty="0">
                <a:latin typeface="HGPｺﾞｼｯｸE" pitchFamily="50" charset="-128"/>
                <a:ea typeface="HGPｺﾞｼｯｸE" pitchFamily="50" charset="-128"/>
              </a:rPr>
              <a:t>建物外</a:t>
            </a:r>
          </a:p>
        </p:txBody>
      </p:sp>
      <p:sp>
        <p:nvSpPr>
          <p:cNvPr id="77" name="テキスト ボックス 10"/>
          <p:cNvSpPr txBox="1">
            <a:spLocks noChangeArrowheads="1"/>
          </p:cNvSpPr>
          <p:nvPr/>
        </p:nvSpPr>
        <p:spPr bwMode="auto">
          <a:xfrm>
            <a:off x="6408204" y="6013028"/>
            <a:ext cx="163056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3200">
                <a:solidFill>
                  <a:schemeClr val="tx1"/>
                </a:solidFill>
                <a:latin typeface="Calibri" pitchFamily="34" charset="0"/>
                <a:ea typeface="ＭＳ Ｐゴシック" charset="-128"/>
              </a:defRPr>
            </a:lvl1pPr>
            <a:lvl2pPr>
              <a:defRPr kumimoji="1" sz="2800">
                <a:solidFill>
                  <a:schemeClr val="tx1"/>
                </a:solidFill>
                <a:latin typeface="Calibri" pitchFamily="34" charset="0"/>
                <a:ea typeface="ＭＳ Ｐゴシック" charset="-128"/>
              </a:defRPr>
            </a:lvl2pPr>
            <a:lvl3pPr>
              <a:defRPr kumimoji="1" sz="2400">
                <a:solidFill>
                  <a:schemeClr val="tx1"/>
                </a:solidFill>
                <a:latin typeface="Calibri" pitchFamily="34" charset="0"/>
                <a:ea typeface="ＭＳ Ｐゴシック" charset="-128"/>
              </a:defRPr>
            </a:lvl3pPr>
            <a:lvl4pPr>
              <a:defRPr kumimoji="1" sz="2000">
                <a:solidFill>
                  <a:schemeClr val="tx1"/>
                </a:solidFill>
                <a:latin typeface="Calibri" pitchFamily="34" charset="0"/>
                <a:ea typeface="ＭＳ Ｐゴシック" charset="-128"/>
              </a:defRPr>
            </a:lvl4pPr>
            <a:lvl5pPr>
              <a:defRPr kumimoji="1" sz="2000">
                <a:solidFill>
                  <a:schemeClr val="tx1"/>
                </a:solidFill>
                <a:latin typeface="Calibri" pitchFamily="34" charset="0"/>
                <a:ea typeface="ＭＳ Ｐゴシック" charset="-128"/>
              </a:defRPr>
            </a:lvl5pPr>
            <a:lvl6pPr eaLnBrk="0" fontAlgn="base" hangingPunct="0">
              <a:spcAft>
                <a:spcPct val="0"/>
              </a:spcAft>
              <a:buFont typeface="Arial" charset="0"/>
              <a:buChar char="»"/>
              <a:defRPr kumimoji="1" sz="2000">
                <a:solidFill>
                  <a:schemeClr val="tx1"/>
                </a:solidFill>
                <a:latin typeface="Calibri" pitchFamily="34" charset="0"/>
                <a:ea typeface="ＭＳ Ｐゴシック" charset="-128"/>
              </a:defRPr>
            </a:lvl6pPr>
            <a:lvl7pPr eaLnBrk="0" fontAlgn="base" hangingPunct="0">
              <a:spcAft>
                <a:spcPct val="0"/>
              </a:spcAft>
              <a:buFont typeface="Arial" charset="0"/>
              <a:buChar char="»"/>
              <a:defRPr kumimoji="1" sz="2000">
                <a:solidFill>
                  <a:schemeClr val="tx1"/>
                </a:solidFill>
                <a:latin typeface="Calibri" pitchFamily="34" charset="0"/>
                <a:ea typeface="ＭＳ Ｐゴシック" charset="-128"/>
              </a:defRPr>
            </a:lvl7pPr>
            <a:lvl8pPr eaLnBrk="0" fontAlgn="base" hangingPunct="0">
              <a:spcAft>
                <a:spcPct val="0"/>
              </a:spcAft>
              <a:buFont typeface="Arial" charset="0"/>
              <a:buChar char="»"/>
              <a:defRPr kumimoji="1" sz="2000">
                <a:solidFill>
                  <a:schemeClr val="tx1"/>
                </a:solidFill>
                <a:latin typeface="Calibri" pitchFamily="34" charset="0"/>
                <a:ea typeface="ＭＳ Ｐゴシック" charset="-128"/>
              </a:defRPr>
            </a:lvl8pPr>
            <a:lvl9pPr eaLnBrk="0" fontAlgn="base" hangingPunct="0">
              <a:spcAft>
                <a:spcPct val="0"/>
              </a:spcAft>
              <a:buFont typeface="Arial" charset="0"/>
              <a:buChar char="»"/>
              <a:defRPr kumimoji="1" sz="2000">
                <a:solidFill>
                  <a:schemeClr val="tx1"/>
                </a:solidFill>
                <a:latin typeface="Calibri" pitchFamily="34" charset="0"/>
                <a:ea typeface="ＭＳ Ｐゴシック" charset="-128"/>
              </a:defRPr>
            </a:lvl9pPr>
          </a:lstStyle>
          <a:p>
            <a:pPr algn="ctr" eaLnBrk="1" hangingPunct="1"/>
            <a:r>
              <a:rPr lang="ja-JP" altLang="en-US" sz="1800" dirty="0">
                <a:solidFill>
                  <a:srgbClr val="FF9900"/>
                </a:solidFill>
                <a:latin typeface="HGPｺﾞｼｯｸE" pitchFamily="50" charset="-128"/>
                <a:ea typeface="HGPｺﾞｼｯｸE" pitchFamily="50" charset="-128"/>
              </a:rPr>
              <a:t>第二供給装置</a:t>
            </a:r>
          </a:p>
        </p:txBody>
      </p:sp>
      <p:grpSp>
        <p:nvGrpSpPr>
          <p:cNvPr id="80" name="グループ化 79"/>
          <p:cNvGrpSpPr/>
          <p:nvPr/>
        </p:nvGrpSpPr>
        <p:grpSpPr>
          <a:xfrm>
            <a:off x="5687951" y="4725144"/>
            <a:ext cx="3024187" cy="1247775"/>
            <a:chOff x="5795963" y="4761148"/>
            <a:chExt cx="3024187" cy="1247775"/>
          </a:xfrm>
        </p:grpSpPr>
        <p:sp>
          <p:nvSpPr>
            <p:cNvPr id="92" name="正方形/長方形 91"/>
            <p:cNvSpPr/>
            <p:nvPr/>
          </p:nvSpPr>
          <p:spPr bwMode="auto">
            <a:xfrm>
              <a:off x="7380288" y="4761148"/>
              <a:ext cx="1439862" cy="1247775"/>
            </a:xfrm>
            <a:prstGeom prst="rect">
              <a:avLst/>
            </a:prstGeom>
            <a:solidFill>
              <a:schemeClr val="bg1"/>
            </a:solid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ja-JP" altLang="en-US" dirty="0">
                <a:latin typeface="HGPｺﾞｼｯｸE" pitchFamily="50" charset="-128"/>
                <a:ea typeface="HGPｺﾞｼｯｸE" pitchFamily="50" charset="-128"/>
              </a:endParaRPr>
            </a:p>
          </p:txBody>
        </p:sp>
        <p:sp>
          <p:nvSpPr>
            <p:cNvPr id="93" name="正方形/長方形 92"/>
            <p:cNvSpPr/>
            <p:nvPr/>
          </p:nvSpPr>
          <p:spPr bwMode="auto">
            <a:xfrm>
              <a:off x="5795963" y="4761148"/>
              <a:ext cx="1439862" cy="1247775"/>
            </a:xfrm>
            <a:prstGeom prst="rect">
              <a:avLst/>
            </a:prstGeom>
            <a:solidFill>
              <a:schemeClr val="bg1"/>
            </a:solid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ja-JP" altLang="en-US" dirty="0">
                <a:latin typeface="HGPｺﾞｼｯｸE" pitchFamily="50" charset="-128"/>
                <a:ea typeface="HGPｺﾞｼｯｸE" pitchFamily="50" charset="-128"/>
              </a:endParaRPr>
            </a:p>
          </p:txBody>
        </p:sp>
        <p:grpSp>
          <p:nvGrpSpPr>
            <p:cNvPr id="94" name="グループ化 93"/>
            <p:cNvGrpSpPr/>
            <p:nvPr/>
          </p:nvGrpSpPr>
          <p:grpSpPr>
            <a:xfrm>
              <a:off x="5965580" y="4908283"/>
              <a:ext cx="1100629" cy="974928"/>
              <a:chOff x="5853721" y="4992138"/>
              <a:chExt cx="1100629" cy="974928"/>
            </a:xfrm>
          </p:grpSpPr>
          <p:sp>
            <p:nvSpPr>
              <p:cNvPr id="101" name="Freeform 15"/>
              <p:cNvSpPr>
                <a:spLocks/>
              </p:cNvSpPr>
              <p:nvPr/>
            </p:nvSpPr>
            <p:spPr bwMode="auto">
              <a:xfrm>
                <a:off x="5853721" y="4992138"/>
                <a:ext cx="220006" cy="974928"/>
              </a:xfrm>
              <a:custGeom>
                <a:avLst/>
                <a:gdLst>
                  <a:gd name="T0" fmla="*/ 35 w 43"/>
                  <a:gd name="T1" fmla="*/ 24 h 191"/>
                  <a:gd name="T2" fmla="*/ 35 w 43"/>
                  <a:gd name="T3" fmla="*/ 0 h 191"/>
                  <a:gd name="T4" fmla="*/ 9 w 43"/>
                  <a:gd name="T5" fmla="*/ 0 h 191"/>
                  <a:gd name="T6" fmla="*/ 9 w 43"/>
                  <a:gd name="T7" fmla="*/ 24 h 191"/>
                  <a:gd name="T8" fmla="*/ 0 w 43"/>
                  <a:gd name="T9" fmla="*/ 41 h 191"/>
                  <a:gd name="T10" fmla="*/ 0 w 43"/>
                  <a:gd name="T11" fmla="*/ 191 h 191"/>
                  <a:gd name="T12" fmla="*/ 43 w 43"/>
                  <a:gd name="T13" fmla="*/ 191 h 191"/>
                  <a:gd name="T14" fmla="*/ 43 w 43"/>
                  <a:gd name="T15" fmla="*/ 41 h 191"/>
                  <a:gd name="T16" fmla="*/ 35 w 43"/>
                  <a:gd name="T17" fmla="*/ 24 h 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 h="191">
                    <a:moveTo>
                      <a:pt x="35" y="24"/>
                    </a:moveTo>
                    <a:cubicBezTo>
                      <a:pt x="35" y="0"/>
                      <a:pt x="35" y="0"/>
                      <a:pt x="35" y="0"/>
                    </a:cubicBezTo>
                    <a:cubicBezTo>
                      <a:pt x="9" y="0"/>
                      <a:pt x="9" y="0"/>
                      <a:pt x="9" y="0"/>
                    </a:cubicBezTo>
                    <a:cubicBezTo>
                      <a:pt x="9" y="24"/>
                      <a:pt x="9" y="24"/>
                      <a:pt x="9" y="24"/>
                    </a:cubicBezTo>
                    <a:cubicBezTo>
                      <a:pt x="4" y="28"/>
                      <a:pt x="0" y="34"/>
                      <a:pt x="0" y="41"/>
                    </a:cubicBezTo>
                    <a:cubicBezTo>
                      <a:pt x="0" y="191"/>
                      <a:pt x="0" y="191"/>
                      <a:pt x="0" y="191"/>
                    </a:cubicBezTo>
                    <a:cubicBezTo>
                      <a:pt x="43" y="191"/>
                      <a:pt x="43" y="191"/>
                      <a:pt x="43" y="191"/>
                    </a:cubicBezTo>
                    <a:cubicBezTo>
                      <a:pt x="43" y="41"/>
                      <a:pt x="43" y="41"/>
                      <a:pt x="43" y="41"/>
                    </a:cubicBezTo>
                    <a:cubicBezTo>
                      <a:pt x="43" y="34"/>
                      <a:pt x="40" y="28"/>
                      <a:pt x="35" y="24"/>
                    </a:cubicBezTo>
                    <a:close/>
                  </a:path>
                </a:pathLst>
              </a:custGeom>
              <a:gradFill flip="none" rotWithShape="1">
                <a:gsLst>
                  <a:gs pos="0">
                    <a:schemeClr val="tx1"/>
                  </a:gs>
                  <a:gs pos="23000">
                    <a:schemeClr val="bg1">
                      <a:lumMod val="50000"/>
                    </a:schemeClr>
                  </a:gs>
                  <a:gs pos="100000">
                    <a:schemeClr val="tx1"/>
                  </a:gs>
                </a:gsLst>
                <a:lin ang="0" scaled="1"/>
                <a:tileRect/>
              </a:gradFill>
              <a:ln>
                <a:noFill/>
              </a:ln>
            </p:spPr>
            <p:txBody>
              <a:bodyPr vert="horz" wrap="square" lIns="91440" tIns="45720" rIns="91440" bIns="45720" numCol="1" anchor="t" anchorCtr="0" compatLnSpc="1">
                <a:prstTxWarp prst="textNoShape">
                  <a:avLst/>
                </a:prstTxWarp>
              </a:bodyPr>
              <a:lstStyle/>
              <a:p>
                <a:endParaRPr lang="ja-JP" altLang="en-US">
                  <a:latin typeface="HGPｺﾞｼｯｸE" pitchFamily="50" charset="-128"/>
                  <a:ea typeface="HGPｺﾞｼｯｸE" pitchFamily="50" charset="-128"/>
                </a:endParaRPr>
              </a:p>
            </p:txBody>
          </p:sp>
          <p:sp>
            <p:nvSpPr>
              <p:cNvPr id="102" name="Freeform 15"/>
              <p:cNvSpPr>
                <a:spLocks/>
              </p:cNvSpPr>
              <p:nvPr/>
            </p:nvSpPr>
            <p:spPr bwMode="auto">
              <a:xfrm>
                <a:off x="6147262" y="4992138"/>
                <a:ext cx="220006" cy="974928"/>
              </a:xfrm>
              <a:custGeom>
                <a:avLst/>
                <a:gdLst>
                  <a:gd name="T0" fmla="*/ 35 w 43"/>
                  <a:gd name="T1" fmla="*/ 24 h 191"/>
                  <a:gd name="T2" fmla="*/ 35 w 43"/>
                  <a:gd name="T3" fmla="*/ 0 h 191"/>
                  <a:gd name="T4" fmla="*/ 9 w 43"/>
                  <a:gd name="T5" fmla="*/ 0 h 191"/>
                  <a:gd name="T6" fmla="*/ 9 w 43"/>
                  <a:gd name="T7" fmla="*/ 24 h 191"/>
                  <a:gd name="T8" fmla="*/ 0 w 43"/>
                  <a:gd name="T9" fmla="*/ 41 h 191"/>
                  <a:gd name="T10" fmla="*/ 0 w 43"/>
                  <a:gd name="T11" fmla="*/ 191 h 191"/>
                  <a:gd name="T12" fmla="*/ 43 w 43"/>
                  <a:gd name="T13" fmla="*/ 191 h 191"/>
                  <a:gd name="T14" fmla="*/ 43 w 43"/>
                  <a:gd name="T15" fmla="*/ 41 h 191"/>
                  <a:gd name="T16" fmla="*/ 35 w 43"/>
                  <a:gd name="T17" fmla="*/ 24 h 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 h="191">
                    <a:moveTo>
                      <a:pt x="35" y="24"/>
                    </a:moveTo>
                    <a:cubicBezTo>
                      <a:pt x="35" y="0"/>
                      <a:pt x="35" y="0"/>
                      <a:pt x="35" y="0"/>
                    </a:cubicBezTo>
                    <a:cubicBezTo>
                      <a:pt x="9" y="0"/>
                      <a:pt x="9" y="0"/>
                      <a:pt x="9" y="0"/>
                    </a:cubicBezTo>
                    <a:cubicBezTo>
                      <a:pt x="9" y="24"/>
                      <a:pt x="9" y="24"/>
                      <a:pt x="9" y="24"/>
                    </a:cubicBezTo>
                    <a:cubicBezTo>
                      <a:pt x="4" y="28"/>
                      <a:pt x="0" y="34"/>
                      <a:pt x="0" y="41"/>
                    </a:cubicBezTo>
                    <a:cubicBezTo>
                      <a:pt x="0" y="191"/>
                      <a:pt x="0" y="191"/>
                      <a:pt x="0" y="191"/>
                    </a:cubicBezTo>
                    <a:cubicBezTo>
                      <a:pt x="43" y="191"/>
                      <a:pt x="43" y="191"/>
                      <a:pt x="43" y="191"/>
                    </a:cubicBezTo>
                    <a:cubicBezTo>
                      <a:pt x="43" y="41"/>
                      <a:pt x="43" y="41"/>
                      <a:pt x="43" y="41"/>
                    </a:cubicBezTo>
                    <a:cubicBezTo>
                      <a:pt x="43" y="34"/>
                      <a:pt x="40" y="28"/>
                      <a:pt x="35" y="24"/>
                    </a:cubicBezTo>
                    <a:close/>
                  </a:path>
                </a:pathLst>
              </a:custGeom>
              <a:gradFill flip="none" rotWithShape="1">
                <a:gsLst>
                  <a:gs pos="0">
                    <a:schemeClr val="tx1"/>
                  </a:gs>
                  <a:gs pos="23000">
                    <a:schemeClr val="bg1">
                      <a:lumMod val="50000"/>
                    </a:schemeClr>
                  </a:gs>
                  <a:gs pos="100000">
                    <a:schemeClr val="tx1"/>
                  </a:gs>
                </a:gsLst>
                <a:lin ang="0" scaled="1"/>
                <a:tileRect/>
              </a:gradFill>
              <a:ln>
                <a:noFill/>
              </a:ln>
            </p:spPr>
            <p:txBody>
              <a:bodyPr vert="horz" wrap="square" lIns="91440" tIns="45720" rIns="91440" bIns="45720" numCol="1" anchor="t" anchorCtr="0" compatLnSpc="1">
                <a:prstTxWarp prst="textNoShape">
                  <a:avLst/>
                </a:prstTxWarp>
              </a:bodyPr>
              <a:lstStyle/>
              <a:p>
                <a:endParaRPr lang="ja-JP" altLang="en-US">
                  <a:latin typeface="HGPｺﾞｼｯｸE" pitchFamily="50" charset="-128"/>
                  <a:ea typeface="HGPｺﾞｼｯｸE" pitchFamily="50" charset="-128"/>
                </a:endParaRPr>
              </a:p>
            </p:txBody>
          </p:sp>
          <p:sp>
            <p:nvSpPr>
              <p:cNvPr id="103" name="Freeform 15"/>
              <p:cNvSpPr>
                <a:spLocks/>
              </p:cNvSpPr>
              <p:nvPr/>
            </p:nvSpPr>
            <p:spPr bwMode="auto">
              <a:xfrm>
                <a:off x="6440803" y="4992138"/>
                <a:ext cx="220006" cy="974928"/>
              </a:xfrm>
              <a:custGeom>
                <a:avLst/>
                <a:gdLst>
                  <a:gd name="T0" fmla="*/ 35 w 43"/>
                  <a:gd name="T1" fmla="*/ 24 h 191"/>
                  <a:gd name="T2" fmla="*/ 35 w 43"/>
                  <a:gd name="T3" fmla="*/ 0 h 191"/>
                  <a:gd name="T4" fmla="*/ 9 w 43"/>
                  <a:gd name="T5" fmla="*/ 0 h 191"/>
                  <a:gd name="T6" fmla="*/ 9 w 43"/>
                  <a:gd name="T7" fmla="*/ 24 h 191"/>
                  <a:gd name="T8" fmla="*/ 0 w 43"/>
                  <a:gd name="T9" fmla="*/ 41 h 191"/>
                  <a:gd name="T10" fmla="*/ 0 w 43"/>
                  <a:gd name="T11" fmla="*/ 191 h 191"/>
                  <a:gd name="T12" fmla="*/ 43 w 43"/>
                  <a:gd name="T13" fmla="*/ 191 h 191"/>
                  <a:gd name="T14" fmla="*/ 43 w 43"/>
                  <a:gd name="T15" fmla="*/ 41 h 191"/>
                  <a:gd name="T16" fmla="*/ 35 w 43"/>
                  <a:gd name="T17" fmla="*/ 24 h 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 h="191">
                    <a:moveTo>
                      <a:pt x="35" y="24"/>
                    </a:moveTo>
                    <a:cubicBezTo>
                      <a:pt x="35" y="0"/>
                      <a:pt x="35" y="0"/>
                      <a:pt x="35" y="0"/>
                    </a:cubicBezTo>
                    <a:cubicBezTo>
                      <a:pt x="9" y="0"/>
                      <a:pt x="9" y="0"/>
                      <a:pt x="9" y="0"/>
                    </a:cubicBezTo>
                    <a:cubicBezTo>
                      <a:pt x="9" y="24"/>
                      <a:pt x="9" y="24"/>
                      <a:pt x="9" y="24"/>
                    </a:cubicBezTo>
                    <a:cubicBezTo>
                      <a:pt x="4" y="28"/>
                      <a:pt x="0" y="34"/>
                      <a:pt x="0" y="41"/>
                    </a:cubicBezTo>
                    <a:cubicBezTo>
                      <a:pt x="0" y="191"/>
                      <a:pt x="0" y="191"/>
                      <a:pt x="0" y="191"/>
                    </a:cubicBezTo>
                    <a:cubicBezTo>
                      <a:pt x="43" y="191"/>
                      <a:pt x="43" y="191"/>
                      <a:pt x="43" y="191"/>
                    </a:cubicBezTo>
                    <a:cubicBezTo>
                      <a:pt x="43" y="41"/>
                      <a:pt x="43" y="41"/>
                      <a:pt x="43" y="41"/>
                    </a:cubicBezTo>
                    <a:cubicBezTo>
                      <a:pt x="43" y="34"/>
                      <a:pt x="40" y="28"/>
                      <a:pt x="35" y="24"/>
                    </a:cubicBezTo>
                    <a:close/>
                  </a:path>
                </a:pathLst>
              </a:custGeom>
              <a:gradFill flip="none" rotWithShape="1">
                <a:gsLst>
                  <a:gs pos="0">
                    <a:schemeClr val="tx1"/>
                  </a:gs>
                  <a:gs pos="23000">
                    <a:schemeClr val="bg1">
                      <a:lumMod val="50000"/>
                    </a:schemeClr>
                  </a:gs>
                  <a:gs pos="100000">
                    <a:schemeClr val="tx1"/>
                  </a:gs>
                </a:gsLst>
                <a:lin ang="0" scaled="1"/>
                <a:tileRect/>
              </a:gradFill>
              <a:ln>
                <a:noFill/>
              </a:ln>
            </p:spPr>
            <p:txBody>
              <a:bodyPr vert="horz" wrap="square" lIns="91440" tIns="45720" rIns="91440" bIns="45720" numCol="1" anchor="t" anchorCtr="0" compatLnSpc="1">
                <a:prstTxWarp prst="textNoShape">
                  <a:avLst/>
                </a:prstTxWarp>
              </a:bodyPr>
              <a:lstStyle/>
              <a:p>
                <a:endParaRPr lang="ja-JP" altLang="en-US">
                  <a:latin typeface="HGPｺﾞｼｯｸE" pitchFamily="50" charset="-128"/>
                  <a:ea typeface="HGPｺﾞｼｯｸE" pitchFamily="50" charset="-128"/>
                </a:endParaRPr>
              </a:p>
            </p:txBody>
          </p:sp>
          <p:sp>
            <p:nvSpPr>
              <p:cNvPr id="104" name="Freeform 15"/>
              <p:cNvSpPr>
                <a:spLocks/>
              </p:cNvSpPr>
              <p:nvPr/>
            </p:nvSpPr>
            <p:spPr bwMode="auto">
              <a:xfrm>
                <a:off x="6734344" y="4992138"/>
                <a:ext cx="220006" cy="974928"/>
              </a:xfrm>
              <a:custGeom>
                <a:avLst/>
                <a:gdLst>
                  <a:gd name="T0" fmla="*/ 35 w 43"/>
                  <a:gd name="T1" fmla="*/ 24 h 191"/>
                  <a:gd name="T2" fmla="*/ 35 w 43"/>
                  <a:gd name="T3" fmla="*/ 0 h 191"/>
                  <a:gd name="T4" fmla="*/ 9 w 43"/>
                  <a:gd name="T5" fmla="*/ 0 h 191"/>
                  <a:gd name="T6" fmla="*/ 9 w 43"/>
                  <a:gd name="T7" fmla="*/ 24 h 191"/>
                  <a:gd name="T8" fmla="*/ 0 w 43"/>
                  <a:gd name="T9" fmla="*/ 41 h 191"/>
                  <a:gd name="T10" fmla="*/ 0 w 43"/>
                  <a:gd name="T11" fmla="*/ 191 h 191"/>
                  <a:gd name="T12" fmla="*/ 43 w 43"/>
                  <a:gd name="T13" fmla="*/ 191 h 191"/>
                  <a:gd name="T14" fmla="*/ 43 w 43"/>
                  <a:gd name="T15" fmla="*/ 41 h 191"/>
                  <a:gd name="T16" fmla="*/ 35 w 43"/>
                  <a:gd name="T17" fmla="*/ 24 h 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 h="191">
                    <a:moveTo>
                      <a:pt x="35" y="24"/>
                    </a:moveTo>
                    <a:cubicBezTo>
                      <a:pt x="35" y="0"/>
                      <a:pt x="35" y="0"/>
                      <a:pt x="35" y="0"/>
                    </a:cubicBezTo>
                    <a:cubicBezTo>
                      <a:pt x="9" y="0"/>
                      <a:pt x="9" y="0"/>
                      <a:pt x="9" y="0"/>
                    </a:cubicBezTo>
                    <a:cubicBezTo>
                      <a:pt x="9" y="24"/>
                      <a:pt x="9" y="24"/>
                      <a:pt x="9" y="24"/>
                    </a:cubicBezTo>
                    <a:cubicBezTo>
                      <a:pt x="4" y="28"/>
                      <a:pt x="0" y="34"/>
                      <a:pt x="0" y="41"/>
                    </a:cubicBezTo>
                    <a:cubicBezTo>
                      <a:pt x="0" y="191"/>
                      <a:pt x="0" y="191"/>
                      <a:pt x="0" y="191"/>
                    </a:cubicBezTo>
                    <a:cubicBezTo>
                      <a:pt x="43" y="191"/>
                      <a:pt x="43" y="191"/>
                      <a:pt x="43" y="191"/>
                    </a:cubicBezTo>
                    <a:cubicBezTo>
                      <a:pt x="43" y="41"/>
                      <a:pt x="43" y="41"/>
                      <a:pt x="43" y="41"/>
                    </a:cubicBezTo>
                    <a:cubicBezTo>
                      <a:pt x="43" y="34"/>
                      <a:pt x="40" y="28"/>
                      <a:pt x="35" y="24"/>
                    </a:cubicBezTo>
                    <a:close/>
                  </a:path>
                </a:pathLst>
              </a:custGeom>
              <a:gradFill flip="none" rotWithShape="1">
                <a:gsLst>
                  <a:gs pos="0">
                    <a:schemeClr val="tx1"/>
                  </a:gs>
                  <a:gs pos="23000">
                    <a:schemeClr val="bg1">
                      <a:lumMod val="50000"/>
                    </a:schemeClr>
                  </a:gs>
                  <a:gs pos="100000">
                    <a:schemeClr val="tx1"/>
                  </a:gs>
                </a:gsLst>
                <a:lin ang="0" scaled="1"/>
                <a:tileRect/>
              </a:gradFill>
              <a:ln>
                <a:noFill/>
              </a:ln>
            </p:spPr>
            <p:txBody>
              <a:bodyPr vert="horz" wrap="square" lIns="91440" tIns="45720" rIns="91440" bIns="45720" numCol="1" anchor="t" anchorCtr="0" compatLnSpc="1">
                <a:prstTxWarp prst="textNoShape">
                  <a:avLst/>
                </a:prstTxWarp>
              </a:bodyPr>
              <a:lstStyle/>
              <a:p>
                <a:endParaRPr lang="ja-JP" altLang="en-US">
                  <a:latin typeface="HGPｺﾞｼｯｸE" pitchFamily="50" charset="-128"/>
                  <a:ea typeface="HGPｺﾞｼｯｸE" pitchFamily="50" charset="-128"/>
                </a:endParaRPr>
              </a:p>
            </p:txBody>
          </p:sp>
        </p:grpSp>
        <p:grpSp>
          <p:nvGrpSpPr>
            <p:cNvPr id="95" name="グループ化 94"/>
            <p:cNvGrpSpPr/>
            <p:nvPr/>
          </p:nvGrpSpPr>
          <p:grpSpPr>
            <a:xfrm>
              <a:off x="7560332" y="4908283"/>
              <a:ext cx="1100629" cy="974928"/>
              <a:chOff x="5853721" y="4992138"/>
              <a:chExt cx="1100629" cy="974928"/>
            </a:xfrm>
          </p:grpSpPr>
          <p:sp>
            <p:nvSpPr>
              <p:cNvPr id="96" name="Freeform 15"/>
              <p:cNvSpPr>
                <a:spLocks/>
              </p:cNvSpPr>
              <p:nvPr/>
            </p:nvSpPr>
            <p:spPr bwMode="auto">
              <a:xfrm>
                <a:off x="5853721" y="4992138"/>
                <a:ext cx="220006" cy="974928"/>
              </a:xfrm>
              <a:custGeom>
                <a:avLst/>
                <a:gdLst>
                  <a:gd name="T0" fmla="*/ 35 w 43"/>
                  <a:gd name="T1" fmla="*/ 24 h 191"/>
                  <a:gd name="T2" fmla="*/ 35 w 43"/>
                  <a:gd name="T3" fmla="*/ 0 h 191"/>
                  <a:gd name="T4" fmla="*/ 9 w 43"/>
                  <a:gd name="T5" fmla="*/ 0 h 191"/>
                  <a:gd name="T6" fmla="*/ 9 w 43"/>
                  <a:gd name="T7" fmla="*/ 24 h 191"/>
                  <a:gd name="T8" fmla="*/ 0 w 43"/>
                  <a:gd name="T9" fmla="*/ 41 h 191"/>
                  <a:gd name="T10" fmla="*/ 0 w 43"/>
                  <a:gd name="T11" fmla="*/ 191 h 191"/>
                  <a:gd name="T12" fmla="*/ 43 w 43"/>
                  <a:gd name="T13" fmla="*/ 191 h 191"/>
                  <a:gd name="T14" fmla="*/ 43 w 43"/>
                  <a:gd name="T15" fmla="*/ 41 h 191"/>
                  <a:gd name="T16" fmla="*/ 35 w 43"/>
                  <a:gd name="T17" fmla="*/ 24 h 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 h="191">
                    <a:moveTo>
                      <a:pt x="35" y="24"/>
                    </a:moveTo>
                    <a:cubicBezTo>
                      <a:pt x="35" y="0"/>
                      <a:pt x="35" y="0"/>
                      <a:pt x="35" y="0"/>
                    </a:cubicBezTo>
                    <a:cubicBezTo>
                      <a:pt x="9" y="0"/>
                      <a:pt x="9" y="0"/>
                      <a:pt x="9" y="0"/>
                    </a:cubicBezTo>
                    <a:cubicBezTo>
                      <a:pt x="9" y="24"/>
                      <a:pt x="9" y="24"/>
                      <a:pt x="9" y="24"/>
                    </a:cubicBezTo>
                    <a:cubicBezTo>
                      <a:pt x="4" y="28"/>
                      <a:pt x="0" y="34"/>
                      <a:pt x="0" y="41"/>
                    </a:cubicBezTo>
                    <a:cubicBezTo>
                      <a:pt x="0" y="191"/>
                      <a:pt x="0" y="191"/>
                      <a:pt x="0" y="191"/>
                    </a:cubicBezTo>
                    <a:cubicBezTo>
                      <a:pt x="43" y="191"/>
                      <a:pt x="43" y="191"/>
                      <a:pt x="43" y="191"/>
                    </a:cubicBezTo>
                    <a:cubicBezTo>
                      <a:pt x="43" y="41"/>
                      <a:pt x="43" y="41"/>
                      <a:pt x="43" y="41"/>
                    </a:cubicBezTo>
                    <a:cubicBezTo>
                      <a:pt x="43" y="34"/>
                      <a:pt x="40" y="28"/>
                      <a:pt x="35" y="24"/>
                    </a:cubicBezTo>
                    <a:close/>
                  </a:path>
                </a:pathLst>
              </a:custGeom>
              <a:gradFill flip="none" rotWithShape="1">
                <a:gsLst>
                  <a:gs pos="0">
                    <a:schemeClr val="tx1"/>
                  </a:gs>
                  <a:gs pos="23000">
                    <a:schemeClr val="bg1">
                      <a:lumMod val="50000"/>
                    </a:schemeClr>
                  </a:gs>
                  <a:gs pos="100000">
                    <a:schemeClr val="tx1"/>
                  </a:gs>
                </a:gsLst>
                <a:lin ang="0" scaled="1"/>
                <a:tileRect/>
              </a:gradFill>
              <a:ln>
                <a:noFill/>
              </a:ln>
            </p:spPr>
            <p:txBody>
              <a:bodyPr vert="horz" wrap="square" lIns="91440" tIns="45720" rIns="91440" bIns="45720" numCol="1" anchor="t" anchorCtr="0" compatLnSpc="1">
                <a:prstTxWarp prst="textNoShape">
                  <a:avLst/>
                </a:prstTxWarp>
              </a:bodyPr>
              <a:lstStyle/>
              <a:p>
                <a:endParaRPr lang="ja-JP" altLang="en-US">
                  <a:latin typeface="HGPｺﾞｼｯｸE" pitchFamily="50" charset="-128"/>
                  <a:ea typeface="HGPｺﾞｼｯｸE" pitchFamily="50" charset="-128"/>
                </a:endParaRPr>
              </a:p>
            </p:txBody>
          </p:sp>
          <p:sp>
            <p:nvSpPr>
              <p:cNvPr id="98" name="Freeform 15"/>
              <p:cNvSpPr>
                <a:spLocks/>
              </p:cNvSpPr>
              <p:nvPr/>
            </p:nvSpPr>
            <p:spPr bwMode="auto">
              <a:xfrm>
                <a:off x="6147262" y="4992138"/>
                <a:ext cx="220006" cy="974928"/>
              </a:xfrm>
              <a:custGeom>
                <a:avLst/>
                <a:gdLst>
                  <a:gd name="T0" fmla="*/ 35 w 43"/>
                  <a:gd name="T1" fmla="*/ 24 h 191"/>
                  <a:gd name="T2" fmla="*/ 35 w 43"/>
                  <a:gd name="T3" fmla="*/ 0 h 191"/>
                  <a:gd name="T4" fmla="*/ 9 w 43"/>
                  <a:gd name="T5" fmla="*/ 0 h 191"/>
                  <a:gd name="T6" fmla="*/ 9 w 43"/>
                  <a:gd name="T7" fmla="*/ 24 h 191"/>
                  <a:gd name="T8" fmla="*/ 0 w 43"/>
                  <a:gd name="T9" fmla="*/ 41 h 191"/>
                  <a:gd name="T10" fmla="*/ 0 w 43"/>
                  <a:gd name="T11" fmla="*/ 191 h 191"/>
                  <a:gd name="T12" fmla="*/ 43 w 43"/>
                  <a:gd name="T13" fmla="*/ 191 h 191"/>
                  <a:gd name="T14" fmla="*/ 43 w 43"/>
                  <a:gd name="T15" fmla="*/ 41 h 191"/>
                  <a:gd name="T16" fmla="*/ 35 w 43"/>
                  <a:gd name="T17" fmla="*/ 24 h 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 h="191">
                    <a:moveTo>
                      <a:pt x="35" y="24"/>
                    </a:moveTo>
                    <a:cubicBezTo>
                      <a:pt x="35" y="0"/>
                      <a:pt x="35" y="0"/>
                      <a:pt x="35" y="0"/>
                    </a:cubicBezTo>
                    <a:cubicBezTo>
                      <a:pt x="9" y="0"/>
                      <a:pt x="9" y="0"/>
                      <a:pt x="9" y="0"/>
                    </a:cubicBezTo>
                    <a:cubicBezTo>
                      <a:pt x="9" y="24"/>
                      <a:pt x="9" y="24"/>
                      <a:pt x="9" y="24"/>
                    </a:cubicBezTo>
                    <a:cubicBezTo>
                      <a:pt x="4" y="28"/>
                      <a:pt x="0" y="34"/>
                      <a:pt x="0" y="41"/>
                    </a:cubicBezTo>
                    <a:cubicBezTo>
                      <a:pt x="0" y="191"/>
                      <a:pt x="0" y="191"/>
                      <a:pt x="0" y="191"/>
                    </a:cubicBezTo>
                    <a:cubicBezTo>
                      <a:pt x="43" y="191"/>
                      <a:pt x="43" y="191"/>
                      <a:pt x="43" y="191"/>
                    </a:cubicBezTo>
                    <a:cubicBezTo>
                      <a:pt x="43" y="41"/>
                      <a:pt x="43" y="41"/>
                      <a:pt x="43" y="41"/>
                    </a:cubicBezTo>
                    <a:cubicBezTo>
                      <a:pt x="43" y="34"/>
                      <a:pt x="40" y="28"/>
                      <a:pt x="35" y="24"/>
                    </a:cubicBezTo>
                    <a:close/>
                  </a:path>
                </a:pathLst>
              </a:custGeom>
              <a:gradFill flip="none" rotWithShape="1">
                <a:gsLst>
                  <a:gs pos="0">
                    <a:schemeClr val="tx1"/>
                  </a:gs>
                  <a:gs pos="23000">
                    <a:schemeClr val="bg1">
                      <a:lumMod val="50000"/>
                    </a:schemeClr>
                  </a:gs>
                  <a:gs pos="100000">
                    <a:schemeClr val="tx1"/>
                  </a:gs>
                </a:gsLst>
                <a:lin ang="0" scaled="1"/>
                <a:tileRect/>
              </a:gradFill>
              <a:ln>
                <a:noFill/>
              </a:ln>
            </p:spPr>
            <p:txBody>
              <a:bodyPr vert="horz" wrap="square" lIns="91440" tIns="45720" rIns="91440" bIns="45720" numCol="1" anchor="t" anchorCtr="0" compatLnSpc="1">
                <a:prstTxWarp prst="textNoShape">
                  <a:avLst/>
                </a:prstTxWarp>
              </a:bodyPr>
              <a:lstStyle/>
              <a:p>
                <a:endParaRPr lang="ja-JP" altLang="en-US">
                  <a:latin typeface="HGPｺﾞｼｯｸE" pitchFamily="50" charset="-128"/>
                  <a:ea typeface="HGPｺﾞｼｯｸE" pitchFamily="50" charset="-128"/>
                </a:endParaRPr>
              </a:p>
            </p:txBody>
          </p:sp>
          <p:sp>
            <p:nvSpPr>
              <p:cNvPr id="99" name="Freeform 15"/>
              <p:cNvSpPr>
                <a:spLocks/>
              </p:cNvSpPr>
              <p:nvPr/>
            </p:nvSpPr>
            <p:spPr bwMode="auto">
              <a:xfrm>
                <a:off x="6440803" y="4992138"/>
                <a:ext cx="220006" cy="974928"/>
              </a:xfrm>
              <a:custGeom>
                <a:avLst/>
                <a:gdLst>
                  <a:gd name="T0" fmla="*/ 35 w 43"/>
                  <a:gd name="T1" fmla="*/ 24 h 191"/>
                  <a:gd name="T2" fmla="*/ 35 w 43"/>
                  <a:gd name="T3" fmla="*/ 0 h 191"/>
                  <a:gd name="T4" fmla="*/ 9 w 43"/>
                  <a:gd name="T5" fmla="*/ 0 h 191"/>
                  <a:gd name="T6" fmla="*/ 9 w 43"/>
                  <a:gd name="T7" fmla="*/ 24 h 191"/>
                  <a:gd name="T8" fmla="*/ 0 w 43"/>
                  <a:gd name="T9" fmla="*/ 41 h 191"/>
                  <a:gd name="T10" fmla="*/ 0 w 43"/>
                  <a:gd name="T11" fmla="*/ 191 h 191"/>
                  <a:gd name="T12" fmla="*/ 43 w 43"/>
                  <a:gd name="T13" fmla="*/ 191 h 191"/>
                  <a:gd name="T14" fmla="*/ 43 w 43"/>
                  <a:gd name="T15" fmla="*/ 41 h 191"/>
                  <a:gd name="T16" fmla="*/ 35 w 43"/>
                  <a:gd name="T17" fmla="*/ 24 h 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 h="191">
                    <a:moveTo>
                      <a:pt x="35" y="24"/>
                    </a:moveTo>
                    <a:cubicBezTo>
                      <a:pt x="35" y="0"/>
                      <a:pt x="35" y="0"/>
                      <a:pt x="35" y="0"/>
                    </a:cubicBezTo>
                    <a:cubicBezTo>
                      <a:pt x="9" y="0"/>
                      <a:pt x="9" y="0"/>
                      <a:pt x="9" y="0"/>
                    </a:cubicBezTo>
                    <a:cubicBezTo>
                      <a:pt x="9" y="24"/>
                      <a:pt x="9" y="24"/>
                      <a:pt x="9" y="24"/>
                    </a:cubicBezTo>
                    <a:cubicBezTo>
                      <a:pt x="4" y="28"/>
                      <a:pt x="0" y="34"/>
                      <a:pt x="0" y="41"/>
                    </a:cubicBezTo>
                    <a:cubicBezTo>
                      <a:pt x="0" y="191"/>
                      <a:pt x="0" y="191"/>
                      <a:pt x="0" y="191"/>
                    </a:cubicBezTo>
                    <a:cubicBezTo>
                      <a:pt x="43" y="191"/>
                      <a:pt x="43" y="191"/>
                      <a:pt x="43" y="191"/>
                    </a:cubicBezTo>
                    <a:cubicBezTo>
                      <a:pt x="43" y="41"/>
                      <a:pt x="43" y="41"/>
                      <a:pt x="43" y="41"/>
                    </a:cubicBezTo>
                    <a:cubicBezTo>
                      <a:pt x="43" y="34"/>
                      <a:pt x="40" y="28"/>
                      <a:pt x="35" y="24"/>
                    </a:cubicBezTo>
                    <a:close/>
                  </a:path>
                </a:pathLst>
              </a:custGeom>
              <a:gradFill flip="none" rotWithShape="1">
                <a:gsLst>
                  <a:gs pos="0">
                    <a:schemeClr val="tx1"/>
                  </a:gs>
                  <a:gs pos="23000">
                    <a:schemeClr val="bg1">
                      <a:lumMod val="50000"/>
                    </a:schemeClr>
                  </a:gs>
                  <a:gs pos="100000">
                    <a:schemeClr val="tx1"/>
                  </a:gs>
                </a:gsLst>
                <a:lin ang="0" scaled="1"/>
                <a:tileRect/>
              </a:gradFill>
              <a:ln>
                <a:noFill/>
              </a:ln>
            </p:spPr>
            <p:txBody>
              <a:bodyPr vert="horz" wrap="square" lIns="91440" tIns="45720" rIns="91440" bIns="45720" numCol="1" anchor="t" anchorCtr="0" compatLnSpc="1">
                <a:prstTxWarp prst="textNoShape">
                  <a:avLst/>
                </a:prstTxWarp>
              </a:bodyPr>
              <a:lstStyle/>
              <a:p>
                <a:endParaRPr lang="ja-JP" altLang="en-US">
                  <a:latin typeface="HGPｺﾞｼｯｸE" pitchFamily="50" charset="-128"/>
                  <a:ea typeface="HGPｺﾞｼｯｸE" pitchFamily="50" charset="-128"/>
                </a:endParaRPr>
              </a:p>
            </p:txBody>
          </p:sp>
          <p:sp>
            <p:nvSpPr>
              <p:cNvPr id="100" name="Freeform 15"/>
              <p:cNvSpPr>
                <a:spLocks/>
              </p:cNvSpPr>
              <p:nvPr/>
            </p:nvSpPr>
            <p:spPr bwMode="auto">
              <a:xfrm>
                <a:off x="6734344" y="4992138"/>
                <a:ext cx="220006" cy="974928"/>
              </a:xfrm>
              <a:custGeom>
                <a:avLst/>
                <a:gdLst>
                  <a:gd name="T0" fmla="*/ 35 w 43"/>
                  <a:gd name="T1" fmla="*/ 24 h 191"/>
                  <a:gd name="T2" fmla="*/ 35 w 43"/>
                  <a:gd name="T3" fmla="*/ 0 h 191"/>
                  <a:gd name="T4" fmla="*/ 9 w 43"/>
                  <a:gd name="T5" fmla="*/ 0 h 191"/>
                  <a:gd name="T6" fmla="*/ 9 w 43"/>
                  <a:gd name="T7" fmla="*/ 24 h 191"/>
                  <a:gd name="T8" fmla="*/ 0 w 43"/>
                  <a:gd name="T9" fmla="*/ 41 h 191"/>
                  <a:gd name="T10" fmla="*/ 0 w 43"/>
                  <a:gd name="T11" fmla="*/ 191 h 191"/>
                  <a:gd name="T12" fmla="*/ 43 w 43"/>
                  <a:gd name="T13" fmla="*/ 191 h 191"/>
                  <a:gd name="T14" fmla="*/ 43 w 43"/>
                  <a:gd name="T15" fmla="*/ 41 h 191"/>
                  <a:gd name="T16" fmla="*/ 35 w 43"/>
                  <a:gd name="T17" fmla="*/ 24 h 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 h="191">
                    <a:moveTo>
                      <a:pt x="35" y="24"/>
                    </a:moveTo>
                    <a:cubicBezTo>
                      <a:pt x="35" y="0"/>
                      <a:pt x="35" y="0"/>
                      <a:pt x="35" y="0"/>
                    </a:cubicBezTo>
                    <a:cubicBezTo>
                      <a:pt x="9" y="0"/>
                      <a:pt x="9" y="0"/>
                      <a:pt x="9" y="0"/>
                    </a:cubicBezTo>
                    <a:cubicBezTo>
                      <a:pt x="9" y="24"/>
                      <a:pt x="9" y="24"/>
                      <a:pt x="9" y="24"/>
                    </a:cubicBezTo>
                    <a:cubicBezTo>
                      <a:pt x="4" y="28"/>
                      <a:pt x="0" y="34"/>
                      <a:pt x="0" y="41"/>
                    </a:cubicBezTo>
                    <a:cubicBezTo>
                      <a:pt x="0" y="191"/>
                      <a:pt x="0" y="191"/>
                      <a:pt x="0" y="191"/>
                    </a:cubicBezTo>
                    <a:cubicBezTo>
                      <a:pt x="43" y="191"/>
                      <a:pt x="43" y="191"/>
                      <a:pt x="43" y="191"/>
                    </a:cubicBezTo>
                    <a:cubicBezTo>
                      <a:pt x="43" y="41"/>
                      <a:pt x="43" y="41"/>
                      <a:pt x="43" y="41"/>
                    </a:cubicBezTo>
                    <a:cubicBezTo>
                      <a:pt x="43" y="34"/>
                      <a:pt x="40" y="28"/>
                      <a:pt x="35" y="24"/>
                    </a:cubicBezTo>
                    <a:close/>
                  </a:path>
                </a:pathLst>
              </a:custGeom>
              <a:gradFill flip="none" rotWithShape="1">
                <a:gsLst>
                  <a:gs pos="0">
                    <a:schemeClr val="tx1"/>
                  </a:gs>
                  <a:gs pos="23000">
                    <a:schemeClr val="bg1">
                      <a:lumMod val="50000"/>
                    </a:schemeClr>
                  </a:gs>
                  <a:gs pos="100000">
                    <a:schemeClr val="tx1"/>
                  </a:gs>
                </a:gsLst>
                <a:lin ang="0" scaled="1"/>
                <a:tileRect/>
              </a:gradFill>
              <a:ln>
                <a:noFill/>
              </a:ln>
            </p:spPr>
            <p:txBody>
              <a:bodyPr vert="horz" wrap="square" lIns="91440" tIns="45720" rIns="91440" bIns="45720" numCol="1" anchor="t" anchorCtr="0" compatLnSpc="1">
                <a:prstTxWarp prst="textNoShape">
                  <a:avLst/>
                </a:prstTxWarp>
              </a:bodyPr>
              <a:lstStyle/>
              <a:p>
                <a:endParaRPr lang="ja-JP" altLang="en-US">
                  <a:latin typeface="HGPｺﾞｼｯｸE" pitchFamily="50" charset="-128"/>
                  <a:ea typeface="HGPｺﾞｼｯｸE" pitchFamily="50" charset="-128"/>
                </a:endParaRPr>
              </a:p>
            </p:txBody>
          </p:sp>
        </p:grpSp>
      </p:grpSp>
      <p:sp>
        <p:nvSpPr>
          <p:cNvPr id="81" name="テキスト ボックス 8"/>
          <p:cNvSpPr txBox="1">
            <a:spLocks noChangeArrowheads="1"/>
          </p:cNvSpPr>
          <p:nvPr/>
        </p:nvSpPr>
        <p:spPr bwMode="auto">
          <a:xfrm>
            <a:off x="7056276" y="987283"/>
            <a:ext cx="171727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3200">
                <a:solidFill>
                  <a:schemeClr val="tx1"/>
                </a:solidFill>
                <a:latin typeface="Calibri" pitchFamily="34" charset="0"/>
                <a:ea typeface="ＭＳ Ｐゴシック" charset="-128"/>
              </a:defRPr>
            </a:lvl1pPr>
            <a:lvl2pPr>
              <a:defRPr kumimoji="1" sz="2800">
                <a:solidFill>
                  <a:schemeClr val="tx1"/>
                </a:solidFill>
                <a:latin typeface="Calibri" pitchFamily="34" charset="0"/>
                <a:ea typeface="ＭＳ Ｐゴシック" charset="-128"/>
              </a:defRPr>
            </a:lvl2pPr>
            <a:lvl3pPr>
              <a:defRPr kumimoji="1" sz="2400">
                <a:solidFill>
                  <a:schemeClr val="tx1"/>
                </a:solidFill>
                <a:latin typeface="Calibri" pitchFamily="34" charset="0"/>
                <a:ea typeface="ＭＳ Ｐゴシック" charset="-128"/>
              </a:defRPr>
            </a:lvl3pPr>
            <a:lvl4pPr>
              <a:defRPr kumimoji="1" sz="2000">
                <a:solidFill>
                  <a:schemeClr val="tx1"/>
                </a:solidFill>
                <a:latin typeface="Calibri" pitchFamily="34" charset="0"/>
                <a:ea typeface="ＭＳ Ｐゴシック" charset="-128"/>
              </a:defRPr>
            </a:lvl4pPr>
            <a:lvl5pPr>
              <a:defRPr kumimoji="1" sz="2000">
                <a:solidFill>
                  <a:schemeClr val="tx1"/>
                </a:solidFill>
                <a:latin typeface="Calibri" pitchFamily="34" charset="0"/>
                <a:ea typeface="ＭＳ Ｐゴシック" charset="-128"/>
              </a:defRPr>
            </a:lvl5pPr>
            <a:lvl6pPr eaLnBrk="0" fontAlgn="base" hangingPunct="0">
              <a:spcAft>
                <a:spcPct val="0"/>
              </a:spcAft>
              <a:buFont typeface="Arial" charset="0"/>
              <a:buChar char="»"/>
              <a:defRPr kumimoji="1" sz="2000">
                <a:solidFill>
                  <a:schemeClr val="tx1"/>
                </a:solidFill>
                <a:latin typeface="Calibri" pitchFamily="34" charset="0"/>
                <a:ea typeface="ＭＳ Ｐゴシック" charset="-128"/>
              </a:defRPr>
            </a:lvl6pPr>
            <a:lvl7pPr eaLnBrk="0" fontAlgn="base" hangingPunct="0">
              <a:spcAft>
                <a:spcPct val="0"/>
              </a:spcAft>
              <a:buFont typeface="Arial" charset="0"/>
              <a:buChar char="»"/>
              <a:defRPr kumimoji="1" sz="2000">
                <a:solidFill>
                  <a:schemeClr val="tx1"/>
                </a:solidFill>
                <a:latin typeface="Calibri" pitchFamily="34" charset="0"/>
                <a:ea typeface="ＭＳ Ｐゴシック" charset="-128"/>
              </a:defRPr>
            </a:lvl7pPr>
            <a:lvl8pPr eaLnBrk="0" fontAlgn="base" hangingPunct="0">
              <a:spcAft>
                <a:spcPct val="0"/>
              </a:spcAft>
              <a:buFont typeface="Arial" charset="0"/>
              <a:buChar char="»"/>
              <a:defRPr kumimoji="1" sz="2000">
                <a:solidFill>
                  <a:schemeClr val="tx1"/>
                </a:solidFill>
                <a:latin typeface="Calibri" pitchFamily="34" charset="0"/>
                <a:ea typeface="ＭＳ Ｐゴシック" charset="-128"/>
              </a:defRPr>
            </a:lvl8pPr>
            <a:lvl9pPr eaLnBrk="0" fontAlgn="base" hangingPunct="0">
              <a:spcAft>
                <a:spcPct val="0"/>
              </a:spcAft>
              <a:buFont typeface="Arial" charset="0"/>
              <a:buChar char="»"/>
              <a:defRPr kumimoji="1" sz="2000">
                <a:solidFill>
                  <a:schemeClr val="tx1"/>
                </a:solidFill>
                <a:latin typeface="Calibri" pitchFamily="34" charset="0"/>
                <a:ea typeface="ＭＳ Ｐゴシック" charset="-128"/>
              </a:defRPr>
            </a:lvl9pPr>
          </a:lstStyle>
          <a:p>
            <a:pPr algn="ctr" eaLnBrk="1" hangingPunct="1"/>
            <a:r>
              <a:rPr lang="ja-JP" altLang="en-US" sz="1800" dirty="0">
                <a:solidFill>
                  <a:srgbClr val="00B050"/>
                </a:solidFill>
                <a:latin typeface="HGPｺﾞｼｯｸE" pitchFamily="50" charset="-128"/>
                <a:ea typeface="HGPｺﾞｼｯｸE" pitchFamily="50" charset="-128"/>
              </a:rPr>
              <a:t>第一供給装置</a:t>
            </a:r>
          </a:p>
        </p:txBody>
      </p:sp>
      <p:grpSp>
        <p:nvGrpSpPr>
          <p:cNvPr id="4" name="グループ化 3"/>
          <p:cNvGrpSpPr/>
          <p:nvPr/>
        </p:nvGrpSpPr>
        <p:grpSpPr>
          <a:xfrm>
            <a:off x="323528" y="3284885"/>
            <a:ext cx="7642339" cy="828191"/>
            <a:chOff x="323528" y="3032609"/>
            <a:chExt cx="7642339" cy="828191"/>
          </a:xfrm>
        </p:grpSpPr>
        <p:sp>
          <p:nvSpPr>
            <p:cNvPr id="67" name="Freeform 5"/>
            <p:cNvSpPr>
              <a:spLocks/>
            </p:cNvSpPr>
            <p:nvPr/>
          </p:nvSpPr>
          <p:spPr bwMode="auto">
            <a:xfrm>
              <a:off x="1367644" y="3032609"/>
              <a:ext cx="6598223" cy="495300"/>
            </a:xfrm>
            <a:custGeom>
              <a:avLst/>
              <a:gdLst>
                <a:gd name="T0" fmla="*/ 3903 w 3903"/>
                <a:gd name="T1" fmla="*/ 0 h 312"/>
                <a:gd name="T2" fmla="*/ 3903 w 3903"/>
                <a:gd name="T3" fmla="*/ 312 h 312"/>
                <a:gd name="T4" fmla="*/ 0 w 3903"/>
                <a:gd name="T5" fmla="*/ 312 h 312"/>
              </a:gdLst>
              <a:ahLst/>
              <a:cxnLst>
                <a:cxn ang="0">
                  <a:pos x="T0" y="T1"/>
                </a:cxn>
                <a:cxn ang="0">
                  <a:pos x="T2" y="T3"/>
                </a:cxn>
                <a:cxn ang="0">
                  <a:pos x="T4" y="T5"/>
                </a:cxn>
              </a:cxnLst>
              <a:rect l="0" t="0" r="r" b="b"/>
              <a:pathLst>
                <a:path w="3903" h="312">
                  <a:moveTo>
                    <a:pt x="3903" y="0"/>
                  </a:moveTo>
                  <a:lnTo>
                    <a:pt x="3903" y="312"/>
                  </a:lnTo>
                  <a:lnTo>
                    <a:pt x="0" y="312"/>
                  </a:lnTo>
                </a:path>
              </a:pathLst>
            </a:custGeom>
            <a:noFill/>
            <a:ln w="63500" cap="flat">
              <a:solidFill>
                <a:srgbClr val="E60012"/>
              </a:solidFill>
              <a:prstDash val="solid"/>
              <a:miter lim="800000"/>
              <a:headEnd/>
              <a:tailEnd/>
            </a:ln>
          </p:spPr>
          <p:txBody>
            <a:bodyPr vert="horz" wrap="square" lIns="91440" tIns="45720" rIns="91440" bIns="45720" numCol="1" anchor="t" anchorCtr="0" compatLnSpc="1">
              <a:prstTxWarp prst="textNoShape">
                <a:avLst/>
              </a:prstTxWarp>
            </a:bodyPr>
            <a:lstStyle/>
            <a:p>
              <a:endParaRPr lang="ja-JP" altLang="en-US">
                <a:latin typeface="HGPｺﾞｼｯｸE" pitchFamily="50" charset="-128"/>
                <a:ea typeface="HGPｺﾞｼｯｸE" pitchFamily="50" charset="-128"/>
              </a:endParaRPr>
            </a:p>
          </p:txBody>
        </p:sp>
        <p:sp>
          <p:nvSpPr>
            <p:cNvPr id="70" name="正方形/長方形 69"/>
            <p:cNvSpPr/>
            <p:nvPr/>
          </p:nvSpPr>
          <p:spPr>
            <a:xfrm>
              <a:off x="5789551" y="3140075"/>
              <a:ext cx="938212" cy="72072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ja-JP" altLang="en-US" dirty="0">
                  <a:solidFill>
                    <a:schemeClr val="tx1"/>
                  </a:solidFill>
                  <a:latin typeface="HGPｺﾞｼｯｸE" pitchFamily="50" charset="-128"/>
                  <a:ea typeface="HGPｺﾞｼｯｸE" pitchFamily="50" charset="-128"/>
                  <a:cs typeface="Meiryo UI" pitchFamily="50" charset="-128"/>
                </a:rPr>
                <a:t>蒸発器</a:t>
              </a:r>
            </a:p>
          </p:txBody>
        </p:sp>
        <p:sp>
          <p:nvSpPr>
            <p:cNvPr id="71" name="正方形/長方形 70"/>
            <p:cNvSpPr/>
            <p:nvPr/>
          </p:nvSpPr>
          <p:spPr>
            <a:xfrm>
              <a:off x="4503676" y="3141663"/>
              <a:ext cx="1184275" cy="719137"/>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ja-JP" altLang="en-US" dirty="0">
                  <a:solidFill>
                    <a:schemeClr val="tx1"/>
                  </a:solidFill>
                  <a:latin typeface="HGPｺﾞｼｯｸE" pitchFamily="50" charset="-128"/>
                  <a:ea typeface="HGPｺﾞｼｯｸE" pitchFamily="50" charset="-128"/>
                  <a:cs typeface="Meiryo UI" pitchFamily="50" charset="-128"/>
                </a:rPr>
                <a:t>送気圧力調整器</a:t>
              </a:r>
            </a:p>
          </p:txBody>
        </p:sp>
        <p:sp>
          <p:nvSpPr>
            <p:cNvPr id="73" name="正方形/長方形 72"/>
            <p:cNvSpPr/>
            <p:nvPr/>
          </p:nvSpPr>
          <p:spPr>
            <a:xfrm>
              <a:off x="1150876" y="3321050"/>
              <a:ext cx="144462" cy="395288"/>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ja-JP" altLang="en-US" dirty="0">
                <a:latin typeface="HGPｺﾞｼｯｸE" pitchFamily="50" charset="-128"/>
                <a:ea typeface="HGPｺﾞｼｯｸE" pitchFamily="50" charset="-128"/>
              </a:endParaRPr>
            </a:p>
          </p:txBody>
        </p:sp>
        <p:sp>
          <p:nvSpPr>
            <p:cNvPr id="74" name="テキスト ボックス 121"/>
            <p:cNvSpPr txBox="1">
              <a:spLocks noChangeArrowheads="1"/>
            </p:cNvSpPr>
            <p:nvPr/>
          </p:nvSpPr>
          <p:spPr bwMode="auto">
            <a:xfrm>
              <a:off x="2807804" y="3140968"/>
              <a:ext cx="8366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3200">
                  <a:solidFill>
                    <a:schemeClr val="tx1"/>
                  </a:solidFill>
                  <a:latin typeface="Calibri" pitchFamily="34" charset="0"/>
                  <a:ea typeface="ＭＳ Ｐゴシック" charset="-128"/>
                </a:defRPr>
              </a:lvl1pPr>
              <a:lvl2pPr>
                <a:defRPr kumimoji="1" sz="2800">
                  <a:solidFill>
                    <a:schemeClr val="tx1"/>
                  </a:solidFill>
                  <a:latin typeface="Calibri" pitchFamily="34" charset="0"/>
                  <a:ea typeface="ＭＳ Ｐゴシック" charset="-128"/>
                </a:defRPr>
              </a:lvl2pPr>
              <a:lvl3pPr>
                <a:defRPr kumimoji="1" sz="2400">
                  <a:solidFill>
                    <a:schemeClr val="tx1"/>
                  </a:solidFill>
                  <a:latin typeface="Calibri" pitchFamily="34" charset="0"/>
                  <a:ea typeface="ＭＳ Ｐゴシック" charset="-128"/>
                </a:defRPr>
              </a:lvl3pPr>
              <a:lvl4pPr>
                <a:defRPr kumimoji="1" sz="2000">
                  <a:solidFill>
                    <a:schemeClr val="tx1"/>
                  </a:solidFill>
                  <a:latin typeface="Calibri" pitchFamily="34" charset="0"/>
                  <a:ea typeface="ＭＳ Ｐゴシック" charset="-128"/>
                </a:defRPr>
              </a:lvl4pPr>
              <a:lvl5pPr>
                <a:defRPr kumimoji="1" sz="2000">
                  <a:solidFill>
                    <a:schemeClr val="tx1"/>
                  </a:solidFill>
                  <a:latin typeface="Calibri" pitchFamily="34" charset="0"/>
                  <a:ea typeface="ＭＳ Ｐゴシック" charset="-128"/>
                </a:defRPr>
              </a:lvl5pPr>
              <a:lvl6pPr eaLnBrk="0" fontAlgn="base" hangingPunct="0">
                <a:spcAft>
                  <a:spcPct val="0"/>
                </a:spcAft>
                <a:buFont typeface="Arial" charset="0"/>
                <a:buChar char="»"/>
                <a:defRPr kumimoji="1" sz="2000">
                  <a:solidFill>
                    <a:schemeClr val="tx1"/>
                  </a:solidFill>
                  <a:latin typeface="Calibri" pitchFamily="34" charset="0"/>
                  <a:ea typeface="ＭＳ Ｐゴシック" charset="-128"/>
                </a:defRPr>
              </a:lvl6pPr>
              <a:lvl7pPr eaLnBrk="0" fontAlgn="base" hangingPunct="0">
                <a:spcAft>
                  <a:spcPct val="0"/>
                </a:spcAft>
                <a:buFont typeface="Arial" charset="0"/>
                <a:buChar char="»"/>
                <a:defRPr kumimoji="1" sz="2000">
                  <a:solidFill>
                    <a:schemeClr val="tx1"/>
                  </a:solidFill>
                  <a:latin typeface="Calibri" pitchFamily="34" charset="0"/>
                  <a:ea typeface="ＭＳ Ｐゴシック" charset="-128"/>
                </a:defRPr>
              </a:lvl7pPr>
              <a:lvl8pPr eaLnBrk="0" fontAlgn="base" hangingPunct="0">
                <a:spcAft>
                  <a:spcPct val="0"/>
                </a:spcAft>
                <a:buFont typeface="Arial" charset="0"/>
                <a:buChar char="»"/>
                <a:defRPr kumimoji="1" sz="2000">
                  <a:solidFill>
                    <a:schemeClr val="tx1"/>
                  </a:solidFill>
                  <a:latin typeface="Calibri" pitchFamily="34" charset="0"/>
                  <a:ea typeface="ＭＳ Ｐゴシック" charset="-128"/>
                </a:defRPr>
              </a:lvl8pPr>
              <a:lvl9pPr eaLnBrk="0" fontAlgn="base" hangingPunct="0">
                <a:spcAft>
                  <a:spcPct val="0"/>
                </a:spcAft>
                <a:buFont typeface="Arial" charset="0"/>
                <a:buChar char="»"/>
                <a:defRPr kumimoji="1" sz="2000">
                  <a:solidFill>
                    <a:schemeClr val="tx1"/>
                  </a:solidFill>
                  <a:latin typeface="Calibri" pitchFamily="34" charset="0"/>
                  <a:ea typeface="ＭＳ Ｐゴシック" charset="-128"/>
                </a:defRPr>
              </a:lvl9pPr>
            </a:lstStyle>
            <a:p>
              <a:pPr eaLnBrk="1" hangingPunct="1"/>
              <a:r>
                <a:rPr lang="en-US" altLang="ja-JP" sz="1800" b="1" dirty="0">
                  <a:latin typeface="Arial" pitchFamily="34" charset="0"/>
                  <a:ea typeface="HGPｺﾞｼｯｸE" pitchFamily="50" charset="-128"/>
                  <a:cs typeface="Arial" pitchFamily="34" charset="0"/>
                </a:rPr>
                <a:t>U</a:t>
              </a:r>
              <a:r>
                <a:rPr lang="ja-JP" altLang="en-US" sz="1800" dirty="0">
                  <a:latin typeface="HGPｺﾞｼｯｸE" pitchFamily="50" charset="-128"/>
                  <a:ea typeface="HGPｺﾞｼｯｸE" pitchFamily="50" charset="-128"/>
                </a:rPr>
                <a:t>字溝</a:t>
              </a:r>
            </a:p>
          </p:txBody>
        </p:sp>
        <p:sp>
          <p:nvSpPr>
            <p:cNvPr id="82" name="テキスト ボックス 123"/>
            <p:cNvSpPr txBox="1">
              <a:spLocks noChangeArrowheads="1"/>
            </p:cNvSpPr>
            <p:nvPr/>
          </p:nvSpPr>
          <p:spPr bwMode="auto">
            <a:xfrm>
              <a:off x="323528" y="3212976"/>
              <a:ext cx="95485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3200">
                  <a:solidFill>
                    <a:schemeClr val="tx1"/>
                  </a:solidFill>
                  <a:latin typeface="Calibri" pitchFamily="34" charset="0"/>
                  <a:ea typeface="ＭＳ Ｐゴシック" charset="-128"/>
                </a:defRPr>
              </a:lvl1pPr>
              <a:lvl2pPr>
                <a:defRPr kumimoji="1" sz="2800">
                  <a:solidFill>
                    <a:schemeClr val="tx1"/>
                  </a:solidFill>
                  <a:latin typeface="Calibri" pitchFamily="34" charset="0"/>
                  <a:ea typeface="ＭＳ Ｐゴシック" charset="-128"/>
                </a:defRPr>
              </a:lvl2pPr>
              <a:lvl3pPr>
                <a:defRPr kumimoji="1" sz="2400">
                  <a:solidFill>
                    <a:schemeClr val="tx1"/>
                  </a:solidFill>
                  <a:latin typeface="Calibri" pitchFamily="34" charset="0"/>
                  <a:ea typeface="ＭＳ Ｐゴシック" charset="-128"/>
                </a:defRPr>
              </a:lvl3pPr>
              <a:lvl4pPr>
                <a:defRPr kumimoji="1" sz="2000">
                  <a:solidFill>
                    <a:schemeClr val="tx1"/>
                  </a:solidFill>
                  <a:latin typeface="Calibri" pitchFamily="34" charset="0"/>
                  <a:ea typeface="ＭＳ Ｐゴシック" charset="-128"/>
                </a:defRPr>
              </a:lvl4pPr>
              <a:lvl5pPr>
                <a:defRPr kumimoji="1" sz="2000">
                  <a:solidFill>
                    <a:schemeClr val="tx1"/>
                  </a:solidFill>
                  <a:latin typeface="Calibri" pitchFamily="34" charset="0"/>
                  <a:ea typeface="ＭＳ Ｐゴシック" charset="-128"/>
                </a:defRPr>
              </a:lvl5pPr>
              <a:lvl6pPr eaLnBrk="0" fontAlgn="base" hangingPunct="0">
                <a:spcAft>
                  <a:spcPct val="0"/>
                </a:spcAft>
                <a:buFont typeface="Arial" charset="0"/>
                <a:buChar char="»"/>
                <a:defRPr kumimoji="1" sz="2000">
                  <a:solidFill>
                    <a:schemeClr val="tx1"/>
                  </a:solidFill>
                  <a:latin typeface="Calibri" pitchFamily="34" charset="0"/>
                  <a:ea typeface="ＭＳ Ｐゴシック" charset="-128"/>
                </a:defRPr>
              </a:lvl6pPr>
              <a:lvl7pPr eaLnBrk="0" fontAlgn="base" hangingPunct="0">
                <a:spcAft>
                  <a:spcPct val="0"/>
                </a:spcAft>
                <a:buFont typeface="Arial" charset="0"/>
                <a:buChar char="»"/>
                <a:defRPr kumimoji="1" sz="2000">
                  <a:solidFill>
                    <a:schemeClr val="tx1"/>
                  </a:solidFill>
                  <a:latin typeface="Calibri" pitchFamily="34" charset="0"/>
                  <a:ea typeface="ＭＳ Ｐゴシック" charset="-128"/>
                </a:defRPr>
              </a:lvl7pPr>
              <a:lvl8pPr eaLnBrk="0" fontAlgn="base" hangingPunct="0">
                <a:spcAft>
                  <a:spcPct val="0"/>
                </a:spcAft>
                <a:buFont typeface="Arial" charset="0"/>
                <a:buChar char="»"/>
                <a:defRPr kumimoji="1" sz="2000">
                  <a:solidFill>
                    <a:schemeClr val="tx1"/>
                  </a:solidFill>
                  <a:latin typeface="Calibri" pitchFamily="34" charset="0"/>
                  <a:ea typeface="ＭＳ Ｐゴシック" charset="-128"/>
                </a:defRPr>
              </a:lvl8pPr>
              <a:lvl9pPr eaLnBrk="0" fontAlgn="base" hangingPunct="0">
                <a:spcAft>
                  <a:spcPct val="0"/>
                </a:spcAft>
                <a:buFont typeface="Arial" charset="0"/>
                <a:buChar char="»"/>
                <a:defRPr kumimoji="1" sz="2000">
                  <a:solidFill>
                    <a:schemeClr val="tx1"/>
                  </a:solidFill>
                  <a:latin typeface="Calibri" pitchFamily="34" charset="0"/>
                  <a:ea typeface="ＭＳ Ｐゴシック" charset="-128"/>
                </a:defRPr>
              </a:lvl9pPr>
            </a:lstStyle>
            <a:p>
              <a:pPr algn="ctr" eaLnBrk="1" hangingPunct="1">
                <a:defRPr/>
              </a:pPr>
              <a:r>
                <a:rPr lang="ja-JP" altLang="en-US" sz="1600" dirty="0">
                  <a:latin typeface="HGPｺﾞｼｯｸE" pitchFamily="50" charset="-128"/>
                  <a:ea typeface="HGPｺﾞｼｯｸE" pitchFamily="50" charset="-128"/>
                </a:rPr>
                <a:t>アウトレット</a:t>
              </a:r>
            </a:p>
          </p:txBody>
        </p:sp>
      </p:grpSp>
      <p:sp>
        <p:nvSpPr>
          <p:cNvPr id="83" name="テキスト ボックス 120"/>
          <p:cNvSpPr txBox="1">
            <a:spLocks noChangeArrowheads="1"/>
          </p:cNvSpPr>
          <p:nvPr/>
        </p:nvSpPr>
        <p:spPr bwMode="auto">
          <a:xfrm>
            <a:off x="1368363" y="1300698"/>
            <a:ext cx="127745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3200">
                <a:solidFill>
                  <a:schemeClr val="tx1"/>
                </a:solidFill>
                <a:latin typeface="Calibri" pitchFamily="34" charset="0"/>
                <a:ea typeface="ＭＳ Ｐゴシック" charset="-128"/>
              </a:defRPr>
            </a:lvl1pPr>
            <a:lvl2pPr>
              <a:defRPr kumimoji="1" sz="2800">
                <a:solidFill>
                  <a:schemeClr val="tx1"/>
                </a:solidFill>
                <a:latin typeface="Calibri" pitchFamily="34" charset="0"/>
                <a:ea typeface="ＭＳ Ｐゴシック" charset="-128"/>
              </a:defRPr>
            </a:lvl2pPr>
            <a:lvl3pPr>
              <a:defRPr kumimoji="1" sz="2400">
                <a:solidFill>
                  <a:schemeClr val="tx1"/>
                </a:solidFill>
                <a:latin typeface="Calibri" pitchFamily="34" charset="0"/>
                <a:ea typeface="ＭＳ Ｐゴシック" charset="-128"/>
              </a:defRPr>
            </a:lvl3pPr>
            <a:lvl4pPr>
              <a:defRPr kumimoji="1" sz="2000">
                <a:solidFill>
                  <a:schemeClr val="tx1"/>
                </a:solidFill>
                <a:latin typeface="Calibri" pitchFamily="34" charset="0"/>
                <a:ea typeface="ＭＳ Ｐゴシック" charset="-128"/>
              </a:defRPr>
            </a:lvl4pPr>
            <a:lvl5pPr>
              <a:defRPr kumimoji="1" sz="2000">
                <a:solidFill>
                  <a:schemeClr val="tx1"/>
                </a:solidFill>
                <a:latin typeface="Calibri" pitchFamily="34" charset="0"/>
                <a:ea typeface="ＭＳ Ｐゴシック" charset="-128"/>
              </a:defRPr>
            </a:lvl5pPr>
            <a:lvl6pPr eaLnBrk="0" fontAlgn="base" hangingPunct="0">
              <a:spcAft>
                <a:spcPct val="0"/>
              </a:spcAft>
              <a:buFont typeface="Arial" charset="0"/>
              <a:buChar char="»"/>
              <a:defRPr kumimoji="1" sz="2000">
                <a:solidFill>
                  <a:schemeClr val="tx1"/>
                </a:solidFill>
                <a:latin typeface="Calibri" pitchFamily="34" charset="0"/>
                <a:ea typeface="ＭＳ Ｐゴシック" charset="-128"/>
              </a:defRPr>
            </a:lvl6pPr>
            <a:lvl7pPr eaLnBrk="0" fontAlgn="base" hangingPunct="0">
              <a:spcAft>
                <a:spcPct val="0"/>
              </a:spcAft>
              <a:buFont typeface="Arial" charset="0"/>
              <a:buChar char="»"/>
              <a:defRPr kumimoji="1" sz="2000">
                <a:solidFill>
                  <a:schemeClr val="tx1"/>
                </a:solidFill>
                <a:latin typeface="Calibri" pitchFamily="34" charset="0"/>
                <a:ea typeface="ＭＳ Ｐゴシック" charset="-128"/>
              </a:defRPr>
            </a:lvl7pPr>
            <a:lvl8pPr eaLnBrk="0" fontAlgn="base" hangingPunct="0">
              <a:spcAft>
                <a:spcPct val="0"/>
              </a:spcAft>
              <a:buFont typeface="Arial" charset="0"/>
              <a:buChar char="»"/>
              <a:defRPr kumimoji="1" sz="2000">
                <a:solidFill>
                  <a:schemeClr val="tx1"/>
                </a:solidFill>
                <a:latin typeface="Calibri" pitchFamily="34" charset="0"/>
                <a:ea typeface="ＭＳ Ｐゴシック" charset="-128"/>
              </a:defRPr>
            </a:lvl8pPr>
            <a:lvl9pPr eaLnBrk="0" fontAlgn="base" hangingPunct="0">
              <a:spcAft>
                <a:spcPct val="0"/>
              </a:spcAft>
              <a:buFont typeface="Arial" charset="0"/>
              <a:buChar char="»"/>
              <a:defRPr kumimoji="1" sz="2000">
                <a:solidFill>
                  <a:schemeClr val="tx1"/>
                </a:solidFill>
                <a:latin typeface="Calibri" pitchFamily="34" charset="0"/>
                <a:ea typeface="ＭＳ Ｐゴシック" charset="-128"/>
              </a:defRPr>
            </a:lvl9pPr>
          </a:lstStyle>
          <a:p>
            <a:pPr algn="ctr" eaLnBrk="1" hangingPunct="1"/>
            <a:r>
              <a:rPr lang="ja-JP" altLang="en-US" sz="1600" dirty="0">
                <a:latin typeface="HGPｺﾞｼｯｸE" pitchFamily="50" charset="-128"/>
                <a:ea typeface="HGPｺﾞｼｯｸE" pitchFamily="50" charset="-128"/>
              </a:rPr>
              <a:t>トレンチ</a:t>
            </a:r>
            <a:endParaRPr lang="en-US" altLang="ja-JP" sz="1600" dirty="0">
              <a:latin typeface="HGPｺﾞｼｯｸE" pitchFamily="50" charset="-128"/>
              <a:ea typeface="HGPｺﾞｼｯｸE" pitchFamily="50" charset="-128"/>
            </a:endParaRPr>
          </a:p>
          <a:p>
            <a:pPr algn="ctr" eaLnBrk="1" hangingPunct="1"/>
            <a:r>
              <a:rPr lang="ja-JP" altLang="en-US" sz="1600" dirty="0">
                <a:latin typeface="HGPｺﾞｼｯｸE" pitchFamily="50" charset="-128"/>
                <a:ea typeface="HGPｺﾞｼｯｸE" pitchFamily="50" charset="-128"/>
              </a:rPr>
              <a:t>天　井</a:t>
            </a:r>
            <a:endParaRPr lang="en-US" altLang="ja-JP" sz="1600" dirty="0">
              <a:latin typeface="HGPｺﾞｼｯｸE" pitchFamily="50" charset="-128"/>
              <a:ea typeface="HGPｺﾞｼｯｸE" pitchFamily="50" charset="-128"/>
            </a:endParaRPr>
          </a:p>
          <a:p>
            <a:pPr algn="ctr" eaLnBrk="1" hangingPunct="1"/>
            <a:r>
              <a:rPr lang="ja-JP" altLang="en-US" sz="1600" dirty="0">
                <a:latin typeface="HGPｺﾞｼｯｸE" pitchFamily="50" charset="-128"/>
                <a:ea typeface="HGPｺﾞｼｯｸE" pitchFamily="50" charset="-128"/>
              </a:rPr>
              <a:t>壁</a:t>
            </a:r>
            <a:endParaRPr lang="en-US" altLang="ja-JP" sz="1600" dirty="0">
              <a:latin typeface="HGPｺﾞｼｯｸE" pitchFamily="50" charset="-128"/>
              <a:ea typeface="HGPｺﾞｼｯｸE" pitchFamily="50" charset="-128"/>
            </a:endParaRPr>
          </a:p>
        </p:txBody>
      </p:sp>
      <p:grpSp>
        <p:nvGrpSpPr>
          <p:cNvPr id="84" name="グループ化 83"/>
          <p:cNvGrpSpPr/>
          <p:nvPr/>
        </p:nvGrpSpPr>
        <p:grpSpPr>
          <a:xfrm>
            <a:off x="1655701" y="5050574"/>
            <a:ext cx="3852404" cy="936000"/>
            <a:chOff x="1763713" y="4762542"/>
            <a:chExt cx="3852404" cy="936000"/>
          </a:xfrm>
        </p:grpSpPr>
        <p:sp>
          <p:nvSpPr>
            <p:cNvPr id="89" name="角丸四角形 88"/>
            <p:cNvSpPr/>
            <p:nvPr/>
          </p:nvSpPr>
          <p:spPr>
            <a:xfrm>
              <a:off x="1763713" y="4762542"/>
              <a:ext cx="3852404" cy="936000"/>
            </a:xfrm>
            <a:prstGeom prst="roundRect">
              <a:avLst>
                <a:gd name="adj" fmla="val 3132"/>
              </a:avLst>
            </a:prstGeom>
            <a:solidFill>
              <a:sysClr val="window" lastClr="FFFFFF"/>
            </a:solidFill>
            <a:ln w="12700" cap="flat" cmpd="sng" algn="ctr">
              <a:noFill/>
              <a:prstDash val="solid"/>
            </a:ln>
            <a:effectLst>
              <a:outerShdw blurRad="50800" dist="38100" dir="2700000" algn="tl" rotWithShape="0">
                <a:srgbClr val="4F81BD">
                  <a:lumMod val="75000"/>
                  <a:alpha val="36000"/>
                </a:srgb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dirty="0">
                <a:ln>
                  <a:noFill/>
                </a:ln>
                <a:solidFill>
                  <a:sysClr val="window" lastClr="FFFFFF"/>
                </a:solidFill>
                <a:effectLst/>
                <a:uLnTx/>
                <a:uFillTx/>
                <a:latin typeface="Calibri"/>
                <a:ea typeface="ＭＳ Ｐゴシック"/>
                <a:cs typeface="+mn-cs"/>
              </a:endParaRPr>
            </a:p>
          </p:txBody>
        </p:sp>
        <p:sp>
          <p:nvSpPr>
            <p:cNvPr id="90" name="角丸四角形 89"/>
            <p:cNvSpPr/>
            <p:nvPr/>
          </p:nvSpPr>
          <p:spPr>
            <a:xfrm>
              <a:off x="1852829" y="4814881"/>
              <a:ext cx="3691279" cy="810363"/>
            </a:xfrm>
            <a:prstGeom prst="roundRect">
              <a:avLst>
                <a:gd name="adj" fmla="val 4423"/>
              </a:avLst>
            </a:prstGeom>
            <a:solidFill>
              <a:srgbClr val="F79646">
                <a:lumMod val="20000"/>
                <a:lumOff val="80000"/>
              </a:srgbClr>
            </a:solidFill>
            <a:ln w="127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dirty="0">
                <a:ln>
                  <a:noFill/>
                </a:ln>
                <a:solidFill>
                  <a:sysClr val="window" lastClr="FFFFFF"/>
                </a:solidFill>
                <a:effectLst/>
                <a:uLnTx/>
                <a:uFillTx/>
                <a:latin typeface="Calibri"/>
                <a:ea typeface="ＭＳ Ｐゴシック"/>
                <a:cs typeface="+mn-cs"/>
              </a:endParaRPr>
            </a:p>
          </p:txBody>
        </p:sp>
        <p:sp>
          <p:nvSpPr>
            <p:cNvPr id="91" name="テキスト ボックス 90"/>
            <p:cNvSpPr txBox="1"/>
            <p:nvPr/>
          </p:nvSpPr>
          <p:spPr>
            <a:xfrm>
              <a:off x="2766530" y="4902259"/>
              <a:ext cx="2677478" cy="646331"/>
            </a:xfrm>
            <a:prstGeom prst="rect">
              <a:avLst/>
            </a:prstGeom>
            <a:noFill/>
          </p:spPr>
          <p:txBody>
            <a:bodyPr wrap="square" rtlCol="0">
              <a:spAutoFit/>
            </a:bodyPr>
            <a:lstStyle/>
            <a:p>
              <a:pPr algn="just" eaLnBrk="1" hangingPunct="1">
                <a:defRPr/>
              </a:pPr>
              <a:r>
                <a:rPr lang="ja-JP" altLang="en-US" sz="1200" dirty="0">
                  <a:latin typeface="HGPｺﾞｼｯｸE" pitchFamily="50" charset="-128"/>
                  <a:ea typeface="HGPｺﾞｼｯｸE" pitchFamily="50" charset="-128"/>
                </a:rPr>
                <a:t>液体酸素の圧が下がると、</a:t>
              </a:r>
            </a:p>
            <a:p>
              <a:pPr algn="just" eaLnBrk="1" hangingPunct="1">
                <a:defRPr/>
              </a:pPr>
              <a:r>
                <a:rPr lang="ja-JP" altLang="en-US" sz="1200" dirty="0">
                  <a:latin typeface="HGPｺﾞｼｯｸE" pitchFamily="50" charset="-128"/>
                  <a:ea typeface="HGPｺﾞｼｯｸE" pitchFamily="50" charset="-128"/>
                </a:rPr>
                <a:t>自動的にマニフォールドに切り替わる。</a:t>
              </a:r>
            </a:p>
            <a:p>
              <a:pPr algn="just" eaLnBrk="1" hangingPunct="1">
                <a:defRPr/>
              </a:pPr>
              <a:r>
                <a:rPr lang="ja-JP" altLang="en-US" sz="1200" dirty="0">
                  <a:latin typeface="HGPｺﾞｼｯｸE" pitchFamily="50" charset="-128"/>
                  <a:ea typeface="HGPｺﾞｼｯｸE" pitchFamily="50" charset="-128"/>
                </a:rPr>
                <a:t>この切り替えに電気は必要ない。</a:t>
              </a:r>
            </a:p>
          </p:txBody>
        </p:sp>
      </p:grpSp>
      <p:grpSp>
        <p:nvGrpSpPr>
          <p:cNvPr id="85" name="グループ化 84"/>
          <p:cNvGrpSpPr>
            <a:grpSpLocks noChangeAspect="1"/>
          </p:cNvGrpSpPr>
          <p:nvPr/>
        </p:nvGrpSpPr>
        <p:grpSpPr>
          <a:xfrm>
            <a:off x="1903363" y="5157192"/>
            <a:ext cx="691277" cy="691277"/>
            <a:chOff x="5211790" y="4431156"/>
            <a:chExt cx="1792916" cy="1792917"/>
          </a:xfrm>
        </p:grpSpPr>
        <p:sp>
          <p:nvSpPr>
            <p:cNvPr id="86" name="円/楕円 85"/>
            <p:cNvSpPr/>
            <p:nvPr/>
          </p:nvSpPr>
          <p:spPr>
            <a:xfrm>
              <a:off x="5211790" y="4431156"/>
              <a:ext cx="1792916" cy="1792917"/>
            </a:xfrm>
            <a:prstGeom prst="ellipse">
              <a:avLst/>
            </a:prstGeom>
            <a:pattFill prst="solidDmnd">
              <a:fgClr>
                <a:srgbClr val="D60000"/>
              </a:fgClr>
              <a:bgClr>
                <a:srgbClr val="C00000"/>
              </a:bgClr>
            </a:pattFill>
            <a:ln w="25400" cap="flat" cmpd="sng" algn="ctr">
              <a:noFill/>
              <a:prstDash val="solid"/>
            </a:ln>
            <a:effectLst>
              <a:outerShdw blurRad="50800" dist="38100" dir="2700000" algn="tl" rotWithShape="0">
                <a:prstClr val="black">
                  <a:alpha val="23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sysClr val="window" lastClr="FFFFFF"/>
                </a:solidFill>
                <a:effectLst/>
                <a:uLnTx/>
                <a:uFillTx/>
                <a:latin typeface="Calibri"/>
                <a:ea typeface="ＭＳ Ｐゴシック"/>
                <a:cs typeface="+mn-cs"/>
              </a:endParaRPr>
            </a:p>
          </p:txBody>
        </p:sp>
        <p:sp>
          <p:nvSpPr>
            <p:cNvPr id="87" name="テキスト ボックス 86"/>
            <p:cNvSpPr txBox="1"/>
            <p:nvPr/>
          </p:nvSpPr>
          <p:spPr>
            <a:xfrm>
              <a:off x="5504231" y="5062529"/>
              <a:ext cx="1208032" cy="638608"/>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1400" b="1" kern="0" dirty="0">
                  <a:solidFill>
                    <a:sysClr val="window" lastClr="FFFFFF"/>
                  </a:solidFill>
                  <a:latin typeface="Arial" pitchFamily="34" charset="0"/>
                  <a:ea typeface="ＭＳ Ｐゴシック" pitchFamily="50" charset="-128"/>
                  <a:cs typeface="Arial" pitchFamily="34" charset="0"/>
                </a:rPr>
                <a:t>Note</a:t>
              </a:r>
            </a:p>
          </p:txBody>
        </p:sp>
        <p:sp>
          <p:nvSpPr>
            <p:cNvPr id="88" name="円/楕円 87"/>
            <p:cNvSpPr/>
            <p:nvPr/>
          </p:nvSpPr>
          <p:spPr>
            <a:xfrm>
              <a:off x="5992003" y="4474503"/>
              <a:ext cx="232490" cy="234815"/>
            </a:xfrm>
            <a:prstGeom prst="ellipse">
              <a:avLst/>
            </a:prstGeom>
            <a:solidFill>
              <a:sysClr val="window" lastClr="FFFFFF"/>
            </a:solidFill>
            <a:ln w="25400" cap="flat" cmpd="sng" algn="ctr">
              <a:noFill/>
              <a:prstDash val="solid"/>
            </a:ln>
            <a:effectLst>
              <a:innerShdw dist="25400" dir="17040000">
                <a:prstClr val="black">
                  <a:alpha val="28000"/>
                </a:prstClr>
              </a:inn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sysClr val="window" lastClr="FFFFFF"/>
                </a:solidFill>
                <a:effectLst/>
                <a:uLnTx/>
                <a:uFillTx/>
                <a:latin typeface="Calibri"/>
                <a:ea typeface="ＭＳ Ｐゴシック"/>
                <a:cs typeface="+mn-cs"/>
              </a:endParaRPr>
            </a:p>
          </p:txBody>
        </p:sp>
      </p:grpSp>
      <p:sp>
        <p:nvSpPr>
          <p:cNvPr id="3" name="スライド番号プレースホルダー 2"/>
          <p:cNvSpPr>
            <a:spLocks noGrp="1"/>
          </p:cNvSpPr>
          <p:nvPr>
            <p:ph type="sldNum" sz="quarter" idx="4"/>
          </p:nvPr>
        </p:nvSpPr>
        <p:spPr/>
        <p:txBody>
          <a:bodyPr/>
          <a:lstStyle/>
          <a:p>
            <a:r>
              <a:rPr lang="en-US" altLang="ja-JP"/>
              <a:t> </a:t>
            </a:r>
            <a:fld id="{90E175E1-062F-4F25-BA66-D77C2BA6B6E9}" type="slidenum">
              <a:rPr lang="ja-JP" altLang="en-US" smtClean="0"/>
              <a:pPr/>
              <a:t>27</a:t>
            </a:fld>
            <a:r>
              <a:rPr lang="en-US" altLang="ja-JP"/>
              <a:t> </a:t>
            </a:r>
            <a:endParaRPr lang="ja-JP" altLang="en-US" dirty="0"/>
          </a:p>
        </p:txBody>
      </p:sp>
      <p:grpSp>
        <p:nvGrpSpPr>
          <p:cNvPr id="78" name="グループ化 77"/>
          <p:cNvGrpSpPr/>
          <p:nvPr/>
        </p:nvGrpSpPr>
        <p:grpSpPr>
          <a:xfrm>
            <a:off x="7435986" y="1363425"/>
            <a:ext cx="1060450" cy="2101579"/>
            <a:chOff x="7972426" y="947739"/>
            <a:chExt cx="1060450" cy="2101579"/>
          </a:xfrm>
        </p:grpSpPr>
        <p:grpSp>
          <p:nvGrpSpPr>
            <p:cNvPr id="114" name="グループ化 113"/>
            <p:cNvGrpSpPr/>
            <p:nvPr/>
          </p:nvGrpSpPr>
          <p:grpSpPr>
            <a:xfrm>
              <a:off x="7972426" y="947739"/>
              <a:ext cx="1060450" cy="2101579"/>
              <a:chOff x="7972426" y="947739"/>
              <a:chExt cx="1060450" cy="2101579"/>
            </a:xfrm>
          </p:grpSpPr>
          <p:sp>
            <p:nvSpPr>
              <p:cNvPr id="117" name="Rectangle 6"/>
              <p:cNvSpPr>
                <a:spLocks noChangeArrowheads="1"/>
              </p:cNvSpPr>
              <p:nvPr/>
            </p:nvSpPr>
            <p:spPr bwMode="auto">
              <a:xfrm>
                <a:off x="7972426" y="2739227"/>
                <a:ext cx="90488" cy="310091"/>
              </a:xfrm>
              <a:prstGeom prst="rect">
                <a:avLst/>
              </a:prstGeom>
              <a:solidFill>
                <a:srgbClr val="FFFFFF"/>
              </a:solidFill>
              <a:ln w="25400" cap="flat" cmpd="sng">
                <a:solidFill>
                  <a:schemeClr val="tx2">
                    <a:lumMod val="65000"/>
                    <a:lumOff val="35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ja-JP" altLang="en-US">
                  <a:latin typeface="HGPｺﾞｼｯｸE" pitchFamily="50" charset="-128"/>
                  <a:ea typeface="HGPｺﾞｼｯｸE" pitchFamily="50" charset="-128"/>
                </a:endParaRPr>
              </a:p>
            </p:txBody>
          </p:sp>
          <p:sp>
            <p:nvSpPr>
              <p:cNvPr id="118" name="Rectangle 7"/>
              <p:cNvSpPr>
                <a:spLocks noChangeArrowheads="1"/>
              </p:cNvSpPr>
              <p:nvPr/>
            </p:nvSpPr>
            <p:spPr bwMode="auto">
              <a:xfrm>
                <a:off x="8939213" y="2739227"/>
                <a:ext cx="88105" cy="310091"/>
              </a:xfrm>
              <a:prstGeom prst="rect">
                <a:avLst/>
              </a:prstGeom>
              <a:solidFill>
                <a:srgbClr val="FFFFFF"/>
              </a:solidFill>
              <a:ln w="25400" cap="flat" cmpd="sng">
                <a:solidFill>
                  <a:schemeClr val="tx2">
                    <a:lumMod val="65000"/>
                    <a:lumOff val="35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ja-JP" altLang="en-US">
                  <a:latin typeface="HGPｺﾞｼｯｸE" pitchFamily="50" charset="-128"/>
                  <a:ea typeface="HGPｺﾞｼｯｸE" pitchFamily="50" charset="-128"/>
                </a:endParaRPr>
              </a:p>
            </p:txBody>
          </p:sp>
          <p:sp>
            <p:nvSpPr>
              <p:cNvPr id="121" name="Freeform 8"/>
              <p:cNvSpPr>
                <a:spLocks/>
              </p:cNvSpPr>
              <p:nvPr/>
            </p:nvSpPr>
            <p:spPr bwMode="auto">
              <a:xfrm>
                <a:off x="7972426" y="947739"/>
                <a:ext cx="1060450" cy="1962798"/>
              </a:xfrm>
              <a:custGeom>
                <a:avLst/>
                <a:gdLst>
                  <a:gd name="T0" fmla="*/ 283 w 283"/>
                  <a:gd name="T1" fmla="*/ 40 h 555"/>
                  <a:gd name="T2" fmla="*/ 141 w 283"/>
                  <a:gd name="T3" fmla="*/ 0 h 555"/>
                  <a:gd name="T4" fmla="*/ 0 w 283"/>
                  <a:gd name="T5" fmla="*/ 40 h 555"/>
                  <a:gd name="T6" fmla="*/ 0 w 283"/>
                  <a:gd name="T7" fmla="*/ 40 h 555"/>
                  <a:gd name="T8" fmla="*/ 0 w 283"/>
                  <a:gd name="T9" fmla="*/ 40 h 555"/>
                  <a:gd name="T10" fmla="*/ 0 w 283"/>
                  <a:gd name="T11" fmla="*/ 516 h 555"/>
                  <a:gd name="T12" fmla="*/ 141 w 283"/>
                  <a:gd name="T13" fmla="*/ 555 h 555"/>
                  <a:gd name="T14" fmla="*/ 283 w 283"/>
                  <a:gd name="T15" fmla="*/ 516 h 555"/>
                  <a:gd name="T16" fmla="*/ 283 w 283"/>
                  <a:gd name="T17" fmla="*/ 40 h 555"/>
                  <a:gd name="T18" fmla="*/ 283 w 283"/>
                  <a:gd name="T19" fmla="*/ 40 h 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3" h="555">
                    <a:moveTo>
                      <a:pt x="283" y="40"/>
                    </a:moveTo>
                    <a:cubicBezTo>
                      <a:pt x="283" y="18"/>
                      <a:pt x="220" y="0"/>
                      <a:pt x="141" y="0"/>
                    </a:cubicBezTo>
                    <a:cubicBezTo>
                      <a:pt x="63" y="0"/>
                      <a:pt x="0" y="18"/>
                      <a:pt x="0" y="40"/>
                    </a:cubicBezTo>
                    <a:cubicBezTo>
                      <a:pt x="0" y="40"/>
                      <a:pt x="0" y="40"/>
                      <a:pt x="0" y="40"/>
                    </a:cubicBezTo>
                    <a:cubicBezTo>
                      <a:pt x="0" y="40"/>
                      <a:pt x="0" y="40"/>
                      <a:pt x="0" y="40"/>
                    </a:cubicBezTo>
                    <a:cubicBezTo>
                      <a:pt x="0" y="516"/>
                      <a:pt x="0" y="516"/>
                      <a:pt x="0" y="516"/>
                    </a:cubicBezTo>
                    <a:cubicBezTo>
                      <a:pt x="0" y="538"/>
                      <a:pt x="63" y="555"/>
                      <a:pt x="141" y="555"/>
                    </a:cubicBezTo>
                    <a:cubicBezTo>
                      <a:pt x="220" y="555"/>
                      <a:pt x="283" y="538"/>
                      <a:pt x="283" y="516"/>
                    </a:cubicBezTo>
                    <a:cubicBezTo>
                      <a:pt x="283" y="40"/>
                      <a:pt x="283" y="40"/>
                      <a:pt x="283" y="40"/>
                    </a:cubicBezTo>
                    <a:cubicBezTo>
                      <a:pt x="283" y="40"/>
                      <a:pt x="283" y="40"/>
                      <a:pt x="283" y="40"/>
                    </a:cubicBezTo>
                    <a:close/>
                  </a:path>
                </a:pathLst>
              </a:custGeom>
              <a:solidFill>
                <a:srgbClr val="FFFFFF"/>
              </a:solidFill>
              <a:ln w="25400" cap="flat" cmpd="sng">
                <a:solidFill>
                  <a:schemeClr val="tx2">
                    <a:lumMod val="65000"/>
                    <a:lumOff val="35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ja-JP" altLang="en-US">
                  <a:latin typeface="HGPｺﾞｼｯｸE" pitchFamily="50" charset="-128"/>
                  <a:ea typeface="HGPｺﾞｼｯｸE" pitchFamily="50" charset="-128"/>
                </a:endParaRPr>
              </a:p>
            </p:txBody>
          </p:sp>
        </p:grpSp>
        <p:sp>
          <p:nvSpPr>
            <p:cNvPr id="115" name="正方形/長方形 114"/>
            <p:cNvSpPr/>
            <p:nvPr/>
          </p:nvSpPr>
          <p:spPr bwMode="auto">
            <a:xfrm>
              <a:off x="8089445" y="1588047"/>
              <a:ext cx="826413" cy="710486"/>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ja-JP" altLang="en-US" dirty="0">
                  <a:solidFill>
                    <a:srgbClr val="00B050"/>
                  </a:solidFill>
                  <a:latin typeface="HGPｺﾞｼｯｸE" pitchFamily="50" charset="-128"/>
                  <a:ea typeface="HGPｺﾞｼｯｸE" pitchFamily="50" charset="-128"/>
                </a:rPr>
                <a:t>液体</a:t>
              </a:r>
              <a:endParaRPr lang="en-US" altLang="ja-JP" dirty="0">
                <a:solidFill>
                  <a:srgbClr val="00B050"/>
                </a:solidFill>
                <a:latin typeface="HGPｺﾞｼｯｸE" pitchFamily="50" charset="-128"/>
                <a:ea typeface="HGPｺﾞｼｯｸE" pitchFamily="50" charset="-128"/>
              </a:endParaRPr>
            </a:p>
            <a:p>
              <a:pPr algn="ctr" eaLnBrk="1" hangingPunct="1">
                <a:defRPr/>
              </a:pPr>
              <a:r>
                <a:rPr lang="ja-JP" altLang="en-US" dirty="0">
                  <a:solidFill>
                    <a:srgbClr val="00B050"/>
                  </a:solidFill>
                  <a:latin typeface="HGPｺﾞｼｯｸE" pitchFamily="50" charset="-128"/>
                  <a:ea typeface="HGPｺﾞｼｯｸE" pitchFamily="50" charset="-128"/>
                </a:rPr>
                <a:t>酸素</a:t>
              </a:r>
            </a:p>
          </p:txBody>
        </p:sp>
        <p:sp>
          <p:nvSpPr>
            <p:cNvPr id="116" name="テキスト ボックス 60"/>
            <p:cNvSpPr txBox="1">
              <a:spLocks noChangeArrowheads="1"/>
            </p:cNvSpPr>
            <p:nvPr/>
          </p:nvSpPr>
          <p:spPr bwMode="auto">
            <a:xfrm flipH="1">
              <a:off x="8017669" y="1065930"/>
              <a:ext cx="100964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3200">
                  <a:solidFill>
                    <a:schemeClr val="tx1"/>
                  </a:solidFill>
                  <a:latin typeface="Calibri" pitchFamily="34" charset="0"/>
                  <a:ea typeface="ＭＳ Ｐゴシック" charset="-128"/>
                </a:defRPr>
              </a:lvl1pPr>
              <a:lvl2pPr>
                <a:defRPr kumimoji="1" sz="2800">
                  <a:solidFill>
                    <a:schemeClr val="tx1"/>
                  </a:solidFill>
                  <a:latin typeface="Calibri" pitchFamily="34" charset="0"/>
                  <a:ea typeface="ＭＳ Ｐゴシック" charset="-128"/>
                </a:defRPr>
              </a:lvl2pPr>
              <a:lvl3pPr>
                <a:defRPr kumimoji="1" sz="2400">
                  <a:solidFill>
                    <a:schemeClr val="tx1"/>
                  </a:solidFill>
                  <a:latin typeface="Calibri" pitchFamily="34" charset="0"/>
                  <a:ea typeface="ＭＳ Ｐゴシック" charset="-128"/>
                </a:defRPr>
              </a:lvl3pPr>
              <a:lvl4pPr>
                <a:defRPr kumimoji="1" sz="2000">
                  <a:solidFill>
                    <a:schemeClr val="tx1"/>
                  </a:solidFill>
                  <a:latin typeface="Calibri" pitchFamily="34" charset="0"/>
                  <a:ea typeface="ＭＳ Ｐゴシック" charset="-128"/>
                </a:defRPr>
              </a:lvl4pPr>
              <a:lvl5pPr>
                <a:defRPr kumimoji="1" sz="2000">
                  <a:solidFill>
                    <a:schemeClr val="tx1"/>
                  </a:solidFill>
                  <a:latin typeface="Calibri" pitchFamily="34" charset="0"/>
                  <a:ea typeface="ＭＳ Ｐゴシック" charset="-128"/>
                </a:defRPr>
              </a:lvl5pPr>
              <a:lvl6pPr eaLnBrk="0" fontAlgn="base" hangingPunct="0">
                <a:spcAft>
                  <a:spcPct val="0"/>
                </a:spcAft>
                <a:buFont typeface="Arial" charset="0"/>
                <a:buChar char="»"/>
                <a:defRPr kumimoji="1" sz="2000">
                  <a:solidFill>
                    <a:schemeClr val="tx1"/>
                  </a:solidFill>
                  <a:latin typeface="Calibri" pitchFamily="34" charset="0"/>
                  <a:ea typeface="ＭＳ Ｐゴシック" charset="-128"/>
                </a:defRPr>
              </a:lvl6pPr>
              <a:lvl7pPr eaLnBrk="0" fontAlgn="base" hangingPunct="0">
                <a:spcAft>
                  <a:spcPct val="0"/>
                </a:spcAft>
                <a:buFont typeface="Arial" charset="0"/>
                <a:buChar char="»"/>
                <a:defRPr kumimoji="1" sz="2000">
                  <a:solidFill>
                    <a:schemeClr val="tx1"/>
                  </a:solidFill>
                  <a:latin typeface="Calibri" pitchFamily="34" charset="0"/>
                  <a:ea typeface="ＭＳ Ｐゴシック" charset="-128"/>
                </a:defRPr>
              </a:lvl7pPr>
              <a:lvl8pPr eaLnBrk="0" fontAlgn="base" hangingPunct="0">
                <a:spcAft>
                  <a:spcPct val="0"/>
                </a:spcAft>
                <a:buFont typeface="Arial" charset="0"/>
                <a:buChar char="»"/>
                <a:defRPr kumimoji="1" sz="2000">
                  <a:solidFill>
                    <a:schemeClr val="tx1"/>
                  </a:solidFill>
                  <a:latin typeface="Calibri" pitchFamily="34" charset="0"/>
                  <a:ea typeface="ＭＳ Ｐゴシック" charset="-128"/>
                </a:defRPr>
              </a:lvl8pPr>
              <a:lvl9pPr eaLnBrk="0" fontAlgn="base" hangingPunct="0">
                <a:spcAft>
                  <a:spcPct val="0"/>
                </a:spcAft>
                <a:buFont typeface="Arial" charset="0"/>
                <a:buChar char="»"/>
                <a:defRPr kumimoji="1" sz="2000">
                  <a:solidFill>
                    <a:schemeClr val="tx1"/>
                  </a:solidFill>
                  <a:latin typeface="Calibri" pitchFamily="34" charset="0"/>
                  <a:ea typeface="ＭＳ Ｐゴシック" charset="-128"/>
                </a:defRPr>
              </a:lvl9pPr>
            </a:lstStyle>
            <a:p>
              <a:pPr algn="ctr" eaLnBrk="1" hangingPunct="1"/>
              <a:r>
                <a:rPr lang="en-US" altLang="ja-JP" sz="1800" b="1" dirty="0">
                  <a:solidFill>
                    <a:srgbClr val="00B050"/>
                  </a:solidFill>
                  <a:latin typeface="HGPｺﾞｼｯｸE" pitchFamily="50" charset="-128"/>
                  <a:ea typeface="HGPｺﾞｼｯｸE" pitchFamily="50" charset="-128"/>
                </a:rPr>
                <a:t>-</a:t>
              </a:r>
              <a:r>
                <a:rPr lang="en-US" altLang="ja-JP" sz="1800" b="1" dirty="0">
                  <a:solidFill>
                    <a:srgbClr val="00B050"/>
                  </a:solidFill>
                  <a:latin typeface="HGPｺﾞｼｯｸE" pitchFamily="50" charset="-128"/>
                  <a:ea typeface="HGPｺﾞｼｯｸE" pitchFamily="50" charset="-128"/>
                  <a:cs typeface="Arial" pitchFamily="34" charset="0"/>
                </a:rPr>
                <a:t>183</a:t>
              </a:r>
              <a:r>
                <a:rPr lang="ja-JP" altLang="en-US" sz="1800" b="1" dirty="0">
                  <a:solidFill>
                    <a:srgbClr val="00B050"/>
                  </a:solidFill>
                  <a:latin typeface="HGPｺﾞｼｯｸE" pitchFamily="50" charset="-128"/>
                  <a:ea typeface="HGPｺﾞｼｯｸE" pitchFamily="50" charset="-128"/>
                </a:rPr>
                <a:t>℃</a:t>
              </a:r>
            </a:p>
          </p:txBody>
        </p:sp>
      </p:grpSp>
      <p:sp>
        <p:nvSpPr>
          <p:cNvPr id="132" name="Freeform 6"/>
          <p:cNvSpPr>
            <a:spLocks/>
          </p:cNvSpPr>
          <p:nvPr/>
        </p:nvSpPr>
        <p:spPr bwMode="auto">
          <a:xfrm>
            <a:off x="3707904" y="2501474"/>
            <a:ext cx="322523" cy="1278712"/>
          </a:xfrm>
          <a:custGeom>
            <a:avLst/>
            <a:gdLst>
              <a:gd name="T0" fmla="*/ 498 w 498"/>
              <a:gd name="T1" fmla="*/ 0 h 1667"/>
              <a:gd name="T2" fmla="*/ 0 w 498"/>
              <a:gd name="T3" fmla="*/ 0 h 1667"/>
              <a:gd name="T4" fmla="*/ 0 w 498"/>
              <a:gd name="T5" fmla="*/ 1667 h 1667"/>
            </a:gdLst>
            <a:ahLst/>
            <a:cxnLst>
              <a:cxn ang="0">
                <a:pos x="T0" y="T1"/>
              </a:cxn>
              <a:cxn ang="0">
                <a:pos x="T2" y="T3"/>
              </a:cxn>
              <a:cxn ang="0">
                <a:pos x="T4" y="T5"/>
              </a:cxn>
            </a:cxnLst>
            <a:rect l="0" t="0" r="r" b="b"/>
            <a:pathLst>
              <a:path w="498" h="1667">
                <a:moveTo>
                  <a:pt x="498" y="0"/>
                </a:moveTo>
                <a:lnTo>
                  <a:pt x="0" y="0"/>
                </a:lnTo>
                <a:lnTo>
                  <a:pt x="0" y="1667"/>
                </a:lnTo>
              </a:path>
            </a:pathLst>
          </a:custGeom>
          <a:noFill/>
          <a:ln w="63500" cap="flat">
            <a:solidFill>
              <a:srgbClr val="E6001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latin typeface="HGPｺﾞｼｯｸE" pitchFamily="50" charset="-128"/>
              <a:ea typeface="HGPｺﾞｼｯｸE" pitchFamily="50" charset="-128"/>
            </a:endParaRPr>
          </a:p>
        </p:txBody>
      </p:sp>
      <p:grpSp>
        <p:nvGrpSpPr>
          <p:cNvPr id="97" name="グループ化 96"/>
          <p:cNvGrpSpPr/>
          <p:nvPr/>
        </p:nvGrpSpPr>
        <p:grpSpPr>
          <a:xfrm>
            <a:off x="3876236" y="1610216"/>
            <a:ext cx="1792287" cy="1782780"/>
            <a:chOff x="3643809" y="1439488"/>
            <a:chExt cx="1792287" cy="1782780"/>
          </a:xfrm>
        </p:grpSpPr>
        <p:sp>
          <p:nvSpPr>
            <p:cNvPr id="119" name="正方形/長方形 118"/>
            <p:cNvSpPr/>
            <p:nvPr/>
          </p:nvSpPr>
          <p:spPr bwMode="auto">
            <a:xfrm>
              <a:off x="3798000" y="1844824"/>
              <a:ext cx="1439862" cy="972000"/>
            </a:xfrm>
            <a:prstGeom prst="rect">
              <a:avLst/>
            </a:prstGeom>
            <a:solidFill>
              <a:schemeClr val="bg1"/>
            </a:solid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ja-JP" altLang="en-US" dirty="0">
                <a:latin typeface="HGPｺﾞｼｯｸE" pitchFamily="50" charset="-128"/>
                <a:ea typeface="HGPｺﾞｼｯｸE" pitchFamily="50" charset="-128"/>
              </a:endParaRPr>
            </a:p>
          </p:txBody>
        </p:sp>
        <p:grpSp>
          <p:nvGrpSpPr>
            <p:cNvPr id="120" name="グループ化 119"/>
            <p:cNvGrpSpPr/>
            <p:nvPr/>
          </p:nvGrpSpPr>
          <p:grpSpPr>
            <a:xfrm>
              <a:off x="3643809" y="1439488"/>
              <a:ext cx="1792287" cy="1782780"/>
              <a:chOff x="3815916" y="1336702"/>
              <a:chExt cx="1792287" cy="1782780"/>
            </a:xfrm>
          </p:grpSpPr>
          <p:sp>
            <p:nvSpPr>
              <p:cNvPr id="122" name="テキスト ボックス 11"/>
              <p:cNvSpPr txBox="1">
                <a:spLocks noChangeArrowheads="1"/>
              </p:cNvSpPr>
              <p:nvPr/>
            </p:nvSpPr>
            <p:spPr bwMode="auto">
              <a:xfrm>
                <a:off x="3815916" y="2750150"/>
                <a:ext cx="179228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3200">
                    <a:solidFill>
                      <a:schemeClr val="tx1"/>
                    </a:solidFill>
                    <a:latin typeface="Calibri" pitchFamily="34" charset="0"/>
                    <a:ea typeface="ＭＳ Ｐゴシック" charset="-128"/>
                  </a:defRPr>
                </a:lvl1pPr>
                <a:lvl2pPr>
                  <a:defRPr kumimoji="1" sz="2800">
                    <a:solidFill>
                      <a:schemeClr val="tx1"/>
                    </a:solidFill>
                    <a:latin typeface="Calibri" pitchFamily="34" charset="0"/>
                    <a:ea typeface="ＭＳ Ｐゴシック" charset="-128"/>
                  </a:defRPr>
                </a:lvl2pPr>
                <a:lvl3pPr>
                  <a:defRPr kumimoji="1" sz="2400">
                    <a:solidFill>
                      <a:schemeClr val="tx1"/>
                    </a:solidFill>
                    <a:latin typeface="Calibri" pitchFamily="34" charset="0"/>
                    <a:ea typeface="ＭＳ Ｐゴシック" charset="-128"/>
                  </a:defRPr>
                </a:lvl3pPr>
                <a:lvl4pPr>
                  <a:defRPr kumimoji="1" sz="2000">
                    <a:solidFill>
                      <a:schemeClr val="tx1"/>
                    </a:solidFill>
                    <a:latin typeface="Calibri" pitchFamily="34" charset="0"/>
                    <a:ea typeface="ＭＳ Ｐゴシック" charset="-128"/>
                  </a:defRPr>
                </a:lvl4pPr>
                <a:lvl5pPr>
                  <a:defRPr kumimoji="1" sz="2000">
                    <a:solidFill>
                      <a:schemeClr val="tx1"/>
                    </a:solidFill>
                    <a:latin typeface="Calibri" pitchFamily="34" charset="0"/>
                    <a:ea typeface="ＭＳ Ｐゴシック" charset="-128"/>
                  </a:defRPr>
                </a:lvl5pPr>
                <a:lvl6pPr eaLnBrk="0" fontAlgn="base" hangingPunct="0">
                  <a:spcAft>
                    <a:spcPct val="0"/>
                  </a:spcAft>
                  <a:buFont typeface="Arial" charset="0"/>
                  <a:buChar char="»"/>
                  <a:defRPr kumimoji="1" sz="2000">
                    <a:solidFill>
                      <a:schemeClr val="tx1"/>
                    </a:solidFill>
                    <a:latin typeface="Calibri" pitchFamily="34" charset="0"/>
                    <a:ea typeface="ＭＳ Ｐゴシック" charset="-128"/>
                  </a:defRPr>
                </a:lvl6pPr>
                <a:lvl7pPr eaLnBrk="0" fontAlgn="base" hangingPunct="0">
                  <a:spcAft>
                    <a:spcPct val="0"/>
                  </a:spcAft>
                  <a:buFont typeface="Arial" charset="0"/>
                  <a:buChar char="»"/>
                  <a:defRPr kumimoji="1" sz="2000">
                    <a:solidFill>
                      <a:schemeClr val="tx1"/>
                    </a:solidFill>
                    <a:latin typeface="Calibri" pitchFamily="34" charset="0"/>
                    <a:ea typeface="ＭＳ Ｐゴシック" charset="-128"/>
                  </a:defRPr>
                </a:lvl7pPr>
                <a:lvl8pPr eaLnBrk="0" fontAlgn="base" hangingPunct="0">
                  <a:spcAft>
                    <a:spcPct val="0"/>
                  </a:spcAft>
                  <a:buFont typeface="Arial" charset="0"/>
                  <a:buChar char="»"/>
                  <a:defRPr kumimoji="1" sz="2000">
                    <a:solidFill>
                      <a:schemeClr val="tx1"/>
                    </a:solidFill>
                    <a:latin typeface="Calibri" pitchFamily="34" charset="0"/>
                    <a:ea typeface="ＭＳ Ｐゴシック" charset="-128"/>
                  </a:defRPr>
                </a:lvl8pPr>
                <a:lvl9pPr eaLnBrk="0" fontAlgn="base" hangingPunct="0">
                  <a:spcAft>
                    <a:spcPct val="0"/>
                  </a:spcAft>
                  <a:buFont typeface="Arial" charset="0"/>
                  <a:buChar char="»"/>
                  <a:defRPr kumimoji="1" sz="2000">
                    <a:solidFill>
                      <a:schemeClr val="tx1"/>
                    </a:solidFill>
                    <a:latin typeface="Calibri" pitchFamily="34" charset="0"/>
                    <a:ea typeface="ＭＳ Ｐゴシック" charset="-128"/>
                  </a:defRPr>
                </a:lvl9pPr>
              </a:lstStyle>
              <a:p>
                <a:pPr algn="ctr" eaLnBrk="1" hangingPunct="1">
                  <a:defRPr/>
                </a:pPr>
                <a:r>
                  <a:rPr lang="ja-JP" altLang="en-US" sz="1800" dirty="0">
                    <a:solidFill>
                      <a:srgbClr val="FF0000"/>
                    </a:solidFill>
                    <a:latin typeface="HGPｺﾞｼｯｸE" pitchFamily="50" charset="-128"/>
                    <a:ea typeface="HGPｺﾞｼｯｸE" pitchFamily="50" charset="-128"/>
                  </a:rPr>
                  <a:t>予備供給装置</a:t>
                </a:r>
              </a:p>
            </p:txBody>
          </p:sp>
          <p:grpSp>
            <p:nvGrpSpPr>
              <p:cNvPr id="123" name="グループ化 122"/>
              <p:cNvGrpSpPr/>
              <p:nvPr/>
            </p:nvGrpSpPr>
            <p:grpSpPr>
              <a:xfrm>
                <a:off x="3893574" y="1336702"/>
                <a:ext cx="1614529" cy="1250032"/>
                <a:chOff x="3893574" y="1336702"/>
                <a:chExt cx="1614529" cy="1250032"/>
              </a:xfrm>
            </p:grpSpPr>
            <p:sp>
              <p:nvSpPr>
                <p:cNvPr id="124" name="テキスト ボックス 122"/>
                <p:cNvSpPr txBox="1">
                  <a:spLocks noChangeArrowheads="1"/>
                </p:cNvSpPr>
                <p:nvPr/>
              </p:nvSpPr>
              <p:spPr bwMode="auto">
                <a:xfrm>
                  <a:off x="3893574" y="1336702"/>
                  <a:ext cx="161452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3200">
                      <a:solidFill>
                        <a:schemeClr val="tx1"/>
                      </a:solidFill>
                      <a:latin typeface="Calibri" pitchFamily="34" charset="0"/>
                      <a:ea typeface="ＭＳ Ｐゴシック" charset="-128"/>
                    </a:defRPr>
                  </a:lvl1pPr>
                  <a:lvl2pPr>
                    <a:defRPr kumimoji="1" sz="2800">
                      <a:solidFill>
                        <a:schemeClr val="tx1"/>
                      </a:solidFill>
                      <a:latin typeface="Calibri" pitchFamily="34" charset="0"/>
                      <a:ea typeface="ＭＳ Ｐゴシック" charset="-128"/>
                    </a:defRPr>
                  </a:lvl2pPr>
                  <a:lvl3pPr>
                    <a:defRPr kumimoji="1" sz="2400">
                      <a:solidFill>
                        <a:schemeClr val="tx1"/>
                      </a:solidFill>
                      <a:latin typeface="Calibri" pitchFamily="34" charset="0"/>
                      <a:ea typeface="ＭＳ Ｐゴシック" charset="-128"/>
                    </a:defRPr>
                  </a:lvl3pPr>
                  <a:lvl4pPr>
                    <a:defRPr kumimoji="1" sz="2000">
                      <a:solidFill>
                        <a:schemeClr val="tx1"/>
                      </a:solidFill>
                      <a:latin typeface="Calibri" pitchFamily="34" charset="0"/>
                      <a:ea typeface="ＭＳ Ｐゴシック" charset="-128"/>
                    </a:defRPr>
                  </a:lvl4pPr>
                  <a:lvl5pPr>
                    <a:defRPr kumimoji="1" sz="2000">
                      <a:solidFill>
                        <a:schemeClr val="tx1"/>
                      </a:solidFill>
                      <a:latin typeface="Calibri" pitchFamily="34" charset="0"/>
                      <a:ea typeface="ＭＳ Ｐゴシック" charset="-128"/>
                    </a:defRPr>
                  </a:lvl5pPr>
                  <a:lvl6pPr eaLnBrk="0" fontAlgn="base" hangingPunct="0">
                    <a:spcAft>
                      <a:spcPct val="0"/>
                    </a:spcAft>
                    <a:buFont typeface="Arial" charset="0"/>
                    <a:buChar char="»"/>
                    <a:defRPr kumimoji="1" sz="2000">
                      <a:solidFill>
                        <a:schemeClr val="tx1"/>
                      </a:solidFill>
                      <a:latin typeface="Calibri" pitchFamily="34" charset="0"/>
                      <a:ea typeface="ＭＳ Ｐゴシック" charset="-128"/>
                    </a:defRPr>
                  </a:lvl6pPr>
                  <a:lvl7pPr eaLnBrk="0" fontAlgn="base" hangingPunct="0">
                    <a:spcAft>
                      <a:spcPct val="0"/>
                    </a:spcAft>
                    <a:buFont typeface="Arial" charset="0"/>
                    <a:buChar char="»"/>
                    <a:defRPr kumimoji="1" sz="2000">
                      <a:solidFill>
                        <a:schemeClr val="tx1"/>
                      </a:solidFill>
                      <a:latin typeface="Calibri" pitchFamily="34" charset="0"/>
                      <a:ea typeface="ＭＳ Ｐゴシック" charset="-128"/>
                    </a:defRPr>
                  </a:lvl7pPr>
                  <a:lvl8pPr eaLnBrk="0" fontAlgn="base" hangingPunct="0">
                    <a:spcAft>
                      <a:spcPct val="0"/>
                    </a:spcAft>
                    <a:buFont typeface="Arial" charset="0"/>
                    <a:buChar char="»"/>
                    <a:defRPr kumimoji="1" sz="2000">
                      <a:solidFill>
                        <a:schemeClr val="tx1"/>
                      </a:solidFill>
                      <a:latin typeface="Calibri" pitchFamily="34" charset="0"/>
                      <a:ea typeface="ＭＳ Ｐゴシック" charset="-128"/>
                    </a:defRPr>
                  </a:lvl8pPr>
                  <a:lvl9pPr eaLnBrk="0" fontAlgn="base" hangingPunct="0">
                    <a:spcAft>
                      <a:spcPct val="0"/>
                    </a:spcAft>
                    <a:buFont typeface="Arial" charset="0"/>
                    <a:buChar char="»"/>
                    <a:defRPr kumimoji="1" sz="2000">
                      <a:solidFill>
                        <a:schemeClr val="tx1"/>
                      </a:solidFill>
                      <a:latin typeface="Calibri" pitchFamily="34" charset="0"/>
                      <a:ea typeface="ＭＳ Ｐゴシック" charset="-128"/>
                    </a:defRPr>
                  </a:lvl9pPr>
                </a:lstStyle>
                <a:p>
                  <a:pPr algn="ctr" eaLnBrk="1" hangingPunct="1">
                    <a:defRPr/>
                  </a:pPr>
                  <a:r>
                    <a:rPr lang="ja-JP" altLang="en-US" sz="1800" dirty="0">
                      <a:solidFill>
                        <a:srgbClr val="FF0000"/>
                      </a:solidFill>
                      <a:latin typeface="HGPｺﾞｼｯｸE" pitchFamily="50" charset="-128"/>
                      <a:ea typeface="HGPｺﾞｼｯｸE" pitchFamily="50" charset="-128"/>
                    </a:rPr>
                    <a:t>酸素ボンベ</a:t>
                  </a:r>
                </a:p>
              </p:txBody>
            </p:sp>
            <p:grpSp>
              <p:nvGrpSpPr>
                <p:cNvPr id="125" name="グループ化 124"/>
                <p:cNvGrpSpPr/>
                <p:nvPr/>
              </p:nvGrpSpPr>
              <p:grpSpPr>
                <a:xfrm>
                  <a:off x="4179663" y="1869184"/>
                  <a:ext cx="1026112" cy="717550"/>
                  <a:chOff x="4179663" y="1869184"/>
                  <a:chExt cx="1026112" cy="717550"/>
                </a:xfrm>
              </p:grpSpPr>
              <p:sp>
                <p:nvSpPr>
                  <p:cNvPr id="126" name="Freeform 15"/>
                  <p:cNvSpPr>
                    <a:spLocks/>
                  </p:cNvSpPr>
                  <p:nvPr/>
                </p:nvSpPr>
                <p:spPr bwMode="auto">
                  <a:xfrm>
                    <a:off x="4179663" y="1869184"/>
                    <a:ext cx="161925" cy="717550"/>
                  </a:xfrm>
                  <a:custGeom>
                    <a:avLst/>
                    <a:gdLst>
                      <a:gd name="T0" fmla="*/ 35 w 43"/>
                      <a:gd name="T1" fmla="*/ 24 h 191"/>
                      <a:gd name="T2" fmla="*/ 35 w 43"/>
                      <a:gd name="T3" fmla="*/ 0 h 191"/>
                      <a:gd name="T4" fmla="*/ 9 w 43"/>
                      <a:gd name="T5" fmla="*/ 0 h 191"/>
                      <a:gd name="T6" fmla="*/ 9 w 43"/>
                      <a:gd name="T7" fmla="*/ 24 h 191"/>
                      <a:gd name="T8" fmla="*/ 0 w 43"/>
                      <a:gd name="T9" fmla="*/ 41 h 191"/>
                      <a:gd name="T10" fmla="*/ 0 w 43"/>
                      <a:gd name="T11" fmla="*/ 191 h 191"/>
                      <a:gd name="T12" fmla="*/ 43 w 43"/>
                      <a:gd name="T13" fmla="*/ 191 h 191"/>
                      <a:gd name="T14" fmla="*/ 43 w 43"/>
                      <a:gd name="T15" fmla="*/ 41 h 191"/>
                      <a:gd name="T16" fmla="*/ 35 w 43"/>
                      <a:gd name="T17" fmla="*/ 24 h 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 h="191">
                        <a:moveTo>
                          <a:pt x="35" y="24"/>
                        </a:moveTo>
                        <a:cubicBezTo>
                          <a:pt x="35" y="0"/>
                          <a:pt x="35" y="0"/>
                          <a:pt x="35" y="0"/>
                        </a:cubicBezTo>
                        <a:cubicBezTo>
                          <a:pt x="9" y="0"/>
                          <a:pt x="9" y="0"/>
                          <a:pt x="9" y="0"/>
                        </a:cubicBezTo>
                        <a:cubicBezTo>
                          <a:pt x="9" y="24"/>
                          <a:pt x="9" y="24"/>
                          <a:pt x="9" y="24"/>
                        </a:cubicBezTo>
                        <a:cubicBezTo>
                          <a:pt x="4" y="28"/>
                          <a:pt x="0" y="34"/>
                          <a:pt x="0" y="41"/>
                        </a:cubicBezTo>
                        <a:cubicBezTo>
                          <a:pt x="0" y="191"/>
                          <a:pt x="0" y="191"/>
                          <a:pt x="0" y="191"/>
                        </a:cubicBezTo>
                        <a:cubicBezTo>
                          <a:pt x="43" y="191"/>
                          <a:pt x="43" y="191"/>
                          <a:pt x="43" y="191"/>
                        </a:cubicBezTo>
                        <a:cubicBezTo>
                          <a:pt x="43" y="41"/>
                          <a:pt x="43" y="41"/>
                          <a:pt x="43" y="41"/>
                        </a:cubicBezTo>
                        <a:cubicBezTo>
                          <a:pt x="43" y="34"/>
                          <a:pt x="40" y="28"/>
                          <a:pt x="35" y="24"/>
                        </a:cubicBezTo>
                        <a:close/>
                      </a:path>
                    </a:pathLst>
                  </a:custGeom>
                  <a:gradFill flip="none" rotWithShape="1">
                    <a:gsLst>
                      <a:gs pos="0">
                        <a:schemeClr val="tx1"/>
                      </a:gs>
                      <a:gs pos="23000">
                        <a:schemeClr val="bg1">
                          <a:lumMod val="50000"/>
                        </a:schemeClr>
                      </a:gs>
                      <a:gs pos="100000">
                        <a:schemeClr val="tx1"/>
                      </a:gs>
                    </a:gsLst>
                    <a:lin ang="0" scaled="1"/>
                    <a:tileRect/>
                  </a:gradFill>
                  <a:ln>
                    <a:noFill/>
                  </a:ln>
                </p:spPr>
                <p:txBody>
                  <a:bodyPr vert="horz" wrap="square" lIns="91440" tIns="45720" rIns="91440" bIns="45720" numCol="1" anchor="t" anchorCtr="0" compatLnSpc="1">
                    <a:prstTxWarp prst="textNoShape">
                      <a:avLst/>
                    </a:prstTxWarp>
                  </a:bodyPr>
                  <a:lstStyle/>
                  <a:p>
                    <a:endParaRPr lang="ja-JP" altLang="en-US">
                      <a:latin typeface="HGPｺﾞｼｯｸE" pitchFamily="50" charset="-128"/>
                      <a:ea typeface="HGPｺﾞｼｯｸE" pitchFamily="50" charset="-128"/>
                    </a:endParaRPr>
                  </a:p>
                </p:txBody>
              </p:sp>
              <p:sp>
                <p:nvSpPr>
                  <p:cNvPr id="127" name="Freeform 15"/>
                  <p:cNvSpPr>
                    <a:spLocks/>
                  </p:cNvSpPr>
                  <p:nvPr/>
                </p:nvSpPr>
                <p:spPr bwMode="auto">
                  <a:xfrm>
                    <a:off x="4395710" y="1869184"/>
                    <a:ext cx="161925" cy="717550"/>
                  </a:xfrm>
                  <a:custGeom>
                    <a:avLst/>
                    <a:gdLst>
                      <a:gd name="T0" fmla="*/ 35 w 43"/>
                      <a:gd name="T1" fmla="*/ 24 h 191"/>
                      <a:gd name="T2" fmla="*/ 35 w 43"/>
                      <a:gd name="T3" fmla="*/ 0 h 191"/>
                      <a:gd name="T4" fmla="*/ 9 w 43"/>
                      <a:gd name="T5" fmla="*/ 0 h 191"/>
                      <a:gd name="T6" fmla="*/ 9 w 43"/>
                      <a:gd name="T7" fmla="*/ 24 h 191"/>
                      <a:gd name="T8" fmla="*/ 0 w 43"/>
                      <a:gd name="T9" fmla="*/ 41 h 191"/>
                      <a:gd name="T10" fmla="*/ 0 w 43"/>
                      <a:gd name="T11" fmla="*/ 191 h 191"/>
                      <a:gd name="T12" fmla="*/ 43 w 43"/>
                      <a:gd name="T13" fmla="*/ 191 h 191"/>
                      <a:gd name="T14" fmla="*/ 43 w 43"/>
                      <a:gd name="T15" fmla="*/ 41 h 191"/>
                      <a:gd name="T16" fmla="*/ 35 w 43"/>
                      <a:gd name="T17" fmla="*/ 24 h 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 h="191">
                        <a:moveTo>
                          <a:pt x="35" y="24"/>
                        </a:moveTo>
                        <a:cubicBezTo>
                          <a:pt x="35" y="0"/>
                          <a:pt x="35" y="0"/>
                          <a:pt x="35" y="0"/>
                        </a:cubicBezTo>
                        <a:cubicBezTo>
                          <a:pt x="9" y="0"/>
                          <a:pt x="9" y="0"/>
                          <a:pt x="9" y="0"/>
                        </a:cubicBezTo>
                        <a:cubicBezTo>
                          <a:pt x="9" y="24"/>
                          <a:pt x="9" y="24"/>
                          <a:pt x="9" y="24"/>
                        </a:cubicBezTo>
                        <a:cubicBezTo>
                          <a:pt x="4" y="28"/>
                          <a:pt x="0" y="34"/>
                          <a:pt x="0" y="41"/>
                        </a:cubicBezTo>
                        <a:cubicBezTo>
                          <a:pt x="0" y="191"/>
                          <a:pt x="0" y="191"/>
                          <a:pt x="0" y="191"/>
                        </a:cubicBezTo>
                        <a:cubicBezTo>
                          <a:pt x="43" y="191"/>
                          <a:pt x="43" y="191"/>
                          <a:pt x="43" y="191"/>
                        </a:cubicBezTo>
                        <a:cubicBezTo>
                          <a:pt x="43" y="41"/>
                          <a:pt x="43" y="41"/>
                          <a:pt x="43" y="41"/>
                        </a:cubicBezTo>
                        <a:cubicBezTo>
                          <a:pt x="43" y="34"/>
                          <a:pt x="40" y="28"/>
                          <a:pt x="35" y="24"/>
                        </a:cubicBezTo>
                        <a:close/>
                      </a:path>
                    </a:pathLst>
                  </a:custGeom>
                  <a:gradFill flip="none" rotWithShape="1">
                    <a:gsLst>
                      <a:gs pos="0">
                        <a:schemeClr val="tx1"/>
                      </a:gs>
                      <a:gs pos="23000">
                        <a:schemeClr val="bg1">
                          <a:lumMod val="50000"/>
                        </a:schemeClr>
                      </a:gs>
                      <a:gs pos="100000">
                        <a:schemeClr val="tx1"/>
                      </a:gs>
                    </a:gsLst>
                    <a:lin ang="0" scaled="1"/>
                    <a:tileRect/>
                  </a:gradFill>
                  <a:ln>
                    <a:noFill/>
                  </a:ln>
                </p:spPr>
                <p:txBody>
                  <a:bodyPr vert="horz" wrap="square" lIns="91440" tIns="45720" rIns="91440" bIns="45720" numCol="1" anchor="t" anchorCtr="0" compatLnSpc="1">
                    <a:prstTxWarp prst="textNoShape">
                      <a:avLst/>
                    </a:prstTxWarp>
                  </a:bodyPr>
                  <a:lstStyle/>
                  <a:p>
                    <a:endParaRPr lang="ja-JP" altLang="en-US">
                      <a:latin typeface="HGPｺﾞｼｯｸE" pitchFamily="50" charset="-128"/>
                      <a:ea typeface="HGPｺﾞｼｯｸE" pitchFamily="50" charset="-128"/>
                    </a:endParaRPr>
                  </a:p>
                </p:txBody>
              </p:sp>
              <p:sp>
                <p:nvSpPr>
                  <p:cNvPr id="128" name="Freeform 15"/>
                  <p:cNvSpPr>
                    <a:spLocks/>
                  </p:cNvSpPr>
                  <p:nvPr/>
                </p:nvSpPr>
                <p:spPr bwMode="auto">
                  <a:xfrm>
                    <a:off x="4611757" y="1869184"/>
                    <a:ext cx="161925" cy="717550"/>
                  </a:xfrm>
                  <a:custGeom>
                    <a:avLst/>
                    <a:gdLst>
                      <a:gd name="T0" fmla="*/ 35 w 43"/>
                      <a:gd name="T1" fmla="*/ 24 h 191"/>
                      <a:gd name="T2" fmla="*/ 35 w 43"/>
                      <a:gd name="T3" fmla="*/ 0 h 191"/>
                      <a:gd name="T4" fmla="*/ 9 w 43"/>
                      <a:gd name="T5" fmla="*/ 0 h 191"/>
                      <a:gd name="T6" fmla="*/ 9 w 43"/>
                      <a:gd name="T7" fmla="*/ 24 h 191"/>
                      <a:gd name="T8" fmla="*/ 0 w 43"/>
                      <a:gd name="T9" fmla="*/ 41 h 191"/>
                      <a:gd name="T10" fmla="*/ 0 w 43"/>
                      <a:gd name="T11" fmla="*/ 191 h 191"/>
                      <a:gd name="T12" fmla="*/ 43 w 43"/>
                      <a:gd name="T13" fmla="*/ 191 h 191"/>
                      <a:gd name="T14" fmla="*/ 43 w 43"/>
                      <a:gd name="T15" fmla="*/ 41 h 191"/>
                      <a:gd name="T16" fmla="*/ 35 w 43"/>
                      <a:gd name="T17" fmla="*/ 24 h 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 h="191">
                        <a:moveTo>
                          <a:pt x="35" y="24"/>
                        </a:moveTo>
                        <a:cubicBezTo>
                          <a:pt x="35" y="0"/>
                          <a:pt x="35" y="0"/>
                          <a:pt x="35" y="0"/>
                        </a:cubicBezTo>
                        <a:cubicBezTo>
                          <a:pt x="9" y="0"/>
                          <a:pt x="9" y="0"/>
                          <a:pt x="9" y="0"/>
                        </a:cubicBezTo>
                        <a:cubicBezTo>
                          <a:pt x="9" y="24"/>
                          <a:pt x="9" y="24"/>
                          <a:pt x="9" y="24"/>
                        </a:cubicBezTo>
                        <a:cubicBezTo>
                          <a:pt x="4" y="28"/>
                          <a:pt x="0" y="34"/>
                          <a:pt x="0" y="41"/>
                        </a:cubicBezTo>
                        <a:cubicBezTo>
                          <a:pt x="0" y="191"/>
                          <a:pt x="0" y="191"/>
                          <a:pt x="0" y="191"/>
                        </a:cubicBezTo>
                        <a:cubicBezTo>
                          <a:pt x="43" y="191"/>
                          <a:pt x="43" y="191"/>
                          <a:pt x="43" y="191"/>
                        </a:cubicBezTo>
                        <a:cubicBezTo>
                          <a:pt x="43" y="41"/>
                          <a:pt x="43" y="41"/>
                          <a:pt x="43" y="41"/>
                        </a:cubicBezTo>
                        <a:cubicBezTo>
                          <a:pt x="43" y="34"/>
                          <a:pt x="40" y="28"/>
                          <a:pt x="35" y="24"/>
                        </a:cubicBezTo>
                        <a:close/>
                      </a:path>
                    </a:pathLst>
                  </a:custGeom>
                  <a:gradFill flip="none" rotWithShape="1">
                    <a:gsLst>
                      <a:gs pos="0">
                        <a:schemeClr val="tx1"/>
                      </a:gs>
                      <a:gs pos="23000">
                        <a:schemeClr val="bg1">
                          <a:lumMod val="50000"/>
                        </a:schemeClr>
                      </a:gs>
                      <a:gs pos="100000">
                        <a:schemeClr val="tx1"/>
                      </a:gs>
                    </a:gsLst>
                    <a:lin ang="0" scaled="1"/>
                    <a:tileRect/>
                  </a:gradFill>
                  <a:ln>
                    <a:noFill/>
                  </a:ln>
                </p:spPr>
                <p:txBody>
                  <a:bodyPr vert="horz" wrap="square" lIns="91440" tIns="45720" rIns="91440" bIns="45720" numCol="1" anchor="t" anchorCtr="0" compatLnSpc="1">
                    <a:prstTxWarp prst="textNoShape">
                      <a:avLst/>
                    </a:prstTxWarp>
                  </a:bodyPr>
                  <a:lstStyle/>
                  <a:p>
                    <a:endParaRPr lang="ja-JP" altLang="en-US">
                      <a:latin typeface="HGPｺﾞｼｯｸE" pitchFamily="50" charset="-128"/>
                      <a:ea typeface="HGPｺﾞｼｯｸE" pitchFamily="50" charset="-128"/>
                    </a:endParaRPr>
                  </a:p>
                </p:txBody>
              </p:sp>
              <p:sp>
                <p:nvSpPr>
                  <p:cNvPr id="129" name="Freeform 15"/>
                  <p:cNvSpPr>
                    <a:spLocks/>
                  </p:cNvSpPr>
                  <p:nvPr/>
                </p:nvSpPr>
                <p:spPr bwMode="auto">
                  <a:xfrm>
                    <a:off x="4827804" y="1869184"/>
                    <a:ext cx="161925" cy="717550"/>
                  </a:xfrm>
                  <a:custGeom>
                    <a:avLst/>
                    <a:gdLst>
                      <a:gd name="T0" fmla="*/ 35 w 43"/>
                      <a:gd name="T1" fmla="*/ 24 h 191"/>
                      <a:gd name="T2" fmla="*/ 35 w 43"/>
                      <a:gd name="T3" fmla="*/ 0 h 191"/>
                      <a:gd name="T4" fmla="*/ 9 w 43"/>
                      <a:gd name="T5" fmla="*/ 0 h 191"/>
                      <a:gd name="T6" fmla="*/ 9 w 43"/>
                      <a:gd name="T7" fmla="*/ 24 h 191"/>
                      <a:gd name="T8" fmla="*/ 0 w 43"/>
                      <a:gd name="T9" fmla="*/ 41 h 191"/>
                      <a:gd name="T10" fmla="*/ 0 w 43"/>
                      <a:gd name="T11" fmla="*/ 191 h 191"/>
                      <a:gd name="T12" fmla="*/ 43 w 43"/>
                      <a:gd name="T13" fmla="*/ 191 h 191"/>
                      <a:gd name="T14" fmla="*/ 43 w 43"/>
                      <a:gd name="T15" fmla="*/ 41 h 191"/>
                      <a:gd name="T16" fmla="*/ 35 w 43"/>
                      <a:gd name="T17" fmla="*/ 24 h 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 h="191">
                        <a:moveTo>
                          <a:pt x="35" y="24"/>
                        </a:moveTo>
                        <a:cubicBezTo>
                          <a:pt x="35" y="0"/>
                          <a:pt x="35" y="0"/>
                          <a:pt x="35" y="0"/>
                        </a:cubicBezTo>
                        <a:cubicBezTo>
                          <a:pt x="9" y="0"/>
                          <a:pt x="9" y="0"/>
                          <a:pt x="9" y="0"/>
                        </a:cubicBezTo>
                        <a:cubicBezTo>
                          <a:pt x="9" y="24"/>
                          <a:pt x="9" y="24"/>
                          <a:pt x="9" y="24"/>
                        </a:cubicBezTo>
                        <a:cubicBezTo>
                          <a:pt x="4" y="28"/>
                          <a:pt x="0" y="34"/>
                          <a:pt x="0" y="41"/>
                        </a:cubicBezTo>
                        <a:cubicBezTo>
                          <a:pt x="0" y="191"/>
                          <a:pt x="0" y="191"/>
                          <a:pt x="0" y="191"/>
                        </a:cubicBezTo>
                        <a:cubicBezTo>
                          <a:pt x="43" y="191"/>
                          <a:pt x="43" y="191"/>
                          <a:pt x="43" y="191"/>
                        </a:cubicBezTo>
                        <a:cubicBezTo>
                          <a:pt x="43" y="41"/>
                          <a:pt x="43" y="41"/>
                          <a:pt x="43" y="41"/>
                        </a:cubicBezTo>
                        <a:cubicBezTo>
                          <a:pt x="43" y="34"/>
                          <a:pt x="40" y="28"/>
                          <a:pt x="35" y="24"/>
                        </a:cubicBezTo>
                        <a:close/>
                      </a:path>
                    </a:pathLst>
                  </a:custGeom>
                  <a:gradFill flip="none" rotWithShape="1">
                    <a:gsLst>
                      <a:gs pos="0">
                        <a:schemeClr val="tx1"/>
                      </a:gs>
                      <a:gs pos="23000">
                        <a:schemeClr val="bg1">
                          <a:lumMod val="50000"/>
                        </a:schemeClr>
                      </a:gs>
                      <a:gs pos="100000">
                        <a:schemeClr val="tx1"/>
                      </a:gs>
                    </a:gsLst>
                    <a:lin ang="0" scaled="1"/>
                    <a:tileRect/>
                  </a:gradFill>
                  <a:ln>
                    <a:noFill/>
                  </a:ln>
                </p:spPr>
                <p:txBody>
                  <a:bodyPr vert="horz" wrap="square" lIns="91440" tIns="45720" rIns="91440" bIns="45720" numCol="1" anchor="t" anchorCtr="0" compatLnSpc="1">
                    <a:prstTxWarp prst="textNoShape">
                      <a:avLst/>
                    </a:prstTxWarp>
                  </a:bodyPr>
                  <a:lstStyle/>
                  <a:p>
                    <a:endParaRPr lang="ja-JP" altLang="en-US">
                      <a:latin typeface="HGPｺﾞｼｯｸE" pitchFamily="50" charset="-128"/>
                      <a:ea typeface="HGPｺﾞｼｯｸE" pitchFamily="50" charset="-128"/>
                    </a:endParaRPr>
                  </a:p>
                </p:txBody>
              </p:sp>
              <p:sp>
                <p:nvSpPr>
                  <p:cNvPr id="130" name="Freeform 15"/>
                  <p:cNvSpPr>
                    <a:spLocks/>
                  </p:cNvSpPr>
                  <p:nvPr/>
                </p:nvSpPr>
                <p:spPr bwMode="auto">
                  <a:xfrm>
                    <a:off x="5043850" y="1869184"/>
                    <a:ext cx="161925" cy="717550"/>
                  </a:xfrm>
                  <a:custGeom>
                    <a:avLst/>
                    <a:gdLst>
                      <a:gd name="T0" fmla="*/ 35 w 43"/>
                      <a:gd name="T1" fmla="*/ 24 h 191"/>
                      <a:gd name="T2" fmla="*/ 35 w 43"/>
                      <a:gd name="T3" fmla="*/ 0 h 191"/>
                      <a:gd name="T4" fmla="*/ 9 w 43"/>
                      <a:gd name="T5" fmla="*/ 0 h 191"/>
                      <a:gd name="T6" fmla="*/ 9 w 43"/>
                      <a:gd name="T7" fmla="*/ 24 h 191"/>
                      <a:gd name="T8" fmla="*/ 0 w 43"/>
                      <a:gd name="T9" fmla="*/ 41 h 191"/>
                      <a:gd name="T10" fmla="*/ 0 w 43"/>
                      <a:gd name="T11" fmla="*/ 191 h 191"/>
                      <a:gd name="T12" fmla="*/ 43 w 43"/>
                      <a:gd name="T13" fmla="*/ 191 h 191"/>
                      <a:gd name="T14" fmla="*/ 43 w 43"/>
                      <a:gd name="T15" fmla="*/ 41 h 191"/>
                      <a:gd name="T16" fmla="*/ 35 w 43"/>
                      <a:gd name="T17" fmla="*/ 24 h 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 h="191">
                        <a:moveTo>
                          <a:pt x="35" y="24"/>
                        </a:moveTo>
                        <a:cubicBezTo>
                          <a:pt x="35" y="0"/>
                          <a:pt x="35" y="0"/>
                          <a:pt x="35" y="0"/>
                        </a:cubicBezTo>
                        <a:cubicBezTo>
                          <a:pt x="9" y="0"/>
                          <a:pt x="9" y="0"/>
                          <a:pt x="9" y="0"/>
                        </a:cubicBezTo>
                        <a:cubicBezTo>
                          <a:pt x="9" y="24"/>
                          <a:pt x="9" y="24"/>
                          <a:pt x="9" y="24"/>
                        </a:cubicBezTo>
                        <a:cubicBezTo>
                          <a:pt x="4" y="28"/>
                          <a:pt x="0" y="34"/>
                          <a:pt x="0" y="41"/>
                        </a:cubicBezTo>
                        <a:cubicBezTo>
                          <a:pt x="0" y="191"/>
                          <a:pt x="0" y="191"/>
                          <a:pt x="0" y="191"/>
                        </a:cubicBezTo>
                        <a:cubicBezTo>
                          <a:pt x="43" y="191"/>
                          <a:pt x="43" y="191"/>
                          <a:pt x="43" y="191"/>
                        </a:cubicBezTo>
                        <a:cubicBezTo>
                          <a:pt x="43" y="41"/>
                          <a:pt x="43" y="41"/>
                          <a:pt x="43" y="41"/>
                        </a:cubicBezTo>
                        <a:cubicBezTo>
                          <a:pt x="43" y="34"/>
                          <a:pt x="40" y="28"/>
                          <a:pt x="35" y="24"/>
                        </a:cubicBezTo>
                        <a:close/>
                      </a:path>
                    </a:pathLst>
                  </a:custGeom>
                  <a:gradFill flip="none" rotWithShape="1">
                    <a:gsLst>
                      <a:gs pos="0">
                        <a:schemeClr val="tx1"/>
                      </a:gs>
                      <a:gs pos="23000">
                        <a:schemeClr val="bg1">
                          <a:lumMod val="50000"/>
                        </a:schemeClr>
                      </a:gs>
                      <a:gs pos="100000">
                        <a:schemeClr val="tx1"/>
                      </a:gs>
                    </a:gsLst>
                    <a:lin ang="0" scaled="1"/>
                    <a:tileRect/>
                  </a:gradFill>
                  <a:ln>
                    <a:noFill/>
                  </a:ln>
                </p:spPr>
                <p:txBody>
                  <a:bodyPr vert="horz" wrap="square" lIns="91440" tIns="45720" rIns="91440" bIns="45720" numCol="1" anchor="t" anchorCtr="0" compatLnSpc="1">
                    <a:prstTxWarp prst="textNoShape">
                      <a:avLst/>
                    </a:prstTxWarp>
                  </a:bodyPr>
                  <a:lstStyle/>
                  <a:p>
                    <a:endParaRPr lang="ja-JP" altLang="en-US">
                      <a:latin typeface="HGPｺﾞｼｯｸE" pitchFamily="50" charset="-128"/>
                      <a:ea typeface="HGPｺﾞｼｯｸE" pitchFamily="50" charset="-128"/>
                    </a:endParaRPr>
                  </a:p>
                </p:txBody>
              </p:sp>
            </p:grpSp>
          </p:grpSp>
        </p:grpSp>
      </p:grpSp>
      <p:pic>
        <p:nvPicPr>
          <p:cNvPr id="2" name="日本医療ガス学会P27">
            <a:hlinkClick r:id="" action="ppaction://media"/>
            <a:extLst>
              <a:ext uri="{FF2B5EF4-FFF2-40B4-BE49-F238E27FC236}">
                <a16:creationId xmlns:a16="http://schemas.microsoft.com/office/drawing/2014/main" id="{00B45C51-224B-40B3-B139-CEF70083C3D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296400" y="0"/>
            <a:ext cx="609600" cy="609600"/>
          </a:xfrm>
          <a:prstGeom prst="rect">
            <a:avLst/>
          </a:prstGeom>
        </p:spPr>
      </p:pic>
    </p:spTree>
    <p:extLst>
      <p:ext uri="{BB962C8B-B14F-4D97-AF65-F5344CB8AC3E}">
        <p14:creationId xmlns:p14="http://schemas.microsoft.com/office/powerpoint/2010/main" val="2685194135"/>
      </p:ext>
    </p:extLst>
  </p:cSld>
  <p:clrMapOvr>
    <a:masterClrMapping/>
  </p:clrMapOvr>
  <mc:AlternateContent xmlns:mc="http://schemas.openxmlformats.org/markup-compatibility/2006" xmlns:p14="http://schemas.microsoft.com/office/powerpoint/2010/main">
    <mc:Choice Requires="p14">
      <p:transition p14:dur="10" advClick="0" advTm="41000"/>
    </mc:Choice>
    <mc:Fallback xmlns="">
      <p:transition advClick="0" advTm="4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089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extLst>
    <p:ext uri="{E180D4A7-C9FB-4DFB-919C-405C955672EB}">
      <p14:showEvtLst xmlns:p14="http://schemas.microsoft.com/office/powerpoint/2010/main">
        <p14:playEvt time="13" objId="2"/>
        <p14:stopEvt time="41006" objId="2"/>
      </p14:showEvtLst>
    </p:ext>
  </p:extLs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5"/>
          <p:cNvSpPr>
            <a:spLocks noGrp="1"/>
          </p:cNvSpPr>
          <p:nvPr>
            <p:ph type="title"/>
          </p:nvPr>
        </p:nvSpPr>
        <p:spPr/>
        <p:txBody>
          <a:bodyPr>
            <a:normAutofit/>
          </a:bodyPr>
          <a:lstStyle/>
          <a:p>
            <a:pPr marL="90488"/>
            <a:r>
              <a:rPr lang="ja-JP" altLang="en-US" dirty="0">
                <a:solidFill>
                  <a:schemeClr val="accent1">
                    <a:lumMod val="75000"/>
                  </a:schemeClr>
                </a:solidFill>
                <a:latin typeface="HGP創英角ｺﾞｼｯｸUB" pitchFamily="50" charset="-128"/>
                <a:ea typeface="HGP創英角ｺﾞｼｯｸUB" pitchFamily="50" charset="-128"/>
              </a:rPr>
              <a:t>「中小病院」 における酸素供給</a:t>
            </a:r>
          </a:p>
        </p:txBody>
      </p:sp>
      <p:sp>
        <p:nvSpPr>
          <p:cNvPr id="52" name="Rectangle 52"/>
          <p:cNvSpPr>
            <a:spLocks noChangeArrowheads="1"/>
          </p:cNvSpPr>
          <p:nvPr/>
        </p:nvSpPr>
        <p:spPr bwMode="auto">
          <a:xfrm>
            <a:off x="2678254" y="1664538"/>
            <a:ext cx="6091034" cy="4201144"/>
          </a:xfrm>
          <a:prstGeom prst="rect">
            <a:avLst/>
          </a:prstGeom>
          <a:solidFill>
            <a:srgbClr val="FFFFE1"/>
          </a:solidFill>
          <a:ln w="9525">
            <a:noFill/>
            <a:miter lim="800000"/>
            <a:headEnd/>
            <a:tailEnd/>
          </a:ln>
        </p:spPr>
        <p:txBody>
          <a:bodyPr wrap="none" anchor="ctr"/>
          <a:lstStyle/>
          <a:p>
            <a:endParaRPr lang="ja-JP" altLang="ja-JP">
              <a:solidFill>
                <a:schemeClr val="tx1"/>
              </a:solidFill>
              <a:latin typeface="HGPｺﾞｼｯｸE" pitchFamily="50" charset="-128"/>
              <a:ea typeface="HGPｺﾞｼｯｸE" pitchFamily="50" charset="-128"/>
            </a:endParaRPr>
          </a:p>
        </p:txBody>
      </p:sp>
      <p:sp>
        <p:nvSpPr>
          <p:cNvPr id="53" name="Rectangle 49"/>
          <p:cNvSpPr>
            <a:spLocks noChangeArrowheads="1"/>
          </p:cNvSpPr>
          <p:nvPr/>
        </p:nvSpPr>
        <p:spPr bwMode="auto">
          <a:xfrm>
            <a:off x="461901" y="1670163"/>
            <a:ext cx="905743" cy="4194743"/>
          </a:xfrm>
          <a:prstGeom prst="rect">
            <a:avLst/>
          </a:prstGeom>
          <a:solidFill>
            <a:schemeClr val="bg1">
              <a:lumMod val="95000"/>
            </a:schemeClr>
          </a:solidFill>
          <a:ln w="9525">
            <a:noFill/>
            <a:miter lim="800000"/>
            <a:headEnd/>
            <a:tailEnd/>
          </a:ln>
        </p:spPr>
        <p:txBody>
          <a:bodyPr wrap="none" anchor="ctr"/>
          <a:lstStyle/>
          <a:p>
            <a:endParaRPr lang="ja-JP" altLang="ja-JP">
              <a:solidFill>
                <a:schemeClr val="tx1"/>
              </a:solidFill>
              <a:latin typeface="HGPｺﾞｼｯｸE" pitchFamily="50" charset="-128"/>
              <a:ea typeface="HGPｺﾞｼｯｸE" pitchFamily="50" charset="-128"/>
            </a:endParaRPr>
          </a:p>
        </p:txBody>
      </p:sp>
      <p:sp>
        <p:nvSpPr>
          <p:cNvPr id="56" name="Rectangle 52"/>
          <p:cNvSpPr>
            <a:spLocks noChangeArrowheads="1"/>
          </p:cNvSpPr>
          <p:nvPr/>
        </p:nvSpPr>
        <p:spPr bwMode="auto">
          <a:xfrm>
            <a:off x="2678254" y="1332000"/>
            <a:ext cx="6091034" cy="334121"/>
          </a:xfrm>
          <a:prstGeom prst="rect">
            <a:avLst/>
          </a:prstGeom>
          <a:solidFill>
            <a:srgbClr val="FFCC99"/>
          </a:solidFill>
          <a:ln w="9525">
            <a:noFill/>
            <a:miter lim="800000"/>
            <a:headEnd/>
            <a:tailEnd/>
          </a:ln>
        </p:spPr>
        <p:txBody>
          <a:bodyPr wrap="none" anchor="ctr"/>
          <a:lstStyle/>
          <a:p>
            <a:endParaRPr lang="ja-JP" altLang="ja-JP">
              <a:solidFill>
                <a:schemeClr val="tx1"/>
              </a:solidFill>
              <a:latin typeface="HGPｺﾞｼｯｸE" pitchFamily="50" charset="-128"/>
              <a:ea typeface="HGPｺﾞｼｯｸE" pitchFamily="50" charset="-128"/>
            </a:endParaRPr>
          </a:p>
        </p:txBody>
      </p:sp>
      <p:sp>
        <p:nvSpPr>
          <p:cNvPr id="57" name="Rectangle 49"/>
          <p:cNvSpPr>
            <a:spLocks noChangeArrowheads="1"/>
          </p:cNvSpPr>
          <p:nvPr/>
        </p:nvSpPr>
        <p:spPr bwMode="auto">
          <a:xfrm>
            <a:off x="461901" y="1337626"/>
            <a:ext cx="905743" cy="328495"/>
          </a:xfrm>
          <a:prstGeom prst="rect">
            <a:avLst/>
          </a:prstGeom>
          <a:solidFill>
            <a:schemeClr val="bg1">
              <a:lumMod val="85000"/>
            </a:schemeClr>
          </a:solidFill>
          <a:ln w="9525">
            <a:noFill/>
            <a:miter lim="800000"/>
            <a:headEnd/>
            <a:tailEnd/>
          </a:ln>
        </p:spPr>
        <p:txBody>
          <a:bodyPr wrap="none" anchor="ctr"/>
          <a:lstStyle/>
          <a:p>
            <a:endParaRPr lang="ja-JP" altLang="ja-JP">
              <a:solidFill>
                <a:schemeClr val="tx1"/>
              </a:solidFill>
              <a:latin typeface="HGPｺﾞｼｯｸE" pitchFamily="50" charset="-128"/>
              <a:ea typeface="HGPｺﾞｼｯｸE" pitchFamily="50" charset="-128"/>
            </a:endParaRPr>
          </a:p>
        </p:txBody>
      </p:sp>
      <p:sp>
        <p:nvSpPr>
          <p:cNvPr id="58" name="テキスト ボックス 5"/>
          <p:cNvSpPr txBox="1">
            <a:spLocks noChangeArrowheads="1"/>
          </p:cNvSpPr>
          <p:nvPr/>
        </p:nvSpPr>
        <p:spPr bwMode="auto">
          <a:xfrm>
            <a:off x="503548" y="1300698"/>
            <a:ext cx="78898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3200">
                <a:solidFill>
                  <a:schemeClr val="tx1"/>
                </a:solidFill>
                <a:latin typeface="Calibri" pitchFamily="34" charset="0"/>
                <a:ea typeface="ＭＳ Ｐゴシック" charset="-128"/>
              </a:defRPr>
            </a:lvl1pPr>
            <a:lvl2pPr>
              <a:defRPr kumimoji="1" sz="2800">
                <a:solidFill>
                  <a:schemeClr val="tx1"/>
                </a:solidFill>
                <a:latin typeface="Calibri" pitchFamily="34" charset="0"/>
                <a:ea typeface="ＭＳ Ｐゴシック" charset="-128"/>
              </a:defRPr>
            </a:lvl2pPr>
            <a:lvl3pPr>
              <a:defRPr kumimoji="1" sz="2400">
                <a:solidFill>
                  <a:schemeClr val="tx1"/>
                </a:solidFill>
                <a:latin typeface="Calibri" pitchFamily="34" charset="0"/>
                <a:ea typeface="ＭＳ Ｐゴシック" charset="-128"/>
              </a:defRPr>
            </a:lvl3pPr>
            <a:lvl4pPr>
              <a:defRPr kumimoji="1" sz="2000">
                <a:solidFill>
                  <a:schemeClr val="tx1"/>
                </a:solidFill>
                <a:latin typeface="Calibri" pitchFamily="34" charset="0"/>
                <a:ea typeface="ＭＳ Ｐゴシック" charset="-128"/>
              </a:defRPr>
            </a:lvl4pPr>
            <a:lvl5pPr>
              <a:defRPr kumimoji="1" sz="2000">
                <a:solidFill>
                  <a:schemeClr val="tx1"/>
                </a:solidFill>
                <a:latin typeface="Calibri" pitchFamily="34" charset="0"/>
                <a:ea typeface="ＭＳ Ｐゴシック" charset="-128"/>
              </a:defRPr>
            </a:lvl5pPr>
            <a:lvl6pPr eaLnBrk="0" fontAlgn="base" hangingPunct="0">
              <a:spcAft>
                <a:spcPct val="0"/>
              </a:spcAft>
              <a:buFont typeface="Arial" charset="0"/>
              <a:buChar char="»"/>
              <a:defRPr kumimoji="1" sz="2000">
                <a:solidFill>
                  <a:schemeClr val="tx1"/>
                </a:solidFill>
                <a:latin typeface="Calibri" pitchFamily="34" charset="0"/>
                <a:ea typeface="ＭＳ Ｐゴシック" charset="-128"/>
              </a:defRPr>
            </a:lvl6pPr>
            <a:lvl7pPr eaLnBrk="0" fontAlgn="base" hangingPunct="0">
              <a:spcAft>
                <a:spcPct val="0"/>
              </a:spcAft>
              <a:buFont typeface="Arial" charset="0"/>
              <a:buChar char="»"/>
              <a:defRPr kumimoji="1" sz="2000">
                <a:solidFill>
                  <a:schemeClr val="tx1"/>
                </a:solidFill>
                <a:latin typeface="Calibri" pitchFamily="34" charset="0"/>
                <a:ea typeface="ＭＳ Ｐゴシック" charset="-128"/>
              </a:defRPr>
            </a:lvl7pPr>
            <a:lvl8pPr eaLnBrk="0" fontAlgn="base" hangingPunct="0">
              <a:spcAft>
                <a:spcPct val="0"/>
              </a:spcAft>
              <a:buFont typeface="Arial" charset="0"/>
              <a:buChar char="»"/>
              <a:defRPr kumimoji="1" sz="2000">
                <a:solidFill>
                  <a:schemeClr val="tx1"/>
                </a:solidFill>
                <a:latin typeface="Calibri" pitchFamily="34" charset="0"/>
                <a:ea typeface="ＭＳ Ｐゴシック" charset="-128"/>
              </a:defRPr>
            </a:lvl8pPr>
            <a:lvl9pPr eaLnBrk="0" fontAlgn="base" hangingPunct="0">
              <a:spcAft>
                <a:spcPct val="0"/>
              </a:spcAft>
              <a:buFont typeface="Arial" charset="0"/>
              <a:buChar char="»"/>
              <a:defRPr kumimoji="1" sz="2000">
                <a:solidFill>
                  <a:schemeClr val="tx1"/>
                </a:solidFill>
                <a:latin typeface="Calibri" pitchFamily="34" charset="0"/>
                <a:ea typeface="ＭＳ Ｐゴシック" charset="-128"/>
              </a:defRPr>
            </a:lvl9pPr>
          </a:lstStyle>
          <a:p>
            <a:pPr algn="ctr" eaLnBrk="1" hangingPunct="1">
              <a:defRPr/>
            </a:pPr>
            <a:r>
              <a:rPr lang="ja-JP" altLang="en-US" sz="1600" dirty="0">
                <a:latin typeface="HGPｺﾞｼｯｸE" pitchFamily="50" charset="-128"/>
                <a:ea typeface="HGPｺﾞｼｯｸE" pitchFamily="50" charset="-128"/>
              </a:rPr>
              <a:t>病室</a:t>
            </a:r>
          </a:p>
        </p:txBody>
      </p:sp>
      <p:sp>
        <p:nvSpPr>
          <p:cNvPr id="59" name="テキスト ボックス 8"/>
          <p:cNvSpPr txBox="1">
            <a:spLocks noChangeArrowheads="1"/>
          </p:cNvSpPr>
          <p:nvPr/>
        </p:nvSpPr>
        <p:spPr bwMode="auto">
          <a:xfrm>
            <a:off x="5087039" y="1300698"/>
            <a:ext cx="113244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3200">
                <a:solidFill>
                  <a:schemeClr val="tx1"/>
                </a:solidFill>
                <a:latin typeface="Calibri" pitchFamily="34" charset="0"/>
                <a:ea typeface="ＭＳ Ｐゴシック" charset="-128"/>
              </a:defRPr>
            </a:lvl1pPr>
            <a:lvl2pPr>
              <a:defRPr kumimoji="1" sz="2800">
                <a:solidFill>
                  <a:schemeClr val="tx1"/>
                </a:solidFill>
                <a:latin typeface="Calibri" pitchFamily="34" charset="0"/>
                <a:ea typeface="ＭＳ Ｐゴシック" charset="-128"/>
              </a:defRPr>
            </a:lvl2pPr>
            <a:lvl3pPr>
              <a:defRPr kumimoji="1" sz="2400">
                <a:solidFill>
                  <a:schemeClr val="tx1"/>
                </a:solidFill>
                <a:latin typeface="Calibri" pitchFamily="34" charset="0"/>
                <a:ea typeface="ＭＳ Ｐゴシック" charset="-128"/>
              </a:defRPr>
            </a:lvl3pPr>
            <a:lvl4pPr>
              <a:defRPr kumimoji="1" sz="2000">
                <a:solidFill>
                  <a:schemeClr val="tx1"/>
                </a:solidFill>
                <a:latin typeface="Calibri" pitchFamily="34" charset="0"/>
                <a:ea typeface="ＭＳ Ｐゴシック" charset="-128"/>
              </a:defRPr>
            </a:lvl4pPr>
            <a:lvl5pPr>
              <a:defRPr kumimoji="1" sz="2000">
                <a:solidFill>
                  <a:schemeClr val="tx1"/>
                </a:solidFill>
                <a:latin typeface="Calibri" pitchFamily="34" charset="0"/>
                <a:ea typeface="ＭＳ Ｐゴシック" charset="-128"/>
              </a:defRPr>
            </a:lvl5pPr>
            <a:lvl6pPr eaLnBrk="0" fontAlgn="base" hangingPunct="0">
              <a:spcAft>
                <a:spcPct val="0"/>
              </a:spcAft>
              <a:buFont typeface="Arial" charset="0"/>
              <a:buChar char="»"/>
              <a:defRPr kumimoji="1" sz="2000">
                <a:solidFill>
                  <a:schemeClr val="tx1"/>
                </a:solidFill>
                <a:latin typeface="Calibri" pitchFamily="34" charset="0"/>
                <a:ea typeface="ＭＳ Ｐゴシック" charset="-128"/>
              </a:defRPr>
            </a:lvl6pPr>
            <a:lvl7pPr eaLnBrk="0" fontAlgn="base" hangingPunct="0">
              <a:spcAft>
                <a:spcPct val="0"/>
              </a:spcAft>
              <a:buFont typeface="Arial" charset="0"/>
              <a:buChar char="»"/>
              <a:defRPr kumimoji="1" sz="2000">
                <a:solidFill>
                  <a:schemeClr val="tx1"/>
                </a:solidFill>
                <a:latin typeface="Calibri" pitchFamily="34" charset="0"/>
                <a:ea typeface="ＭＳ Ｐゴシック" charset="-128"/>
              </a:defRPr>
            </a:lvl7pPr>
            <a:lvl8pPr eaLnBrk="0" fontAlgn="base" hangingPunct="0">
              <a:spcAft>
                <a:spcPct val="0"/>
              </a:spcAft>
              <a:buFont typeface="Arial" charset="0"/>
              <a:buChar char="»"/>
              <a:defRPr kumimoji="1" sz="2000">
                <a:solidFill>
                  <a:schemeClr val="tx1"/>
                </a:solidFill>
                <a:latin typeface="Calibri" pitchFamily="34" charset="0"/>
                <a:ea typeface="ＭＳ Ｐゴシック" charset="-128"/>
              </a:defRPr>
            </a:lvl8pPr>
            <a:lvl9pPr eaLnBrk="0" fontAlgn="base" hangingPunct="0">
              <a:spcAft>
                <a:spcPct val="0"/>
              </a:spcAft>
              <a:buFont typeface="Arial" charset="0"/>
              <a:buChar char="»"/>
              <a:defRPr kumimoji="1" sz="2000">
                <a:solidFill>
                  <a:schemeClr val="tx1"/>
                </a:solidFill>
                <a:latin typeface="Calibri" pitchFamily="34" charset="0"/>
                <a:ea typeface="ＭＳ Ｐゴシック" charset="-128"/>
              </a:defRPr>
            </a:lvl9pPr>
          </a:lstStyle>
          <a:p>
            <a:pPr algn="ctr" eaLnBrk="1" hangingPunct="1"/>
            <a:r>
              <a:rPr lang="ja-JP" altLang="en-US" sz="1600" dirty="0">
                <a:latin typeface="HGPｺﾞｼｯｸE" pitchFamily="50" charset="-128"/>
                <a:ea typeface="HGPｺﾞｼｯｸE" pitchFamily="50" charset="-128"/>
              </a:rPr>
              <a:t>建物外</a:t>
            </a:r>
          </a:p>
        </p:txBody>
      </p:sp>
      <p:sp>
        <p:nvSpPr>
          <p:cNvPr id="60" name="正方形/長方形 59"/>
          <p:cNvSpPr/>
          <p:nvPr/>
        </p:nvSpPr>
        <p:spPr>
          <a:xfrm>
            <a:off x="1313669" y="1337626"/>
            <a:ext cx="53975" cy="4528056"/>
          </a:xfrm>
          <a:prstGeom prst="rect">
            <a:avLst/>
          </a:prstGeom>
          <a:solidFill>
            <a:srgbClr val="996633"/>
          </a:solidFill>
          <a:ln w="127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ja-JP" altLang="en-US" dirty="0">
              <a:latin typeface="HGPｺﾞｼｯｸE" pitchFamily="50" charset="-128"/>
              <a:ea typeface="HGPｺﾞｼｯｸE" pitchFamily="50" charset="-128"/>
            </a:endParaRPr>
          </a:p>
        </p:txBody>
      </p:sp>
      <p:sp>
        <p:nvSpPr>
          <p:cNvPr id="62" name="正方形/長方形 61"/>
          <p:cNvSpPr/>
          <p:nvPr/>
        </p:nvSpPr>
        <p:spPr>
          <a:xfrm>
            <a:off x="2645817" y="1332000"/>
            <a:ext cx="53975" cy="4533262"/>
          </a:xfrm>
          <a:prstGeom prst="rect">
            <a:avLst/>
          </a:prstGeom>
          <a:solidFill>
            <a:srgbClr val="996633"/>
          </a:solidFill>
          <a:ln w="127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ja-JP" altLang="en-US" dirty="0">
              <a:latin typeface="HGPｺﾞｼｯｸE" pitchFamily="50" charset="-128"/>
              <a:ea typeface="HGPｺﾞｼｯｸE" pitchFamily="50" charset="-128"/>
            </a:endParaRPr>
          </a:p>
        </p:txBody>
      </p:sp>
      <p:sp>
        <p:nvSpPr>
          <p:cNvPr id="63" name="テキスト ボックス 66"/>
          <p:cNvSpPr txBox="1">
            <a:spLocks noChangeArrowheads="1"/>
          </p:cNvSpPr>
          <p:nvPr/>
        </p:nvSpPr>
        <p:spPr bwMode="auto">
          <a:xfrm>
            <a:off x="5637151" y="3825044"/>
            <a:ext cx="313213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3200">
                <a:solidFill>
                  <a:schemeClr val="tx1"/>
                </a:solidFill>
                <a:latin typeface="Calibri" pitchFamily="34" charset="0"/>
                <a:ea typeface="ＭＳ Ｐゴシック" charset="-128"/>
              </a:defRPr>
            </a:lvl1pPr>
            <a:lvl2pPr>
              <a:defRPr kumimoji="1" sz="2800">
                <a:solidFill>
                  <a:schemeClr val="tx1"/>
                </a:solidFill>
                <a:latin typeface="Calibri" pitchFamily="34" charset="0"/>
                <a:ea typeface="ＭＳ Ｐゴシック" charset="-128"/>
              </a:defRPr>
            </a:lvl2pPr>
            <a:lvl3pPr>
              <a:defRPr kumimoji="1" sz="2400">
                <a:solidFill>
                  <a:schemeClr val="tx1"/>
                </a:solidFill>
                <a:latin typeface="Calibri" pitchFamily="34" charset="0"/>
                <a:ea typeface="ＭＳ Ｐゴシック" charset="-128"/>
              </a:defRPr>
            </a:lvl3pPr>
            <a:lvl4pPr>
              <a:defRPr kumimoji="1" sz="2000">
                <a:solidFill>
                  <a:schemeClr val="tx1"/>
                </a:solidFill>
                <a:latin typeface="Calibri" pitchFamily="34" charset="0"/>
                <a:ea typeface="ＭＳ Ｐゴシック" charset="-128"/>
              </a:defRPr>
            </a:lvl4pPr>
            <a:lvl5pPr>
              <a:defRPr kumimoji="1" sz="2000">
                <a:solidFill>
                  <a:schemeClr val="tx1"/>
                </a:solidFill>
                <a:latin typeface="Calibri" pitchFamily="34" charset="0"/>
                <a:ea typeface="ＭＳ Ｐゴシック" charset="-128"/>
              </a:defRPr>
            </a:lvl5pPr>
            <a:lvl6pPr eaLnBrk="0" fontAlgn="base" hangingPunct="0">
              <a:spcAft>
                <a:spcPct val="0"/>
              </a:spcAft>
              <a:buFont typeface="Arial" charset="0"/>
              <a:buChar char="»"/>
              <a:defRPr kumimoji="1" sz="2000">
                <a:solidFill>
                  <a:schemeClr val="tx1"/>
                </a:solidFill>
                <a:latin typeface="Calibri" pitchFamily="34" charset="0"/>
                <a:ea typeface="ＭＳ Ｐゴシック" charset="-128"/>
              </a:defRPr>
            </a:lvl6pPr>
            <a:lvl7pPr eaLnBrk="0" fontAlgn="base" hangingPunct="0">
              <a:spcAft>
                <a:spcPct val="0"/>
              </a:spcAft>
              <a:buFont typeface="Arial" charset="0"/>
              <a:buChar char="»"/>
              <a:defRPr kumimoji="1" sz="2000">
                <a:solidFill>
                  <a:schemeClr val="tx1"/>
                </a:solidFill>
                <a:latin typeface="Calibri" pitchFamily="34" charset="0"/>
                <a:ea typeface="ＭＳ Ｐゴシック" charset="-128"/>
              </a:defRPr>
            </a:lvl7pPr>
            <a:lvl8pPr eaLnBrk="0" fontAlgn="base" hangingPunct="0">
              <a:spcAft>
                <a:spcPct val="0"/>
              </a:spcAft>
              <a:buFont typeface="Arial" charset="0"/>
              <a:buChar char="»"/>
              <a:defRPr kumimoji="1" sz="2000">
                <a:solidFill>
                  <a:schemeClr val="tx1"/>
                </a:solidFill>
                <a:latin typeface="Calibri" pitchFamily="34" charset="0"/>
                <a:ea typeface="ＭＳ Ｐゴシック" charset="-128"/>
              </a:defRPr>
            </a:lvl8pPr>
            <a:lvl9pPr eaLnBrk="0" fontAlgn="base" hangingPunct="0">
              <a:spcAft>
                <a:spcPct val="0"/>
              </a:spcAft>
              <a:buFont typeface="Arial" charset="0"/>
              <a:buChar char="»"/>
              <a:defRPr kumimoji="1" sz="2000">
                <a:solidFill>
                  <a:schemeClr val="tx1"/>
                </a:solidFill>
                <a:latin typeface="Calibri" pitchFamily="34" charset="0"/>
                <a:ea typeface="ＭＳ Ｐゴシック" charset="-128"/>
              </a:defRPr>
            </a:lvl9pPr>
          </a:lstStyle>
          <a:p>
            <a:pPr algn="ctr" eaLnBrk="1" hangingPunct="1">
              <a:defRPr/>
            </a:pPr>
            <a:r>
              <a:rPr lang="ja-JP" altLang="en-US" sz="1800" dirty="0">
                <a:solidFill>
                  <a:srgbClr val="00B050"/>
                </a:solidFill>
                <a:latin typeface="HGPｺﾞｼｯｸE" pitchFamily="50" charset="-128"/>
                <a:ea typeface="HGPｺﾞｼｯｸE" pitchFamily="50" charset="-128"/>
              </a:rPr>
              <a:t>マニフォールド</a:t>
            </a:r>
            <a:endParaRPr lang="en-US" altLang="ja-JP" sz="1800" dirty="0">
              <a:solidFill>
                <a:srgbClr val="00B050"/>
              </a:solidFill>
              <a:latin typeface="HGPｺﾞｼｯｸE" pitchFamily="50" charset="-128"/>
              <a:ea typeface="HGPｺﾞｼｯｸE" pitchFamily="50" charset="-128"/>
            </a:endParaRPr>
          </a:p>
        </p:txBody>
      </p:sp>
      <p:sp>
        <p:nvSpPr>
          <p:cNvPr id="65" name="テキスト ボックス 120"/>
          <p:cNvSpPr txBox="1">
            <a:spLocks noChangeArrowheads="1"/>
          </p:cNvSpPr>
          <p:nvPr/>
        </p:nvSpPr>
        <p:spPr bwMode="auto">
          <a:xfrm>
            <a:off x="1368363" y="1300698"/>
            <a:ext cx="127745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3200">
                <a:solidFill>
                  <a:schemeClr val="tx1"/>
                </a:solidFill>
                <a:latin typeface="Calibri" pitchFamily="34" charset="0"/>
                <a:ea typeface="ＭＳ Ｐゴシック" charset="-128"/>
              </a:defRPr>
            </a:lvl1pPr>
            <a:lvl2pPr>
              <a:defRPr kumimoji="1" sz="2800">
                <a:solidFill>
                  <a:schemeClr val="tx1"/>
                </a:solidFill>
                <a:latin typeface="Calibri" pitchFamily="34" charset="0"/>
                <a:ea typeface="ＭＳ Ｐゴシック" charset="-128"/>
              </a:defRPr>
            </a:lvl2pPr>
            <a:lvl3pPr>
              <a:defRPr kumimoji="1" sz="2400">
                <a:solidFill>
                  <a:schemeClr val="tx1"/>
                </a:solidFill>
                <a:latin typeface="Calibri" pitchFamily="34" charset="0"/>
                <a:ea typeface="ＭＳ Ｐゴシック" charset="-128"/>
              </a:defRPr>
            </a:lvl3pPr>
            <a:lvl4pPr>
              <a:defRPr kumimoji="1" sz="2000">
                <a:solidFill>
                  <a:schemeClr val="tx1"/>
                </a:solidFill>
                <a:latin typeface="Calibri" pitchFamily="34" charset="0"/>
                <a:ea typeface="ＭＳ Ｐゴシック" charset="-128"/>
              </a:defRPr>
            </a:lvl4pPr>
            <a:lvl5pPr>
              <a:defRPr kumimoji="1" sz="2000">
                <a:solidFill>
                  <a:schemeClr val="tx1"/>
                </a:solidFill>
                <a:latin typeface="Calibri" pitchFamily="34" charset="0"/>
                <a:ea typeface="ＭＳ Ｐゴシック" charset="-128"/>
              </a:defRPr>
            </a:lvl5pPr>
            <a:lvl6pPr eaLnBrk="0" fontAlgn="base" hangingPunct="0">
              <a:spcAft>
                <a:spcPct val="0"/>
              </a:spcAft>
              <a:buFont typeface="Arial" charset="0"/>
              <a:buChar char="»"/>
              <a:defRPr kumimoji="1" sz="2000">
                <a:solidFill>
                  <a:schemeClr val="tx1"/>
                </a:solidFill>
                <a:latin typeface="Calibri" pitchFamily="34" charset="0"/>
                <a:ea typeface="ＭＳ Ｐゴシック" charset="-128"/>
              </a:defRPr>
            </a:lvl6pPr>
            <a:lvl7pPr eaLnBrk="0" fontAlgn="base" hangingPunct="0">
              <a:spcAft>
                <a:spcPct val="0"/>
              </a:spcAft>
              <a:buFont typeface="Arial" charset="0"/>
              <a:buChar char="»"/>
              <a:defRPr kumimoji="1" sz="2000">
                <a:solidFill>
                  <a:schemeClr val="tx1"/>
                </a:solidFill>
                <a:latin typeface="Calibri" pitchFamily="34" charset="0"/>
                <a:ea typeface="ＭＳ Ｐゴシック" charset="-128"/>
              </a:defRPr>
            </a:lvl7pPr>
            <a:lvl8pPr eaLnBrk="0" fontAlgn="base" hangingPunct="0">
              <a:spcAft>
                <a:spcPct val="0"/>
              </a:spcAft>
              <a:buFont typeface="Arial" charset="0"/>
              <a:buChar char="»"/>
              <a:defRPr kumimoji="1" sz="2000">
                <a:solidFill>
                  <a:schemeClr val="tx1"/>
                </a:solidFill>
                <a:latin typeface="Calibri" pitchFamily="34" charset="0"/>
                <a:ea typeface="ＭＳ Ｐゴシック" charset="-128"/>
              </a:defRPr>
            </a:lvl8pPr>
            <a:lvl9pPr eaLnBrk="0" fontAlgn="base" hangingPunct="0">
              <a:spcAft>
                <a:spcPct val="0"/>
              </a:spcAft>
              <a:buFont typeface="Arial" charset="0"/>
              <a:buChar char="»"/>
              <a:defRPr kumimoji="1" sz="2000">
                <a:solidFill>
                  <a:schemeClr val="tx1"/>
                </a:solidFill>
                <a:latin typeface="Calibri" pitchFamily="34" charset="0"/>
                <a:ea typeface="ＭＳ Ｐゴシック" charset="-128"/>
              </a:defRPr>
            </a:lvl9pPr>
          </a:lstStyle>
          <a:p>
            <a:pPr algn="ctr" eaLnBrk="1" hangingPunct="1"/>
            <a:r>
              <a:rPr lang="ja-JP" altLang="en-US" sz="1600" dirty="0">
                <a:latin typeface="HGPｺﾞｼｯｸE" pitchFamily="50" charset="-128"/>
                <a:ea typeface="HGPｺﾞｼｯｸE" pitchFamily="50" charset="-128"/>
              </a:rPr>
              <a:t>トレンチ</a:t>
            </a:r>
            <a:endParaRPr lang="en-US" altLang="ja-JP" sz="1600" dirty="0">
              <a:latin typeface="HGPｺﾞｼｯｸE" pitchFamily="50" charset="-128"/>
              <a:ea typeface="HGPｺﾞｼｯｸE" pitchFamily="50" charset="-128"/>
            </a:endParaRPr>
          </a:p>
          <a:p>
            <a:pPr algn="ctr" eaLnBrk="1" hangingPunct="1"/>
            <a:r>
              <a:rPr lang="ja-JP" altLang="en-US" sz="1600" dirty="0">
                <a:latin typeface="HGPｺﾞｼｯｸE" pitchFamily="50" charset="-128"/>
                <a:ea typeface="HGPｺﾞｼｯｸE" pitchFamily="50" charset="-128"/>
              </a:rPr>
              <a:t>天　井</a:t>
            </a:r>
            <a:endParaRPr lang="en-US" altLang="ja-JP" sz="1600" dirty="0">
              <a:latin typeface="HGPｺﾞｼｯｸE" pitchFamily="50" charset="-128"/>
              <a:ea typeface="HGPｺﾞｼｯｸE" pitchFamily="50" charset="-128"/>
            </a:endParaRPr>
          </a:p>
          <a:p>
            <a:pPr algn="ctr" eaLnBrk="1" hangingPunct="1"/>
            <a:r>
              <a:rPr lang="ja-JP" altLang="en-US" sz="1600" dirty="0">
                <a:latin typeface="HGPｺﾞｼｯｸE" pitchFamily="50" charset="-128"/>
                <a:ea typeface="HGPｺﾞｼｯｸE" pitchFamily="50" charset="-128"/>
              </a:rPr>
              <a:t>壁</a:t>
            </a:r>
            <a:endParaRPr lang="en-US" altLang="ja-JP" sz="1600" dirty="0">
              <a:latin typeface="HGPｺﾞｼｯｸE" pitchFamily="50" charset="-128"/>
              <a:ea typeface="HGPｺﾞｼｯｸE" pitchFamily="50" charset="-128"/>
            </a:endParaRPr>
          </a:p>
        </p:txBody>
      </p:sp>
      <p:sp>
        <p:nvSpPr>
          <p:cNvPr id="67" name="テキスト ボックス 10"/>
          <p:cNvSpPr txBox="1">
            <a:spLocks noChangeArrowheads="1"/>
          </p:cNvSpPr>
          <p:nvPr/>
        </p:nvSpPr>
        <p:spPr bwMode="auto">
          <a:xfrm>
            <a:off x="6408204" y="5905016"/>
            <a:ext cx="163056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3200">
                <a:solidFill>
                  <a:schemeClr val="tx1"/>
                </a:solidFill>
                <a:latin typeface="Calibri" pitchFamily="34" charset="0"/>
                <a:ea typeface="ＭＳ Ｐゴシック" charset="-128"/>
              </a:defRPr>
            </a:lvl1pPr>
            <a:lvl2pPr>
              <a:defRPr kumimoji="1" sz="2800">
                <a:solidFill>
                  <a:schemeClr val="tx1"/>
                </a:solidFill>
                <a:latin typeface="Calibri" pitchFamily="34" charset="0"/>
                <a:ea typeface="ＭＳ Ｐゴシック" charset="-128"/>
              </a:defRPr>
            </a:lvl2pPr>
            <a:lvl3pPr>
              <a:defRPr kumimoji="1" sz="2400">
                <a:solidFill>
                  <a:schemeClr val="tx1"/>
                </a:solidFill>
                <a:latin typeface="Calibri" pitchFamily="34" charset="0"/>
                <a:ea typeface="ＭＳ Ｐゴシック" charset="-128"/>
              </a:defRPr>
            </a:lvl3pPr>
            <a:lvl4pPr>
              <a:defRPr kumimoji="1" sz="2000">
                <a:solidFill>
                  <a:schemeClr val="tx1"/>
                </a:solidFill>
                <a:latin typeface="Calibri" pitchFamily="34" charset="0"/>
                <a:ea typeface="ＭＳ Ｐゴシック" charset="-128"/>
              </a:defRPr>
            </a:lvl4pPr>
            <a:lvl5pPr>
              <a:defRPr kumimoji="1" sz="2000">
                <a:solidFill>
                  <a:schemeClr val="tx1"/>
                </a:solidFill>
                <a:latin typeface="Calibri" pitchFamily="34" charset="0"/>
                <a:ea typeface="ＭＳ Ｐゴシック" charset="-128"/>
              </a:defRPr>
            </a:lvl5pPr>
            <a:lvl6pPr eaLnBrk="0" fontAlgn="base" hangingPunct="0">
              <a:spcAft>
                <a:spcPct val="0"/>
              </a:spcAft>
              <a:buFont typeface="Arial" charset="0"/>
              <a:buChar char="»"/>
              <a:defRPr kumimoji="1" sz="2000">
                <a:solidFill>
                  <a:schemeClr val="tx1"/>
                </a:solidFill>
                <a:latin typeface="Calibri" pitchFamily="34" charset="0"/>
                <a:ea typeface="ＭＳ Ｐゴシック" charset="-128"/>
              </a:defRPr>
            </a:lvl6pPr>
            <a:lvl7pPr eaLnBrk="0" fontAlgn="base" hangingPunct="0">
              <a:spcAft>
                <a:spcPct val="0"/>
              </a:spcAft>
              <a:buFont typeface="Arial" charset="0"/>
              <a:buChar char="»"/>
              <a:defRPr kumimoji="1" sz="2000">
                <a:solidFill>
                  <a:schemeClr val="tx1"/>
                </a:solidFill>
                <a:latin typeface="Calibri" pitchFamily="34" charset="0"/>
                <a:ea typeface="ＭＳ Ｐゴシック" charset="-128"/>
              </a:defRPr>
            </a:lvl7pPr>
            <a:lvl8pPr eaLnBrk="0" fontAlgn="base" hangingPunct="0">
              <a:spcAft>
                <a:spcPct val="0"/>
              </a:spcAft>
              <a:buFont typeface="Arial" charset="0"/>
              <a:buChar char="»"/>
              <a:defRPr kumimoji="1" sz="2000">
                <a:solidFill>
                  <a:schemeClr val="tx1"/>
                </a:solidFill>
                <a:latin typeface="Calibri" pitchFamily="34" charset="0"/>
                <a:ea typeface="ＭＳ Ｐゴシック" charset="-128"/>
              </a:defRPr>
            </a:lvl8pPr>
            <a:lvl9pPr eaLnBrk="0" fontAlgn="base" hangingPunct="0">
              <a:spcAft>
                <a:spcPct val="0"/>
              </a:spcAft>
              <a:buFont typeface="Arial" charset="0"/>
              <a:buChar char="»"/>
              <a:defRPr kumimoji="1" sz="2000">
                <a:solidFill>
                  <a:schemeClr val="tx1"/>
                </a:solidFill>
                <a:latin typeface="Calibri" pitchFamily="34" charset="0"/>
                <a:ea typeface="ＭＳ Ｐゴシック" charset="-128"/>
              </a:defRPr>
            </a:lvl9pPr>
          </a:lstStyle>
          <a:p>
            <a:pPr algn="ctr" eaLnBrk="1" hangingPunct="1"/>
            <a:r>
              <a:rPr lang="ja-JP" altLang="en-US" sz="1800" dirty="0">
                <a:solidFill>
                  <a:srgbClr val="00B050"/>
                </a:solidFill>
                <a:latin typeface="HGPｺﾞｼｯｸE" pitchFamily="50" charset="-128"/>
                <a:ea typeface="HGPｺﾞｼｯｸE" pitchFamily="50" charset="-128"/>
              </a:rPr>
              <a:t>第一供給装置</a:t>
            </a:r>
          </a:p>
        </p:txBody>
      </p:sp>
      <p:sp>
        <p:nvSpPr>
          <p:cNvPr id="68" name="Freeform 5"/>
          <p:cNvSpPr>
            <a:spLocks/>
          </p:cNvSpPr>
          <p:nvPr/>
        </p:nvSpPr>
        <p:spPr bwMode="auto">
          <a:xfrm>
            <a:off x="1316052" y="3527909"/>
            <a:ext cx="5886520" cy="909203"/>
          </a:xfrm>
          <a:custGeom>
            <a:avLst/>
            <a:gdLst>
              <a:gd name="T0" fmla="*/ 3765 w 3765"/>
              <a:gd name="T1" fmla="*/ 869 h 869"/>
              <a:gd name="T2" fmla="*/ 3765 w 3765"/>
              <a:gd name="T3" fmla="*/ 689 h 869"/>
              <a:gd name="T4" fmla="*/ 1857 w 3765"/>
              <a:gd name="T5" fmla="*/ 689 h 869"/>
              <a:gd name="T6" fmla="*/ 1857 w 3765"/>
              <a:gd name="T7" fmla="*/ 0 h 869"/>
              <a:gd name="T8" fmla="*/ 0 w 3765"/>
              <a:gd name="T9" fmla="*/ 0 h 869"/>
              <a:gd name="connsiteX0" fmla="*/ 9728 w 9728"/>
              <a:gd name="connsiteY0" fmla="*/ 10000 h 10000"/>
              <a:gd name="connsiteX1" fmla="*/ 9728 w 9728"/>
              <a:gd name="connsiteY1" fmla="*/ 7929 h 10000"/>
              <a:gd name="connsiteX2" fmla="*/ 4660 w 9728"/>
              <a:gd name="connsiteY2" fmla="*/ 7929 h 10000"/>
              <a:gd name="connsiteX3" fmla="*/ 4660 w 9728"/>
              <a:gd name="connsiteY3" fmla="*/ 0 h 10000"/>
              <a:gd name="connsiteX4" fmla="*/ 0 w 9728"/>
              <a:gd name="connsiteY4" fmla="*/ 0 h 10000"/>
              <a:gd name="connsiteX0" fmla="*/ 10000 w 10000"/>
              <a:gd name="connsiteY0" fmla="*/ 10000 h 10000"/>
              <a:gd name="connsiteX1" fmla="*/ 10000 w 10000"/>
              <a:gd name="connsiteY1" fmla="*/ 7929 h 10000"/>
              <a:gd name="connsiteX2" fmla="*/ 4790 w 10000"/>
              <a:gd name="connsiteY2" fmla="*/ 7929 h 10000"/>
              <a:gd name="connsiteX3" fmla="*/ 4715 w 10000"/>
              <a:gd name="connsiteY3" fmla="*/ 0 h 10000"/>
              <a:gd name="connsiteX4" fmla="*/ 0 w 10000"/>
              <a:gd name="connsiteY4" fmla="*/ 0 h 10000"/>
              <a:gd name="connsiteX0" fmla="*/ 10000 w 10000"/>
              <a:gd name="connsiteY0" fmla="*/ 10000 h 10000"/>
              <a:gd name="connsiteX1" fmla="*/ 10000 w 10000"/>
              <a:gd name="connsiteY1" fmla="*/ 7929 h 10000"/>
              <a:gd name="connsiteX2" fmla="*/ 4715 w 10000"/>
              <a:gd name="connsiteY2" fmla="*/ 8050 h 10000"/>
              <a:gd name="connsiteX3" fmla="*/ 4715 w 10000"/>
              <a:gd name="connsiteY3" fmla="*/ 0 h 10000"/>
              <a:gd name="connsiteX4" fmla="*/ 0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10000" y="10000"/>
                </a:moveTo>
                <a:lnTo>
                  <a:pt x="10000" y="7929"/>
                </a:lnTo>
                <a:lnTo>
                  <a:pt x="4715" y="8050"/>
                </a:lnTo>
                <a:lnTo>
                  <a:pt x="4715" y="0"/>
                </a:lnTo>
                <a:lnTo>
                  <a:pt x="0" y="0"/>
                </a:lnTo>
              </a:path>
            </a:pathLst>
          </a:custGeom>
          <a:noFill/>
          <a:ln w="63500" cap="flat">
            <a:solidFill>
              <a:srgbClr val="E6001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latin typeface="HGPｺﾞｼｯｸE" pitchFamily="50" charset="-128"/>
              <a:ea typeface="HGPｺﾞｼｯｸE" pitchFamily="50" charset="-128"/>
            </a:endParaRPr>
          </a:p>
        </p:txBody>
      </p:sp>
      <p:sp>
        <p:nvSpPr>
          <p:cNvPr id="69" name="Freeform 7"/>
          <p:cNvSpPr>
            <a:spLocks/>
          </p:cNvSpPr>
          <p:nvPr/>
        </p:nvSpPr>
        <p:spPr bwMode="auto">
          <a:xfrm>
            <a:off x="6408027" y="4437112"/>
            <a:ext cx="1589088" cy="269875"/>
          </a:xfrm>
          <a:custGeom>
            <a:avLst/>
            <a:gdLst>
              <a:gd name="T0" fmla="*/ 1001 w 1001"/>
              <a:gd name="T1" fmla="*/ 170 h 170"/>
              <a:gd name="T2" fmla="*/ 1001 w 1001"/>
              <a:gd name="T3" fmla="*/ 0 h 170"/>
              <a:gd name="T4" fmla="*/ 0 w 1001"/>
              <a:gd name="T5" fmla="*/ 0 h 170"/>
              <a:gd name="T6" fmla="*/ 0 w 1001"/>
              <a:gd name="T7" fmla="*/ 170 h 170"/>
            </a:gdLst>
            <a:ahLst/>
            <a:cxnLst>
              <a:cxn ang="0">
                <a:pos x="T0" y="T1"/>
              </a:cxn>
              <a:cxn ang="0">
                <a:pos x="T2" y="T3"/>
              </a:cxn>
              <a:cxn ang="0">
                <a:pos x="T4" y="T5"/>
              </a:cxn>
              <a:cxn ang="0">
                <a:pos x="T6" y="T7"/>
              </a:cxn>
            </a:cxnLst>
            <a:rect l="0" t="0" r="r" b="b"/>
            <a:pathLst>
              <a:path w="1001" h="170">
                <a:moveTo>
                  <a:pt x="1001" y="170"/>
                </a:moveTo>
                <a:lnTo>
                  <a:pt x="1001" y="0"/>
                </a:lnTo>
                <a:lnTo>
                  <a:pt x="0" y="0"/>
                </a:lnTo>
                <a:lnTo>
                  <a:pt x="0" y="170"/>
                </a:lnTo>
              </a:path>
            </a:pathLst>
          </a:custGeom>
          <a:noFill/>
          <a:ln w="63500"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latin typeface="HGPｺﾞｼｯｸE" pitchFamily="50" charset="-128"/>
              <a:ea typeface="HGPｺﾞｼｯｸE" pitchFamily="50" charset="-128"/>
            </a:endParaRPr>
          </a:p>
        </p:txBody>
      </p:sp>
      <p:grpSp>
        <p:nvGrpSpPr>
          <p:cNvPr id="70" name="グループ化 69"/>
          <p:cNvGrpSpPr/>
          <p:nvPr/>
        </p:nvGrpSpPr>
        <p:grpSpPr>
          <a:xfrm>
            <a:off x="5687951" y="4617132"/>
            <a:ext cx="3024187" cy="1247775"/>
            <a:chOff x="5795963" y="4761148"/>
            <a:chExt cx="3024187" cy="1247775"/>
          </a:xfrm>
        </p:grpSpPr>
        <p:sp>
          <p:nvSpPr>
            <p:cNvPr id="80" name="正方形/長方形 79"/>
            <p:cNvSpPr/>
            <p:nvPr/>
          </p:nvSpPr>
          <p:spPr bwMode="auto">
            <a:xfrm>
              <a:off x="7380288" y="4761148"/>
              <a:ext cx="1439862" cy="1247775"/>
            </a:xfrm>
            <a:prstGeom prst="rect">
              <a:avLst/>
            </a:prstGeom>
            <a:solidFill>
              <a:schemeClr val="bg1"/>
            </a:solid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ja-JP" altLang="en-US" dirty="0">
                <a:latin typeface="HGPｺﾞｼｯｸE" pitchFamily="50" charset="-128"/>
                <a:ea typeface="HGPｺﾞｼｯｸE" pitchFamily="50" charset="-128"/>
              </a:endParaRPr>
            </a:p>
          </p:txBody>
        </p:sp>
        <p:sp>
          <p:nvSpPr>
            <p:cNvPr id="81" name="正方形/長方形 80"/>
            <p:cNvSpPr/>
            <p:nvPr/>
          </p:nvSpPr>
          <p:spPr bwMode="auto">
            <a:xfrm>
              <a:off x="5795963" y="4761148"/>
              <a:ext cx="1439862" cy="1247775"/>
            </a:xfrm>
            <a:prstGeom prst="rect">
              <a:avLst/>
            </a:prstGeom>
            <a:solidFill>
              <a:schemeClr val="bg1"/>
            </a:solid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ja-JP" altLang="en-US" dirty="0">
                <a:latin typeface="HGPｺﾞｼｯｸE" pitchFamily="50" charset="-128"/>
                <a:ea typeface="HGPｺﾞｼｯｸE" pitchFamily="50" charset="-128"/>
              </a:endParaRPr>
            </a:p>
          </p:txBody>
        </p:sp>
        <p:grpSp>
          <p:nvGrpSpPr>
            <p:cNvPr id="82" name="グループ化 81"/>
            <p:cNvGrpSpPr/>
            <p:nvPr/>
          </p:nvGrpSpPr>
          <p:grpSpPr>
            <a:xfrm>
              <a:off x="5965580" y="4908283"/>
              <a:ext cx="1100629" cy="974928"/>
              <a:chOff x="5853721" y="4992138"/>
              <a:chExt cx="1100629" cy="974928"/>
            </a:xfrm>
          </p:grpSpPr>
          <p:sp>
            <p:nvSpPr>
              <p:cNvPr id="88" name="Freeform 15"/>
              <p:cNvSpPr>
                <a:spLocks/>
              </p:cNvSpPr>
              <p:nvPr/>
            </p:nvSpPr>
            <p:spPr bwMode="auto">
              <a:xfrm>
                <a:off x="5853721" y="4992138"/>
                <a:ext cx="220006" cy="974928"/>
              </a:xfrm>
              <a:custGeom>
                <a:avLst/>
                <a:gdLst>
                  <a:gd name="T0" fmla="*/ 35 w 43"/>
                  <a:gd name="T1" fmla="*/ 24 h 191"/>
                  <a:gd name="T2" fmla="*/ 35 w 43"/>
                  <a:gd name="T3" fmla="*/ 0 h 191"/>
                  <a:gd name="T4" fmla="*/ 9 w 43"/>
                  <a:gd name="T5" fmla="*/ 0 h 191"/>
                  <a:gd name="T6" fmla="*/ 9 w 43"/>
                  <a:gd name="T7" fmla="*/ 24 h 191"/>
                  <a:gd name="T8" fmla="*/ 0 w 43"/>
                  <a:gd name="T9" fmla="*/ 41 h 191"/>
                  <a:gd name="T10" fmla="*/ 0 w 43"/>
                  <a:gd name="T11" fmla="*/ 191 h 191"/>
                  <a:gd name="T12" fmla="*/ 43 w 43"/>
                  <a:gd name="T13" fmla="*/ 191 h 191"/>
                  <a:gd name="T14" fmla="*/ 43 w 43"/>
                  <a:gd name="T15" fmla="*/ 41 h 191"/>
                  <a:gd name="T16" fmla="*/ 35 w 43"/>
                  <a:gd name="T17" fmla="*/ 24 h 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 h="191">
                    <a:moveTo>
                      <a:pt x="35" y="24"/>
                    </a:moveTo>
                    <a:cubicBezTo>
                      <a:pt x="35" y="0"/>
                      <a:pt x="35" y="0"/>
                      <a:pt x="35" y="0"/>
                    </a:cubicBezTo>
                    <a:cubicBezTo>
                      <a:pt x="9" y="0"/>
                      <a:pt x="9" y="0"/>
                      <a:pt x="9" y="0"/>
                    </a:cubicBezTo>
                    <a:cubicBezTo>
                      <a:pt x="9" y="24"/>
                      <a:pt x="9" y="24"/>
                      <a:pt x="9" y="24"/>
                    </a:cubicBezTo>
                    <a:cubicBezTo>
                      <a:pt x="4" y="28"/>
                      <a:pt x="0" y="34"/>
                      <a:pt x="0" y="41"/>
                    </a:cubicBezTo>
                    <a:cubicBezTo>
                      <a:pt x="0" y="191"/>
                      <a:pt x="0" y="191"/>
                      <a:pt x="0" y="191"/>
                    </a:cubicBezTo>
                    <a:cubicBezTo>
                      <a:pt x="43" y="191"/>
                      <a:pt x="43" y="191"/>
                      <a:pt x="43" y="191"/>
                    </a:cubicBezTo>
                    <a:cubicBezTo>
                      <a:pt x="43" y="41"/>
                      <a:pt x="43" y="41"/>
                      <a:pt x="43" y="41"/>
                    </a:cubicBezTo>
                    <a:cubicBezTo>
                      <a:pt x="43" y="34"/>
                      <a:pt x="40" y="28"/>
                      <a:pt x="35" y="24"/>
                    </a:cubicBezTo>
                    <a:close/>
                  </a:path>
                </a:pathLst>
              </a:custGeom>
              <a:gradFill flip="none" rotWithShape="1">
                <a:gsLst>
                  <a:gs pos="0">
                    <a:schemeClr val="tx1"/>
                  </a:gs>
                  <a:gs pos="23000">
                    <a:schemeClr val="bg1">
                      <a:lumMod val="50000"/>
                    </a:schemeClr>
                  </a:gs>
                  <a:gs pos="100000">
                    <a:schemeClr val="tx1"/>
                  </a:gs>
                </a:gsLst>
                <a:lin ang="0" scaled="1"/>
                <a:tileRect/>
              </a:gradFill>
              <a:ln>
                <a:noFill/>
              </a:ln>
            </p:spPr>
            <p:txBody>
              <a:bodyPr vert="horz" wrap="square" lIns="91440" tIns="45720" rIns="91440" bIns="45720" numCol="1" anchor="t" anchorCtr="0" compatLnSpc="1">
                <a:prstTxWarp prst="textNoShape">
                  <a:avLst/>
                </a:prstTxWarp>
              </a:bodyPr>
              <a:lstStyle/>
              <a:p>
                <a:endParaRPr lang="ja-JP" altLang="en-US">
                  <a:latin typeface="HGPｺﾞｼｯｸE" pitchFamily="50" charset="-128"/>
                  <a:ea typeface="HGPｺﾞｼｯｸE" pitchFamily="50" charset="-128"/>
                </a:endParaRPr>
              </a:p>
            </p:txBody>
          </p:sp>
          <p:sp>
            <p:nvSpPr>
              <p:cNvPr id="89" name="Freeform 15"/>
              <p:cNvSpPr>
                <a:spLocks/>
              </p:cNvSpPr>
              <p:nvPr/>
            </p:nvSpPr>
            <p:spPr bwMode="auto">
              <a:xfrm>
                <a:off x="6147262" y="4992138"/>
                <a:ext cx="220006" cy="974928"/>
              </a:xfrm>
              <a:custGeom>
                <a:avLst/>
                <a:gdLst>
                  <a:gd name="T0" fmla="*/ 35 w 43"/>
                  <a:gd name="T1" fmla="*/ 24 h 191"/>
                  <a:gd name="T2" fmla="*/ 35 w 43"/>
                  <a:gd name="T3" fmla="*/ 0 h 191"/>
                  <a:gd name="T4" fmla="*/ 9 w 43"/>
                  <a:gd name="T5" fmla="*/ 0 h 191"/>
                  <a:gd name="T6" fmla="*/ 9 w 43"/>
                  <a:gd name="T7" fmla="*/ 24 h 191"/>
                  <a:gd name="T8" fmla="*/ 0 w 43"/>
                  <a:gd name="T9" fmla="*/ 41 h 191"/>
                  <a:gd name="T10" fmla="*/ 0 w 43"/>
                  <a:gd name="T11" fmla="*/ 191 h 191"/>
                  <a:gd name="T12" fmla="*/ 43 w 43"/>
                  <a:gd name="T13" fmla="*/ 191 h 191"/>
                  <a:gd name="T14" fmla="*/ 43 w 43"/>
                  <a:gd name="T15" fmla="*/ 41 h 191"/>
                  <a:gd name="T16" fmla="*/ 35 w 43"/>
                  <a:gd name="T17" fmla="*/ 24 h 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 h="191">
                    <a:moveTo>
                      <a:pt x="35" y="24"/>
                    </a:moveTo>
                    <a:cubicBezTo>
                      <a:pt x="35" y="0"/>
                      <a:pt x="35" y="0"/>
                      <a:pt x="35" y="0"/>
                    </a:cubicBezTo>
                    <a:cubicBezTo>
                      <a:pt x="9" y="0"/>
                      <a:pt x="9" y="0"/>
                      <a:pt x="9" y="0"/>
                    </a:cubicBezTo>
                    <a:cubicBezTo>
                      <a:pt x="9" y="24"/>
                      <a:pt x="9" y="24"/>
                      <a:pt x="9" y="24"/>
                    </a:cubicBezTo>
                    <a:cubicBezTo>
                      <a:pt x="4" y="28"/>
                      <a:pt x="0" y="34"/>
                      <a:pt x="0" y="41"/>
                    </a:cubicBezTo>
                    <a:cubicBezTo>
                      <a:pt x="0" y="191"/>
                      <a:pt x="0" y="191"/>
                      <a:pt x="0" y="191"/>
                    </a:cubicBezTo>
                    <a:cubicBezTo>
                      <a:pt x="43" y="191"/>
                      <a:pt x="43" y="191"/>
                      <a:pt x="43" y="191"/>
                    </a:cubicBezTo>
                    <a:cubicBezTo>
                      <a:pt x="43" y="41"/>
                      <a:pt x="43" y="41"/>
                      <a:pt x="43" y="41"/>
                    </a:cubicBezTo>
                    <a:cubicBezTo>
                      <a:pt x="43" y="34"/>
                      <a:pt x="40" y="28"/>
                      <a:pt x="35" y="24"/>
                    </a:cubicBezTo>
                    <a:close/>
                  </a:path>
                </a:pathLst>
              </a:custGeom>
              <a:gradFill flip="none" rotWithShape="1">
                <a:gsLst>
                  <a:gs pos="0">
                    <a:schemeClr val="tx1"/>
                  </a:gs>
                  <a:gs pos="23000">
                    <a:schemeClr val="bg1">
                      <a:lumMod val="50000"/>
                    </a:schemeClr>
                  </a:gs>
                  <a:gs pos="100000">
                    <a:schemeClr val="tx1"/>
                  </a:gs>
                </a:gsLst>
                <a:lin ang="0" scaled="1"/>
                <a:tileRect/>
              </a:gradFill>
              <a:ln>
                <a:noFill/>
              </a:ln>
            </p:spPr>
            <p:txBody>
              <a:bodyPr vert="horz" wrap="square" lIns="91440" tIns="45720" rIns="91440" bIns="45720" numCol="1" anchor="t" anchorCtr="0" compatLnSpc="1">
                <a:prstTxWarp prst="textNoShape">
                  <a:avLst/>
                </a:prstTxWarp>
              </a:bodyPr>
              <a:lstStyle/>
              <a:p>
                <a:endParaRPr lang="ja-JP" altLang="en-US">
                  <a:latin typeface="HGPｺﾞｼｯｸE" pitchFamily="50" charset="-128"/>
                  <a:ea typeface="HGPｺﾞｼｯｸE" pitchFamily="50" charset="-128"/>
                </a:endParaRPr>
              </a:p>
            </p:txBody>
          </p:sp>
          <p:sp>
            <p:nvSpPr>
              <p:cNvPr id="90" name="Freeform 15"/>
              <p:cNvSpPr>
                <a:spLocks/>
              </p:cNvSpPr>
              <p:nvPr/>
            </p:nvSpPr>
            <p:spPr bwMode="auto">
              <a:xfrm>
                <a:off x="6440803" y="4992138"/>
                <a:ext cx="220006" cy="974928"/>
              </a:xfrm>
              <a:custGeom>
                <a:avLst/>
                <a:gdLst>
                  <a:gd name="T0" fmla="*/ 35 w 43"/>
                  <a:gd name="T1" fmla="*/ 24 h 191"/>
                  <a:gd name="T2" fmla="*/ 35 w 43"/>
                  <a:gd name="T3" fmla="*/ 0 h 191"/>
                  <a:gd name="T4" fmla="*/ 9 w 43"/>
                  <a:gd name="T5" fmla="*/ 0 h 191"/>
                  <a:gd name="T6" fmla="*/ 9 w 43"/>
                  <a:gd name="T7" fmla="*/ 24 h 191"/>
                  <a:gd name="T8" fmla="*/ 0 w 43"/>
                  <a:gd name="T9" fmla="*/ 41 h 191"/>
                  <a:gd name="T10" fmla="*/ 0 w 43"/>
                  <a:gd name="T11" fmla="*/ 191 h 191"/>
                  <a:gd name="T12" fmla="*/ 43 w 43"/>
                  <a:gd name="T13" fmla="*/ 191 h 191"/>
                  <a:gd name="T14" fmla="*/ 43 w 43"/>
                  <a:gd name="T15" fmla="*/ 41 h 191"/>
                  <a:gd name="T16" fmla="*/ 35 w 43"/>
                  <a:gd name="T17" fmla="*/ 24 h 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 h="191">
                    <a:moveTo>
                      <a:pt x="35" y="24"/>
                    </a:moveTo>
                    <a:cubicBezTo>
                      <a:pt x="35" y="0"/>
                      <a:pt x="35" y="0"/>
                      <a:pt x="35" y="0"/>
                    </a:cubicBezTo>
                    <a:cubicBezTo>
                      <a:pt x="9" y="0"/>
                      <a:pt x="9" y="0"/>
                      <a:pt x="9" y="0"/>
                    </a:cubicBezTo>
                    <a:cubicBezTo>
                      <a:pt x="9" y="24"/>
                      <a:pt x="9" y="24"/>
                      <a:pt x="9" y="24"/>
                    </a:cubicBezTo>
                    <a:cubicBezTo>
                      <a:pt x="4" y="28"/>
                      <a:pt x="0" y="34"/>
                      <a:pt x="0" y="41"/>
                    </a:cubicBezTo>
                    <a:cubicBezTo>
                      <a:pt x="0" y="191"/>
                      <a:pt x="0" y="191"/>
                      <a:pt x="0" y="191"/>
                    </a:cubicBezTo>
                    <a:cubicBezTo>
                      <a:pt x="43" y="191"/>
                      <a:pt x="43" y="191"/>
                      <a:pt x="43" y="191"/>
                    </a:cubicBezTo>
                    <a:cubicBezTo>
                      <a:pt x="43" y="41"/>
                      <a:pt x="43" y="41"/>
                      <a:pt x="43" y="41"/>
                    </a:cubicBezTo>
                    <a:cubicBezTo>
                      <a:pt x="43" y="34"/>
                      <a:pt x="40" y="28"/>
                      <a:pt x="35" y="24"/>
                    </a:cubicBezTo>
                    <a:close/>
                  </a:path>
                </a:pathLst>
              </a:custGeom>
              <a:gradFill flip="none" rotWithShape="1">
                <a:gsLst>
                  <a:gs pos="0">
                    <a:schemeClr val="tx1"/>
                  </a:gs>
                  <a:gs pos="23000">
                    <a:schemeClr val="bg1">
                      <a:lumMod val="50000"/>
                    </a:schemeClr>
                  </a:gs>
                  <a:gs pos="100000">
                    <a:schemeClr val="tx1"/>
                  </a:gs>
                </a:gsLst>
                <a:lin ang="0" scaled="1"/>
                <a:tileRect/>
              </a:gradFill>
              <a:ln>
                <a:noFill/>
              </a:ln>
            </p:spPr>
            <p:txBody>
              <a:bodyPr vert="horz" wrap="square" lIns="91440" tIns="45720" rIns="91440" bIns="45720" numCol="1" anchor="t" anchorCtr="0" compatLnSpc="1">
                <a:prstTxWarp prst="textNoShape">
                  <a:avLst/>
                </a:prstTxWarp>
              </a:bodyPr>
              <a:lstStyle/>
              <a:p>
                <a:endParaRPr lang="ja-JP" altLang="en-US">
                  <a:latin typeface="HGPｺﾞｼｯｸE" pitchFamily="50" charset="-128"/>
                  <a:ea typeface="HGPｺﾞｼｯｸE" pitchFamily="50" charset="-128"/>
                </a:endParaRPr>
              </a:p>
            </p:txBody>
          </p:sp>
          <p:sp>
            <p:nvSpPr>
              <p:cNvPr id="91" name="Freeform 15"/>
              <p:cNvSpPr>
                <a:spLocks/>
              </p:cNvSpPr>
              <p:nvPr/>
            </p:nvSpPr>
            <p:spPr bwMode="auto">
              <a:xfrm>
                <a:off x="6734344" y="4992138"/>
                <a:ext cx="220006" cy="974928"/>
              </a:xfrm>
              <a:custGeom>
                <a:avLst/>
                <a:gdLst>
                  <a:gd name="T0" fmla="*/ 35 w 43"/>
                  <a:gd name="T1" fmla="*/ 24 h 191"/>
                  <a:gd name="T2" fmla="*/ 35 w 43"/>
                  <a:gd name="T3" fmla="*/ 0 h 191"/>
                  <a:gd name="T4" fmla="*/ 9 w 43"/>
                  <a:gd name="T5" fmla="*/ 0 h 191"/>
                  <a:gd name="T6" fmla="*/ 9 w 43"/>
                  <a:gd name="T7" fmla="*/ 24 h 191"/>
                  <a:gd name="T8" fmla="*/ 0 w 43"/>
                  <a:gd name="T9" fmla="*/ 41 h 191"/>
                  <a:gd name="T10" fmla="*/ 0 w 43"/>
                  <a:gd name="T11" fmla="*/ 191 h 191"/>
                  <a:gd name="T12" fmla="*/ 43 w 43"/>
                  <a:gd name="T13" fmla="*/ 191 h 191"/>
                  <a:gd name="T14" fmla="*/ 43 w 43"/>
                  <a:gd name="T15" fmla="*/ 41 h 191"/>
                  <a:gd name="T16" fmla="*/ 35 w 43"/>
                  <a:gd name="T17" fmla="*/ 24 h 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 h="191">
                    <a:moveTo>
                      <a:pt x="35" y="24"/>
                    </a:moveTo>
                    <a:cubicBezTo>
                      <a:pt x="35" y="0"/>
                      <a:pt x="35" y="0"/>
                      <a:pt x="35" y="0"/>
                    </a:cubicBezTo>
                    <a:cubicBezTo>
                      <a:pt x="9" y="0"/>
                      <a:pt x="9" y="0"/>
                      <a:pt x="9" y="0"/>
                    </a:cubicBezTo>
                    <a:cubicBezTo>
                      <a:pt x="9" y="24"/>
                      <a:pt x="9" y="24"/>
                      <a:pt x="9" y="24"/>
                    </a:cubicBezTo>
                    <a:cubicBezTo>
                      <a:pt x="4" y="28"/>
                      <a:pt x="0" y="34"/>
                      <a:pt x="0" y="41"/>
                    </a:cubicBezTo>
                    <a:cubicBezTo>
                      <a:pt x="0" y="191"/>
                      <a:pt x="0" y="191"/>
                      <a:pt x="0" y="191"/>
                    </a:cubicBezTo>
                    <a:cubicBezTo>
                      <a:pt x="43" y="191"/>
                      <a:pt x="43" y="191"/>
                      <a:pt x="43" y="191"/>
                    </a:cubicBezTo>
                    <a:cubicBezTo>
                      <a:pt x="43" y="41"/>
                      <a:pt x="43" y="41"/>
                      <a:pt x="43" y="41"/>
                    </a:cubicBezTo>
                    <a:cubicBezTo>
                      <a:pt x="43" y="34"/>
                      <a:pt x="40" y="28"/>
                      <a:pt x="35" y="24"/>
                    </a:cubicBezTo>
                    <a:close/>
                  </a:path>
                </a:pathLst>
              </a:custGeom>
              <a:gradFill flip="none" rotWithShape="1">
                <a:gsLst>
                  <a:gs pos="0">
                    <a:schemeClr val="tx1"/>
                  </a:gs>
                  <a:gs pos="23000">
                    <a:schemeClr val="bg1">
                      <a:lumMod val="50000"/>
                    </a:schemeClr>
                  </a:gs>
                  <a:gs pos="100000">
                    <a:schemeClr val="tx1"/>
                  </a:gs>
                </a:gsLst>
                <a:lin ang="0" scaled="1"/>
                <a:tileRect/>
              </a:gradFill>
              <a:ln>
                <a:noFill/>
              </a:ln>
            </p:spPr>
            <p:txBody>
              <a:bodyPr vert="horz" wrap="square" lIns="91440" tIns="45720" rIns="91440" bIns="45720" numCol="1" anchor="t" anchorCtr="0" compatLnSpc="1">
                <a:prstTxWarp prst="textNoShape">
                  <a:avLst/>
                </a:prstTxWarp>
              </a:bodyPr>
              <a:lstStyle/>
              <a:p>
                <a:endParaRPr lang="ja-JP" altLang="en-US">
                  <a:latin typeface="HGPｺﾞｼｯｸE" pitchFamily="50" charset="-128"/>
                  <a:ea typeface="HGPｺﾞｼｯｸE" pitchFamily="50" charset="-128"/>
                </a:endParaRPr>
              </a:p>
            </p:txBody>
          </p:sp>
        </p:grpSp>
        <p:grpSp>
          <p:nvGrpSpPr>
            <p:cNvPr id="83" name="グループ化 82"/>
            <p:cNvGrpSpPr/>
            <p:nvPr/>
          </p:nvGrpSpPr>
          <p:grpSpPr>
            <a:xfrm>
              <a:off x="7560332" y="4908283"/>
              <a:ext cx="1100629" cy="974928"/>
              <a:chOff x="5853721" y="4992138"/>
              <a:chExt cx="1100629" cy="974928"/>
            </a:xfrm>
          </p:grpSpPr>
          <p:sp>
            <p:nvSpPr>
              <p:cNvPr id="84" name="Freeform 15"/>
              <p:cNvSpPr>
                <a:spLocks/>
              </p:cNvSpPr>
              <p:nvPr/>
            </p:nvSpPr>
            <p:spPr bwMode="auto">
              <a:xfrm>
                <a:off x="5853721" y="4992138"/>
                <a:ext cx="220006" cy="974928"/>
              </a:xfrm>
              <a:custGeom>
                <a:avLst/>
                <a:gdLst>
                  <a:gd name="T0" fmla="*/ 35 w 43"/>
                  <a:gd name="T1" fmla="*/ 24 h 191"/>
                  <a:gd name="T2" fmla="*/ 35 w 43"/>
                  <a:gd name="T3" fmla="*/ 0 h 191"/>
                  <a:gd name="T4" fmla="*/ 9 w 43"/>
                  <a:gd name="T5" fmla="*/ 0 h 191"/>
                  <a:gd name="T6" fmla="*/ 9 w 43"/>
                  <a:gd name="T7" fmla="*/ 24 h 191"/>
                  <a:gd name="T8" fmla="*/ 0 w 43"/>
                  <a:gd name="T9" fmla="*/ 41 h 191"/>
                  <a:gd name="T10" fmla="*/ 0 w 43"/>
                  <a:gd name="T11" fmla="*/ 191 h 191"/>
                  <a:gd name="T12" fmla="*/ 43 w 43"/>
                  <a:gd name="T13" fmla="*/ 191 h 191"/>
                  <a:gd name="T14" fmla="*/ 43 w 43"/>
                  <a:gd name="T15" fmla="*/ 41 h 191"/>
                  <a:gd name="T16" fmla="*/ 35 w 43"/>
                  <a:gd name="T17" fmla="*/ 24 h 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 h="191">
                    <a:moveTo>
                      <a:pt x="35" y="24"/>
                    </a:moveTo>
                    <a:cubicBezTo>
                      <a:pt x="35" y="0"/>
                      <a:pt x="35" y="0"/>
                      <a:pt x="35" y="0"/>
                    </a:cubicBezTo>
                    <a:cubicBezTo>
                      <a:pt x="9" y="0"/>
                      <a:pt x="9" y="0"/>
                      <a:pt x="9" y="0"/>
                    </a:cubicBezTo>
                    <a:cubicBezTo>
                      <a:pt x="9" y="24"/>
                      <a:pt x="9" y="24"/>
                      <a:pt x="9" y="24"/>
                    </a:cubicBezTo>
                    <a:cubicBezTo>
                      <a:pt x="4" y="28"/>
                      <a:pt x="0" y="34"/>
                      <a:pt x="0" y="41"/>
                    </a:cubicBezTo>
                    <a:cubicBezTo>
                      <a:pt x="0" y="191"/>
                      <a:pt x="0" y="191"/>
                      <a:pt x="0" y="191"/>
                    </a:cubicBezTo>
                    <a:cubicBezTo>
                      <a:pt x="43" y="191"/>
                      <a:pt x="43" y="191"/>
                      <a:pt x="43" y="191"/>
                    </a:cubicBezTo>
                    <a:cubicBezTo>
                      <a:pt x="43" y="41"/>
                      <a:pt x="43" y="41"/>
                      <a:pt x="43" y="41"/>
                    </a:cubicBezTo>
                    <a:cubicBezTo>
                      <a:pt x="43" y="34"/>
                      <a:pt x="40" y="28"/>
                      <a:pt x="35" y="24"/>
                    </a:cubicBezTo>
                    <a:close/>
                  </a:path>
                </a:pathLst>
              </a:custGeom>
              <a:gradFill flip="none" rotWithShape="1">
                <a:gsLst>
                  <a:gs pos="0">
                    <a:schemeClr val="tx1"/>
                  </a:gs>
                  <a:gs pos="23000">
                    <a:schemeClr val="bg1">
                      <a:lumMod val="50000"/>
                    </a:schemeClr>
                  </a:gs>
                  <a:gs pos="100000">
                    <a:schemeClr val="tx1"/>
                  </a:gs>
                </a:gsLst>
                <a:lin ang="0" scaled="1"/>
                <a:tileRect/>
              </a:gradFill>
              <a:ln>
                <a:noFill/>
              </a:ln>
            </p:spPr>
            <p:txBody>
              <a:bodyPr vert="horz" wrap="square" lIns="91440" tIns="45720" rIns="91440" bIns="45720" numCol="1" anchor="t" anchorCtr="0" compatLnSpc="1">
                <a:prstTxWarp prst="textNoShape">
                  <a:avLst/>
                </a:prstTxWarp>
              </a:bodyPr>
              <a:lstStyle/>
              <a:p>
                <a:endParaRPr lang="ja-JP" altLang="en-US">
                  <a:latin typeface="HGPｺﾞｼｯｸE" pitchFamily="50" charset="-128"/>
                  <a:ea typeface="HGPｺﾞｼｯｸE" pitchFamily="50" charset="-128"/>
                </a:endParaRPr>
              </a:p>
            </p:txBody>
          </p:sp>
          <p:sp>
            <p:nvSpPr>
              <p:cNvPr id="85" name="Freeform 15"/>
              <p:cNvSpPr>
                <a:spLocks/>
              </p:cNvSpPr>
              <p:nvPr/>
            </p:nvSpPr>
            <p:spPr bwMode="auto">
              <a:xfrm>
                <a:off x="6147262" y="4992138"/>
                <a:ext cx="220006" cy="974928"/>
              </a:xfrm>
              <a:custGeom>
                <a:avLst/>
                <a:gdLst>
                  <a:gd name="T0" fmla="*/ 35 w 43"/>
                  <a:gd name="T1" fmla="*/ 24 h 191"/>
                  <a:gd name="T2" fmla="*/ 35 w 43"/>
                  <a:gd name="T3" fmla="*/ 0 h 191"/>
                  <a:gd name="T4" fmla="*/ 9 w 43"/>
                  <a:gd name="T5" fmla="*/ 0 h 191"/>
                  <a:gd name="T6" fmla="*/ 9 w 43"/>
                  <a:gd name="T7" fmla="*/ 24 h 191"/>
                  <a:gd name="T8" fmla="*/ 0 w 43"/>
                  <a:gd name="T9" fmla="*/ 41 h 191"/>
                  <a:gd name="T10" fmla="*/ 0 w 43"/>
                  <a:gd name="T11" fmla="*/ 191 h 191"/>
                  <a:gd name="T12" fmla="*/ 43 w 43"/>
                  <a:gd name="T13" fmla="*/ 191 h 191"/>
                  <a:gd name="T14" fmla="*/ 43 w 43"/>
                  <a:gd name="T15" fmla="*/ 41 h 191"/>
                  <a:gd name="T16" fmla="*/ 35 w 43"/>
                  <a:gd name="T17" fmla="*/ 24 h 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 h="191">
                    <a:moveTo>
                      <a:pt x="35" y="24"/>
                    </a:moveTo>
                    <a:cubicBezTo>
                      <a:pt x="35" y="0"/>
                      <a:pt x="35" y="0"/>
                      <a:pt x="35" y="0"/>
                    </a:cubicBezTo>
                    <a:cubicBezTo>
                      <a:pt x="9" y="0"/>
                      <a:pt x="9" y="0"/>
                      <a:pt x="9" y="0"/>
                    </a:cubicBezTo>
                    <a:cubicBezTo>
                      <a:pt x="9" y="24"/>
                      <a:pt x="9" y="24"/>
                      <a:pt x="9" y="24"/>
                    </a:cubicBezTo>
                    <a:cubicBezTo>
                      <a:pt x="4" y="28"/>
                      <a:pt x="0" y="34"/>
                      <a:pt x="0" y="41"/>
                    </a:cubicBezTo>
                    <a:cubicBezTo>
                      <a:pt x="0" y="191"/>
                      <a:pt x="0" y="191"/>
                      <a:pt x="0" y="191"/>
                    </a:cubicBezTo>
                    <a:cubicBezTo>
                      <a:pt x="43" y="191"/>
                      <a:pt x="43" y="191"/>
                      <a:pt x="43" y="191"/>
                    </a:cubicBezTo>
                    <a:cubicBezTo>
                      <a:pt x="43" y="41"/>
                      <a:pt x="43" y="41"/>
                      <a:pt x="43" y="41"/>
                    </a:cubicBezTo>
                    <a:cubicBezTo>
                      <a:pt x="43" y="34"/>
                      <a:pt x="40" y="28"/>
                      <a:pt x="35" y="24"/>
                    </a:cubicBezTo>
                    <a:close/>
                  </a:path>
                </a:pathLst>
              </a:custGeom>
              <a:gradFill flip="none" rotWithShape="1">
                <a:gsLst>
                  <a:gs pos="0">
                    <a:schemeClr val="tx1"/>
                  </a:gs>
                  <a:gs pos="23000">
                    <a:schemeClr val="bg1">
                      <a:lumMod val="50000"/>
                    </a:schemeClr>
                  </a:gs>
                  <a:gs pos="100000">
                    <a:schemeClr val="tx1"/>
                  </a:gs>
                </a:gsLst>
                <a:lin ang="0" scaled="1"/>
                <a:tileRect/>
              </a:gradFill>
              <a:ln>
                <a:noFill/>
              </a:ln>
            </p:spPr>
            <p:txBody>
              <a:bodyPr vert="horz" wrap="square" lIns="91440" tIns="45720" rIns="91440" bIns="45720" numCol="1" anchor="t" anchorCtr="0" compatLnSpc="1">
                <a:prstTxWarp prst="textNoShape">
                  <a:avLst/>
                </a:prstTxWarp>
              </a:bodyPr>
              <a:lstStyle/>
              <a:p>
                <a:endParaRPr lang="ja-JP" altLang="en-US">
                  <a:latin typeface="HGPｺﾞｼｯｸE" pitchFamily="50" charset="-128"/>
                  <a:ea typeface="HGPｺﾞｼｯｸE" pitchFamily="50" charset="-128"/>
                </a:endParaRPr>
              </a:p>
            </p:txBody>
          </p:sp>
          <p:sp>
            <p:nvSpPr>
              <p:cNvPr id="86" name="Freeform 15"/>
              <p:cNvSpPr>
                <a:spLocks/>
              </p:cNvSpPr>
              <p:nvPr/>
            </p:nvSpPr>
            <p:spPr bwMode="auto">
              <a:xfrm>
                <a:off x="6440803" y="4992138"/>
                <a:ext cx="220006" cy="974928"/>
              </a:xfrm>
              <a:custGeom>
                <a:avLst/>
                <a:gdLst>
                  <a:gd name="T0" fmla="*/ 35 w 43"/>
                  <a:gd name="T1" fmla="*/ 24 h 191"/>
                  <a:gd name="T2" fmla="*/ 35 w 43"/>
                  <a:gd name="T3" fmla="*/ 0 h 191"/>
                  <a:gd name="T4" fmla="*/ 9 w 43"/>
                  <a:gd name="T5" fmla="*/ 0 h 191"/>
                  <a:gd name="T6" fmla="*/ 9 w 43"/>
                  <a:gd name="T7" fmla="*/ 24 h 191"/>
                  <a:gd name="T8" fmla="*/ 0 w 43"/>
                  <a:gd name="T9" fmla="*/ 41 h 191"/>
                  <a:gd name="T10" fmla="*/ 0 w 43"/>
                  <a:gd name="T11" fmla="*/ 191 h 191"/>
                  <a:gd name="T12" fmla="*/ 43 w 43"/>
                  <a:gd name="T13" fmla="*/ 191 h 191"/>
                  <a:gd name="T14" fmla="*/ 43 w 43"/>
                  <a:gd name="T15" fmla="*/ 41 h 191"/>
                  <a:gd name="T16" fmla="*/ 35 w 43"/>
                  <a:gd name="T17" fmla="*/ 24 h 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 h="191">
                    <a:moveTo>
                      <a:pt x="35" y="24"/>
                    </a:moveTo>
                    <a:cubicBezTo>
                      <a:pt x="35" y="0"/>
                      <a:pt x="35" y="0"/>
                      <a:pt x="35" y="0"/>
                    </a:cubicBezTo>
                    <a:cubicBezTo>
                      <a:pt x="9" y="0"/>
                      <a:pt x="9" y="0"/>
                      <a:pt x="9" y="0"/>
                    </a:cubicBezTo>
                    <a:cubicBezTo>
                      <a:pt x="9" y="24"/>
                      <a:pt x="9" y="24"/>
                      <a:pt x="9" y="24"/>
                    </a:cubicBezTo>
                    <a:cubicBezTo>
                      <a:pt x="4" y="28"/>
                      <a:pt x="0" y="34"/>
                      <a:pt x="0" y="41"/>
                    </a:cubicBezTo>
                    <a:cubicBezTo>
                      <a:pt x="0" y="191"/>
                      <a:pt x="0" y="191"/>
                      <a:pt x="0" y="191"/>
                    </a:cubicBezTo>
                    <a:cubicBezTo>
                      <a:pt x="43" y="191"/>
                      <a:pt x="43" y="191"/>
                      <a:pt x="43" y="191"/>
                    </a:cubicBezTo>
                    <a:cubicBezTo>
                      <a:pt x="43" y="41"/>
                      <a:pt x="43" y="41"/>
                      <a:pt x="43" y="41"/>
                    </a:cubicBezTo>
                    <a:cubicBezTo>
                      <a:pt x="43" y="34"/>
                      <a:pt x="40" y="28"/>
                      <a:pt x="35" y="24"/>
                    </a:cubicBezTo>
                    <a:close/>
                  </a:path>
                </a:pathLst>
              </a:custGeom>
              <a:gradFill flip="none" rotWithShape="1">
                <a:gsLst>
                  <a:gs pos="0">
                    <a:schemeClr val="tx1"/>
                  </a:gs>
                  <a:gs pos="23000">
                    <a:schemeClr val="bg1">
                      <a:lumMod val="50000"/>
                    </a:schemeClr>
                  </a:gs>
                  <a:gs pos="100000">
                    <a:schemeClr val="tx1"/>
                  </a:gs>
                </a:gsLst>
                <a:lin ang="0" scaled="1"/>
                <a:tileRect/>
              </a:gradFill>
              <a:ln>
                <a:noFill/>
              </a:ln>
            </p:spPr>
            <p:txBody>
              <a:bodyPr vert="horz" wrap="square" lIns="91440" tIns="45720" rIns="91440" bIns="45720" numCol="1" anchor="t" anchorCtr="0" compatLnSpc="1">
                <a:prstTxWarp prst="textNoShape">
                  <a:avLst/>
                </a:prstTxWarp>
              </a:bodyPr>
              <a:lstStyle/>
              <a:p>
                <a:endParaRPr lang="ja-JP" altLang="en-US">
                  <a:latin typeface="HGPｺﾞｼｯｸE" pitchFamily="50" charset="-128"/>
                  <a:ea typeface="HGPｺﾞｼｯｸE" pitchFamily="50" charset="-128"/>
                </a:endParaRPr>
              </a:p>
            </p:txBody>
          </p:sp>
          <p:sp>
            <p:nvSpPr>
              <p:cNvPr id="87" name="Freeform 15"/>
              <p:cNvSpPr>
                <a:spLocks/>
              </p:cNvSpPr>
              <p:nvPr/>
            </p:nvSpPr>
            <p:spPr bwMode="auto">
              <a:xfrm>
                <a:off x="6734344" y="4992138"/>
                <a:ext cx="220006" cy="974928"/>
              </a:xfrm>
              <a:custGeom>
                <a:avLst/>
                <a:gdLst>
                  <a:gd name="T0" fmla="*/ 35 w 43"/>
                  <a:gd name="T1" fmla="*/ 24 h 191"/>
                  <a:gd name="T2" fmla="*/ 35 w 43"/>
                  <a:gd name="T3" fmla="*/ 0 h 191"/>
                  <a:gd name="T4" fmla="*/ 9 w 43"/>
                  <a:gd name="T5" fmla="*/ 0 h 191"/>
                  <a:gd name="T6" fmla="*/ 9 w 43"/>
                  <a:gd name="T7" fmla="*/ 24 h 191"/>
                  <a:gd name="T8" fmla="*/ 0 w 43"/>
                  <a:gd name="T9" fmla="*/ 41 h 191"/>
                  <a:gd name="T10" fmla="*/ 0 w 43"/>
                  <a:gd name="T11" fmla="*/ 191 h 191"/>
                  <a:gd name="T12" fmla="*/ 43 w 43"/>
                  <a:gd name="T13" fmla="*/ 191 h 191"/>
                  <a:gd name="T14" fmla="*/ 43 w 43"/>
                  <a:gd name="T15" fmla="*/ 41 h 191"/>
                  <a:gd name="T16" fmla="*/ 35 w 43"/>
                  <a:gd name="T17" fmla="*/ 24 h 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 h="191">
                    <a:moveTo>
                      <a:pt x="35" y="24"/>
                    </a:moveTo>
                    <a:cubicBezTo>
                      <a:pt x="35" y="0"/>
                      <a:pt x="35" y="0"/>
                      <a:pt x="35" y="0"/>
                    </a:cubicBezTo>
                    <a:cubicBezTo>
                      <a:pt x="9" y="0"/>
                      <a:pt x="9" y="0"/>
                      <a:pt x="9" y="0"/>
                    </a:cubicBezTo>
                    <a:cubicBezTo>
                      <a:pt x="9" y="24"/>
                      <a:pt x="9" y="24"/>
                      <a:pt x="9" y="24"/>
                    </a:cubicBezTo>
                    <a:cubicBezTo>
                      <a:pt x="4" y="28"/>
                      <a:pt x="0" y="34"/>
                      <a:pt x="0" y="41"/>
                    </a:cubicBezTo>
                    <a:cubicBezTo>
                      <a:pt x="0" y="191"/>
                      <a:pt x="0" y="191"/>
                      <a:pt x="0" y="191"/>
                    </a:cubicBezTo>
                    <a:cubicBezTo>
                      <a:pt x="43" y="191"/>
                      <a:pt x="43" y="191"/>
                      <a:pt x="43" y="191"/>
                    </a:cubicBezTo>
                    <a:cubicBezTo>
                      <a:pt x="43" y="41"/>
                      <a:pt x="43" y="41"/>
                      <a:pt x="43" y="41"/>
                    </a:cubicBezTo>
                    <a:cubicBezTo>
                      <a:pt x="43" y="34"/>
                      <a:pt x="40" y="28"/>
                      <a:pt x="35" y="24"/>
                    </a:cubicBezTo>
                    <a:close/>
                  </a:path>
                </a:pathLst>
              </a:custGeom>
              <a:gradFill flip="none" rotWithShape="1">
                <a:gsLst>
                  <a:gs pos="0">
                    <a:schemeClr val="tx1"/>
                  </a:gs>
                  <a:gs pos="23000">
                    <a:schemeClr val="bg1">
                      <a:lumMod val="50000"/>
                    </a:schemeClr>
                  </a:gs>
                  <a:gs pos="100000">
                    <a:schemeClr val="tx1"/>
                  </a:gs>
                </a:gsLst>
                <a:lin ang="0" scaled="1"/>
                <a:tileRect/>
              </a:gradFill>
              <a:ln>
                <a:noFill/>
              </a:ln>
            </p:spPr>
            <p:txBody>
              <a:bodyPr vert="horz" wrap="square" lIns="91440" tIns="45720" rIns="91440" bIns="45720" numCol="1" anchor="t" anchorCtr="0" compatLnSpc="1">
                <a:prstTxWarp prst="textNoShape">
                  <a:avLst/>
                </a:prstTxWarp>
              </a:bodyPr>
              <a:lstStyle/>
              <a:p>
                <a:endParaRPr lang="ja-JP" altLang="en-US">
                  <a:latin typeface="HGPｺﾞｼｯｸE" pitchFamily="50" charset="-128"/>
                  <a:ea typeface="HGPｺﾞｼｯｸE" pitchFamily="50" charset="-128"/>
                </a:endParaRPr>
              </a:p>
            </p:txBody>
          </p:sp>
        </p:grpSp>
      </p:grpSp>
      <p:sp>
        <p:nvSpPr>
          <p:cNvPr id="71" name="テキスト ボックス 121"/>
          <p:cNvSpPr txBox="1">
            <a:spLocks noChangeArrowheads="1"/>
          </p:cNvSpPr>
          <p:nvPr/>
        </p:nvSpPr>
        <p:spPr bwMode="auto">
          <a:xfrm>
            <a:off x="2807804" y="3140968"/>
            <a:ext cx="8366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3200">
                <a:solidFill>
                  <a:schemeClr val="tx1"/>
                </a:solidFill>
                <a:latin typeface="Calibri" pitchFamily="34" charset="0"/>
                <a:ea typeface="ＭＳ Ｐゴシック" charset="-128"/>
              </a:defRPr>
            </a:lvl1pPr>
            <a:lvl2pPr>
              <a:defRPr kumimoji="1" sz="2800">
                <a:solidFill>
                  <a:schemeClr val="tx1"/>
                </a:solidFill>
                <a:latin typeface="Calibri" pitchFamily="34" charset="0"/>
                <a:ea typeface="ＭＳ Ｐゴシック" charset="-128"/>
              </a:defRPr>
            </a:lvl2pPr>
            <a:lvl3pPr>
              <a:defRPr kumimoji="1" sz="2400">
                <a:solidFill>
                  <a:schemeClr val="tx1"/>
                </a:solidFill>
                <a:latin typeface="Calibri" pitchFamily="34" charset="0"/>
                <a:ea typeface="ＭＳ Ｐゴシック" charset="-128"/>
              </a:defRPr>
            </a:lvl3pPr>
            <a:lvl4pPr>
              <a:defRPr kumimoji="1" sz="2000">
                <a:solidFill>
                  <a:schemeClr val="tx1"/>
                </a:solidFill>
                <a:latin typeface="Calibri" pitchFamily="34" charset="0"/>
                <a:ea typeface="ＭＳ Ｐゴシック" charset="-128"/>
              </a:defRPr>
            </a:lvl4pPr>
            <a:lvl5pPr>
              <a:defRPr kumimoji="1" sz="2000">
                <a:solidFill>
                  <a:schemeClr val="tx1"/>
                </a:solidFill>
                <a:latin typeface="Calibri" pitchFamily="34" charset="0"/>
                <a:ea typeface="ＭＳ Ｐゴシック" charset="-128"/>
              </a:defRPr>
            </a:lvl5pPr>
            <a:lvl6pPr eaLnBrk="0" fontAlgn="base" hangingPunct="0">
              <a:spcAft>
                <a:spcPct val="0"/>
              </a:spcAft>
              <a:buFont typeface="Arial" charset="0"/>
              <a:buChar char="»"/>
              <a:defRPr kumimoji="1" sz="2000">
                <a:solidFill>
                  <a:schemeClr val="tx1"/>
                </a:solidFill>
                <a:latin typeface="Calibri" pitchFamily="34" charset="0"/>
                <a:ea typeface="ＭＳ Ｐゴシック" charset="-128"/>
              </a:defRPr>
            </a:lvl6pPr>
            <a:lvl7pPr eaLnBrk="0" fontAlgn="base" hangingPunct="0">
              <a:spcAft>
                <a:spcPct val="0"/>
              </a:spcAft>
              <a:buFont typeface="Arial" charset="0"/>
              <a:buChar char="»"/>
              <a:defRPr kumimoji="1" sz="2000">
                <a:solidFill>
                  <a:schemeClr val="tx1"/>
                </a:solidFill>
                <a:latin typeface="Calibri" pitchFamily="34" charset="0"/>
                <a:ea typeface="ＭＳ Ｐゴシック" charset="-128"/>
              </a:defRPr>
            </a:lvl7pPr>
            <a:lvl8pPr eaLnBrk="0" fontAlgn="base" hangingPunct="0">
              <a:spcAft>
                <a:spcPct val="0"/>
              </a:spcAft>
              <a:buFont typeface="Arial" charset="0"/>
              <a:buChar char="»"/>
              <a:defRPr kumimoji="1" sz="2000">
                <a:solidFill>
                  <a:schemeClr val="tx1"/>
                </a:solidFill>
                <a:latin typeface="Calibri" pitchFamily="34" charset="0"/>
                <a:ea typeface="ＭＳ Ｐゴシック" charset="-128"/>
              </a:defRPr>
            </a:lvl8pPr>
            <a:lvl9pPr eaLnBrk="0" fontAlgn="base" hangingPunct="0">
              <a:spcAft>
                <a:spcPct val="0"/>
              </a:spcAft>
              <a:buFont typeface="Arial" charset="0"/>
              <a:buChar char="»"/>
              <a:defRPr kumimoji="1" sz="2000">
                <a:solidFill>
                  <a:schemeClr val="tx1"/>
                </a:solidFill>
                <a:latin typeface="Calibri" pitchFamily="34" charset="0"/>
                <a:ea typeface="ＭＳ Ｐゴシック" charset="-128"/>
              </a:defRPr>
            </a:lvl9pPr>
          </a:lstStyle>
          <a:p>
            <a:pPr eaLnBrk="1" hangingPunct="1"/>
            <a:r>
              <a:rPr lang="en-US" altLang="ja-JP" sz="1800" b="1" dirty="0">
                <a:latin typeface="Arial" pitchFamily="34" charset="0"/>
                <a:ea typeface="HGPｺﾞｼｯｸE" pitchFamily="50" charset="-128"/>
                <a:cs typeface="Arial" pitchFamily="34" charset="0"/>
              </a:rPr>
              <a:t>U</a:t>
            </a:r>
            <a:r>
              <a:rPr lang="ja-JP" altLang="en-US" sz="1800" dirty="0">
                <a:latin typeface="HGPｺﾞｼｯｸE" pitchFamily="50" charset="-128"/>
                <a:ea typeface="HGPｺﾞｼｯｸE" pitchFamily="50" charset="-128"/>
              </a:rPr>
              <a:t>字溝</a:t>
            </a:r>
          </a:p>
        </p:txBody>
      </p:sp>
      <p:grpSp>
        <p:nvGrpSpPr>
          <p:cNvPr id="72" name="グループ化 71"/>
          <p:cNvGrpSpPr/>
          <p:nvPr/>
        </p:nvGrpSpPr>
        <p:grpSpPr>
          <a:xfrm>
            <a:off x="1655701" y="4762542"/>
            <a:ext cx="3852404" cy="1114383"/>
            <a:chOff x="1763713" y="4762542"/>
            <a:chExt cx="3852404" cy="1114383"/>
          </a:xfrm>
        </p:grpSpPr>
        <p:sp>
          <p:nvSpPr>
            <p:cNvPr id="77" name="角丸四角形 76"/>
            <p:cNvSpPr/>
            <p:nvPr/>
          </p:nvSpPr>
          <p:spPr>
            <a:xfrm>
              <a:off x="1763713" y="4762542"/>
              <a:ext cx="3852404" cy="1114383"/>
            </a:xfrm>
            <a:prstGeom prst="roundRect">
              <a:avLst>
                <a:gd name="adj" fmla="val 3132"/>
              </a:avLst>
            </a:prstGeom>
            <a:solidFill>
              <a:sysClr val="window" lastClr="FFFFFF"/>
            </a:solidFill>
            <a:ln w="12700" cap="flat" cmpd="sng" algn="ctr">
              <a:noFill/>
              <a:prstDash val="solid"/>
            </a:ln>
            <a:effectLst>
              <a:outerShdw blurRad="50800" dist="38100" dir="2700000" algn="tl" rotWithShape="0">
                <a:srgbClr val="4F81BD">
                  <a:lumMod val="75000"/>
                  <a:alpha val="36000"/>
                </a:srgb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dirty="0">
                <a:ln>
                  <a:noFill/>
                </a:ln>
                <a:solidFill>
                  <a:sysClr val="window" lastClr="FFFFFF"/>
                </a:solidFill>
                <a:effectLst/>
                <a:uLnTx/>
                <a:uFillTx/>
                <a:latin typeface="Calibri"/>
                <a:ea typeface="ＭＳ Ｐゴシック"/>
                <a:cs typeface="+mn-cs"/>
              </a:endParaRPr>
            </a:p>
          </p:txBody>
        </p:sp>
        <p:sp>
          <p:nvSpPr>
            <p:cNvPr id="78" name="角丸四角形 77"/>
            <p:cNvSpPr/>
            <p:nvPr/>
          </p:nvSpPr>
          <p:spPr>
            <a:xfrm>
              <a:off x="1852829" y="4814881"/>
              <a:ext cx="3691279" cy="990730"/>
            </a:xfrm>
            <a:prstGeom prst="roundRect">
              <a:avLst>
                <a:gd name="adj" fmla="val 4423"/>
              </a:avLst>
            </a:prstGeom>
            <a:solidFill>
              <a:srgbClr val="F79646">
                <a:lumMod val="20000"/>
                <a:lumOff val="80000"/>
              </a:srgbClr>
            </a:solidFill>
            <a:ln w="127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dirty="0">
                <a:ln>
                  <a:noFill/>
                </a:ln>
                <a:solidFill>
                  <a:sysClr val="window" lastClr="FFFFFF"/>
                </a:solidFill>
                <a:effectLst/>
                <a:uLnTx/>
                <a:uFillTx/>
                <a:latin typeface="Calibri"/>
                <a:ea typeface="ＭＳ Ｐゴシック"/>
                <a:cs typeface="+mn-cs"/>
              </a:endParaRPr>
            </a:p>
          </p:txBody>
        </p:sp>
        <p:sp>
          <p:nvSpPr>
            <p:cNvPr id="79" name="テキスト ボックス 78"/>
            <p:cNvSpPr txBox="1"/>
            <p:nvPr/>
          </p:nvSpPr>
          <p:spPr>
            <a:xfrm>
              <a:off x="2766530" y="4902259"/>
              <a:ext cx="2677478" cy="830997"/>
            </a:xfrm>
            <a:prstGeom prst="rect">
              <a:avLst/>
            </a:prstGeom>
            <a:noFill/>
          </p:spPr>
          <p:txBody>
            <a:bodyPr wrap="square" rtlCol="0">
              <a:spAutoFit/>
            </a:bodyPr>
            <a:lstStyle/>
            <a:p>
              <a:pPr algn="just" eaLnBrk="1" hangingPunct="1">
                <a:defRPr/>
              </a:pPr>
              <a:r>
                <a:rPr lang="ja-JP" altLang="en-US" sz="1200" dirty="0">
                  <a:latin typeface="HGPｺﾞｼｯｸE" pitchFamily="50" charset="-128"/>
                  <a:ea typeface="HGPｺﾞｼｯｸE" pitchFamily="50" charset="-128"/>
                </a:rPr>
                <a:t>第一供給装置のマニフォールドは左右</a:t>
              </a:r>
              <a:r>
                <a:rPr lang="en-US" altLang="ja-JP" sz="1200" b="1" dirty="0">
                  <a:latin typeface="HGPｺﾞｼｯｸE" pitchFamily="50" charset="-128"/>
                  <a:ea typeface="HGPｺﾞｼｯｸE" pitchFamily="50" charset="-128"/>
                </a:rPr>
                <a:t>2</a:t>
              </a:r>
              <a:r>
                <a:rPr lang="ja-JP" altLang="en-US" sz="1200" dirty="0">
                  <a:latin typeface="HGPｺﾞｼｯｸE" pitchFamily="50" charset="-128"/>
                  <a:ea typeface="HGPｺﾞｼｯｸE" pitchFamily="50" charset="-128"/>
                </a:rPr>
                <a:t>つのバンクに分かれ、片方の圧が下がると手動または自動で待機側に切り替わる。</a:t>
              </a:r>
            </a:p>
          </p:txBody>
        </p:sp>
      </p:grpSp>
      <p:grpSp>
        <p:nvGrpSpPr>
          <p:cNvPr id="73" name="グループ化 72"/>
          <p:cNvGrpSpPr>
            <a:grpSpLocks noChangeAspect="1"/>
          </p:cNvGrpSpPr>
          <p:nvPr/>
        </p:nvGrpSpPr>
        <p:grpSpPr>
          <a:xfrm>
            <a:off x="1903363" y="4949297"/>
            <a:ext cx="691277" cy="691277"/>
            <a:chOff x="5211790" y="4431156"/>
            <a:chExt cx="1792916" cy="1792917"/>
          </a:xfrm>
        </p:grpSpPr>
        <p:sp>
          <p:nvSpPr>
            <p:cNvPr id="74" name="円/楕円 73"/>
            <p:cNvSpPr/>
            <p:nvPr/>
          </p:nvSpPr>
          <p:spPr>
            <a:xfrm>
              <a:off x="5211790" y="4431156"/>
              <a:ext cx="1792916" cy="1792917"/>
            </a:xfrm>
            <a:prstGeom prst="ellipse">
              <a:avLst/>
            </a:prstGeom>
            <a:pattFill prst="solidDmnd">
              <a:fgClr>
                <a:srgbClr val="D60000"/>
              </a:fgClr>
              <a:bgClr>
                <a:srgbClr val="C00000"/>
              </a:bgClr>
            </a:pattFill>
            <a:ln w="25400" cap="flat" cmpd="sng" algn="ctr">
              <a:noFill/>
              <a:prstDash val="solid"/>
            </a:ln>
            <a:effectLst>
              <a:outerShdw blurRad="50800" dist="38100" dir="2700000" algn="tl" rotWithShape="0">
                <a:prstClr val="black">
                  <a:alpha val="23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sysClr val="window" lastClr="FFFFFF"/>
                </a:solidFill>
                <a:effectLst/>
                <a:uLnTx/>
                <a:uFillTx/>
                <a:latin typeface="Calibri"/>
                <a:ea typeface="ＭＳ Ｐゴシック"/>
                <a:cs typeface="+mn-cs"/>
              </a:endParaRPr>
            </a:p>
          </p:txBody>
        </p:sp>
        <p:sp>
          <p:nvSpPr>
            <p:cNvPr id="75" name="テキスト ボックス 74"/>
            <p:cNvSpPr txBox="1"/>
            <p:nvPr/>
          </p:nvSpPr>
          <p:spPr>
            <a:xfrm>
              <a:off x="5504231" y="5062529"/>
              <a:ext cx="1208032" cy="638608"/>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1400" b="1" kern="0" dirty="0">
                  <a:solidFill>
                    <a:sysClr val="window" lastClr="FFFFFF"/>
                  </a:solidFill>
                  <a:latin typeface="Arial" pitchFamily="34" charset="0"/>
                  <a:ea typeface="ＭＳ Ｐゴシック" pitchFamily="50" charset="-128"/>
                  <a:cs typeface="Arial" pitchFamily="34" charset="0"/>
                </a:rPr>
                <a:t>Note</a:t>
              </a:r>
            </a:p>
          </p:txBody>
        </p:sp>
        <p:sp>
          <p:nvSpPr>
            <p:cNvPr id="76" name="円/楕円 75"/>
            <p:cNvSpPr/>
            <p:nvPr/>
          </p:nvSpPr>
          <p:spPr>
            <a:xfrm>
              <a:off x="5992003" y="4474503"/>
              <a:ext cx="232490" cy="234815"/>
            </a:xfrm>
            <a:prstGeom prst="ellipse">
              <a:avLst/>
            </a:prstGeom>
            <a:solidFill>
              <a:sysClr val="window" lastClr="FFFFFF"/>
            </a:solidFill>
            <a:ln w="25400" cap="flat" cmpd="sng" algn="ctr">
              <a:noFill/>
              <a:prstDash val="solid"/>
            </a:ln>
            <a:effectLst>
              <a:innerShdw dist="25400" dir="17040000">
                <a:prstClr val="black">
                  <a:alpha val="28000"/>
                </a:prstClr>
              </a:inn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sysClr val="window" lastClr="FFFFFF"/>
                </a:solidFill>
                <a:effectLst/>
                <a:uLnTx/>
                <a:uFillTx/>
                <a:latin typeface="Calibri"/>
                <a:ea typeface="ＭＳ Ｐゴシック"/>
                <a:cs typeface="+mn-cs"/>
              </a:endParaRPr>
            </a:p>
          </p:txBody>
        </p:sp>
      </p:grpSp>
      <p:sp>
        <p:nvSpPr>
          <p:cNvPr id="3" name="スライド番号プレースホルダー 2"/>
          <p:cNvSpPr>
            <a:spLocks noGrp="1"/>
          </p:cNvSpPr>
          <p:nvPr>
            <p:ph type="sldNum" sz="quarter" idx="4"/>
          </p:nvPr>
        </p:nvSpPr>
        <p:spPr/>
        <p:txBody>
          <a:bodyPr/>
          <a:lstStyle/>
          <a:p>
            <a:r>
              <a:rPr lang="en-US" altLang="ja-JP"/>
              <a:t> </a:t>
            </a:r>
            <a:fld id="{90E175E1-062F-4F25-BA66-D77C2BA6B6E9}" type="slidenum">
              <a:rPr lang="ja-JP" altLang="en-US" smtClean="0"/>
              <a:pPr/>
              <a:t>28</a:t>
            </a:fld>
            <a:r>
              <a:rPr lang="en-US" altLang="ja-JP"/>
              <a:t> </a:t>
            </a:r>
            <a:endParaRPr lang="ja-JP" altLang="en-US" dirty="0"/>
          </a:p>
        </p:txBody>
      </p:sp>
      <p:sp>
        <p:nvSpPr>
          <p:cNvPr id="54" name="正方形/長方形 53"/>
          <p:cNvSpPr/>
          <p:nvPr/>
        </p:nvSpPr>
        <p:spPr>
          <a:xfrm>
            <a:off x="1150876" y="3321050"/>
            <a:ext cx="144462" cy="395288"/>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ja-JP" altLang="en-US" dirty="0">
              <a:latin typeface="HGPｺﾞｼｯｸE" pitchFamily="50" charset="-128"/>
              <a:ea typeface="HGPｺﾞｼｯｸE" pitchFamily="50" charset="-128"/>
            </a:endParaRPr>
          </a:p>
        </p:txBody>
      </p:sp>
      <p:sp>
        <p:nvSpPr>
          <p:cNvPr id="61" name="テキスト ボックス 123"/>
          <p:cNvSpPr txBox="1">
            <a:spLocks noChangeArrowheads="1"/>
          </p:cNvSpPr>
          <p:nvPr/>
        </p:nvSpPr>
        <p:spPr bwMode="auto">
          <a:xfrm>
            <a:off x="323528" y="3212976"/>
            <a:ext cx="95485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3200">
                <a:solidFill>
                  <a:schemeClr val="tx1"/>
                </a:solidFill>
                <a:latin typeface="Calibri" pitchFamily="34" charset="0"/>
                <a:ea typeface="ＭＳ Ｐゴシック" charset="-128"/>
              </a:defRPr>
            </a:lvl1pPr>
            <a:lvl2pPr>
              <a:defRPr kumimoji="1" sz="2800">
                <a:solidFill>
                  <a:schemeClr val="tx1"/>
                </a:solidFill>
                <a:latin typeface="Calibri" pitchFamily="34" charset="0"/>
                <a:ea typeface="ＭＳ Ｐゴシック" charset="-128"/>
              </a:defRPr>
            </a:lvl2pPr>
            <a:lvl3pPr>
              <a:defRPr kumimoji="1" sz="2400">
                <a:solidFill>
                  <a:schemeClr val="tx1"/>
                </a:solidFill>
                <a:latin typeface="Calibri" pitchFamily="34" charset="0"/>
                <a:ea typeface="ＭＳ Ｐゴシック" charset="-128"/>
              </a:defRPr>
            </a:lvl3pPr>
            <a:lvl4pPr>
              <a:defRPr kumimoji="1" sz="2000">
                <a:solidFill>
                  <a:schemeClr val="tx1"/>
                </a:solidFill>
                <a:latin typeface="Calibri" pitchFamily="34" charset="0"/>
                <a:ea typeface="ＭＳ Ｐゴシック" charset="-128"/>
              </a:defRPr>
            </a:lvl4pPr>
            <a:lvl5pPr>
              <a:defRPr kumimoji="1" sz="2000">
                <a:solidFill>
                  <a:schemeClr val="tx1"/>
                </a:solidFill>
                <a:latin typeface="Calibri" pitchFamily="34" charset="0"/>
                <a:ea typeface="ＭＳ Ｐゴシック" charset="-128"/>
              </a:defRPr>
            </a:lvl5pPr>
            <a:lvl6pPr eaLnBrk="0" fontAlgn="base" hangingPunct="0">
              <a:spcAft>
                <a:spcPct val="0"/>
              </a:spcAft>
              <a:buFont typeface="Arial" charset="0"/>
              <a:buChar char="»"/>
              <a:defRPr kumimoji="1" sz="2000">
                <a:solidFill>
                  <a:schemeClr val="tx1"/>
                </a:solidFill>
                <a:latin typeface="Calibri" pitchFamily="34" charset="0"/>
                <a:ea typeface="ＭＳ Ｐゴシック" charset="-128"/>
              </a:defRPr>
            </a:lvl6pPr>
            <a:lvl7pPr eaLnBrk="0" fontAlgn="base" hangingPunct="0">
              <a:spcAft>
                <a:spcPct val="0"/>
              </a:spcAft>
              <a:buFont typeface="Arial" charset="0"/>
              <a:buChar char="»"/>
              <a:defRPr kumimoji="1" sz="2000">
                <a:solidFill>
                  <a:schemeClr val="tx1"/>
                </a:solidFill>
                <a:latin typeface="Calibri" pitchFamily="34" charset="0"/>
                <a:ea typeface="ＭＳ Ｐゴシック" charset="-128"/>
              </a:defRPr>
            </a:lvl7pPr>
            <a:lvl8pPr eaLnBrk="0" fontAlgn="base" hangingPunct="0">
              <a:spcAft>
                <a:spcPct val="0"/>
              </a:spcAft>
              <a:buFont typeface="Arial" charset="0"/>
              <a:buChar char="»"/>
              <a:defRPr kumimoji="1" sz="2000">
                <a:solidFill>
                  <a:schemeClr val="tx1"/>
                </a:solidFill>
                <a:latin typeface="Calibri" pitchFamily="34" charset="0"/>
                <a:ea typeface="ＭＳ Ｐゴシック" charset="-128"/>
              </a:defRPr>
            </a:lvl8pPr>
            <a:lvl9pPr eaLnBrk="0" fontAlgn="base" hangingPunct="0">
              <a:spcAft>
                <a:spcPct val="0"/>
              </a:spcAft>
              <a:buFont typeface="Arial" charset="0"/>
              <a:buChar char="»"/>
              <a:defRPr kumimoji="1" sz="2000">
                <a:solidFill>
                  <a:schemeClr val="tx1"/>
                </a:solidFill>
                <a:latin typeface="Calibri" pitchFamily="34" charset="0"/>
                <a:ea typeface="ＭＳ Ｐゴシック" charset="-128"/>
              </a:defRPr>
            </a:lvl9pPr>
          </a:lstStyle>
          <a:p>
            <a:pPr algn="ctr" eaLnBrk="1" hangingPunct="1">
              <a:defRPr/>
            </a:pPr>
            <a:r>
              <a:rPr lang="ja-JP" altLang="en-US" sz="1600" dirty="0">
                <a:latin typeface="HGPｺﾞｼｯｸE" pitchFamily="50" charset="-128"/>
                <a:ea typeface="HGPｺﾞｼｯｸE" pitchFamily="50" charset="-128"/>
              </a:rPr>
              <a:t>アウトレット</a:t>
            </a:r>
          </a:p>
        </p:txBody>
      </p:sp>
      <p:grpSp>
        <p:nvGrpSpPr>
          <p:cNvPr id="111" name="グループ化 110"/>
          <p:cNvGrpSpPr/>
          <p:nvPr/>
        </p:nvGrpSpPr>
        <p:grpSpPr>
          <a:xfrm>
            <a:off x="3730186" y="1655546"/>
            <a:ext cx="1957938" cy="1863148"/>
            <a:chOff x="3478158" y="1448780"/>
            <a:chExt cx="1957938" cy="1863148"/>
          </a:xfrm>
        </p:grpSpPr>
        <p:sp>
          <p:nvSpPr>
            <p:cNvPr id="112" name="Freeform 6"/>
            <p:cNvSpPr>
              <a:spLocks/>
            </p:cNvSpPr>
            <p:nvPr/>
          </p:nvSpPr>
          <p:spPr bwMode="auto">
            <a:xfrm>
              <a:off x="3478158" y="2339566"/>
              <a:ext cx="322523" cy="972362"/>
            </a:xfrm>
            <a:custGeom>
              <a:avLst/>
              <a:gdLst>
                <a:gd name="T0" fmla="*/ 498 w 498"/>
                <a:gd name="T1" fmla="*/ 0 h 1667"/>
                <a:gd name="T2" fmla="*/ 0 w 498"/>
                <a:gd name="T3" fmla="*/ 0 h 1667"/>
                <a:gd name="T4" fmla="*/ 0 w 498"/>
                <a:gd name="T5" fmla="*/ 1667 h 1667"/>
              </a:gdLst>
              <a:ahLst/>
              <a:cxnLst>
                <a:cxn ang="0">
                  <a:pos x="T0" y="T1"/>
                </a:cxn>
                <a:cxn ang="0">
                  <a:pos x="T2" y="T3"/>
                </a:cxn>
                <a:cxn ang="0">
                  <a:pos x="T4" y="T5"/>
                </a:cxn>
              </a:cxnLst>
              <a:rect l="0" t="0" r="r" b="b"/>
              <a:pathLst>
                <a:path w="498" h="1667">
                  <a:moveTo>
                    <a:pt x="498" y="0"/>
                  </a:moveTo>
                  <a:lnTo>
                    <a:pt x="0" y="0"/>
                  </a:lnTo>
                  <a:lnTo>
                    <a:pt x="0" y="1667"/>
                  </a:lnTo>
                </a:path>
              </a:pathLst>
            </a:custGeom>
            <a:noFill/>
            <a:ln w="63500" cap="flat">
              <a:solidFill>
                <a:srgbClr val="E6001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latin typeface="HGPｺﾞｼｯｸE" pitchFamily="50" charset="-128"/>
                <a:ea typeface="HGPｺﾞｼｯｸE" pitchFamily="50" charset="-128"/>
              </a:endParaRPr>
            </a:p>
          </p:txBody>
        </p:sp>
        <p:sp>
          <p:nvSpPr>
            <p:cNvPr id="113" name="正方形/長方形 112"/>
            <p:cNvSpPr/>
            <p:nvPr/>
          </p:nvSpPr>
          <p:spPr bwMode="auto">
            <a:xfrm>
              <a:off x="3800681" y="1853644"/>
              <a:ext cx="1439862" cy="972000"/>
            </a:xfrm>
            <a:prstGeom prst="rect">
              <a:avLst/>
            </a:prstGeom>
            <a:solidFill>
              <a:schemeClr val="bg1"/>
            </a:solid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ja-JP" altLang="en-US" dirty="0">
                <a:latin typeface="HGPｺﾞｼｯｸE" pitchFamily="50" charset="-128"/>
                <a:ea typeface="HGPｺﾞｼｯｸE" pitchFamily="50" charset="-128"/>
              </a:endParaRPr>
            </a:p>
          </p:txBody>
        </p:sp>
        <p:grpSp>
          <p:nvGrpSpPr>
            <p:cNvPr id="114" name="グループ化 113"/>
            <p:cNvGrpSpPr/>
            <p:nvPr/>
          </p:nvGrpSpPr>
          <p:grpSpPr>
            <a:xfrm>
              <a:off x="3643809" y="1448780"/>
              <a:ext cx="1792287" cy="1764196"/>
              <a:chOff x="3815916" y="1345994"/>
              <a:chExt cx="1792287" cy="1764196"/>
            </a:xfrm>
          </p:grpSpPr>
          <p:sp>
            <p:nvSpPr>
              <p:cNvPr id="115" name="テキスト ボックス 11"/>
              <p:cNvSpPr txBox="1">
                <a:spLocks noChangeArrowheads="1"/>
              </p:cNvSpPr>
              <p:nvPr/>
            </p:nvSpPr>
            <p:spPr bwMode="auto">
              <a:xfrm>
                <a:off x="3815916" y="2740858"/>
                <a:ext cx="179228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3200">
                    <a:solidFill>
                      <a:schemeClr val="tx1"/>
                    </a:solidFill>
                    <a:latin typeface="Calibri" pitchFamily="34" charset="0"/>
                    <a:ea typeface="ＭＳ Ｐゴシック" charset="-128"/>
                  </a:defRPr>
                </a:lvl1pPr>
                <a:lvl2pPr>
                  <a:defRPr kumimoji="1" sz="2800">
                    <a:solidFill>
                      <a:schemeClr val="tx1"/>
                    </a:solidFill>
                    <a:latin typeface="Calibri" pitchFamily="34" charset="0"/>
                    <a:ea typeface="ＭＳ Ｐゴシック" charset="-128"/>
                  </a:defRPr>
                </a:lvl2pPr>
                <a:lvl3pPr>
                  <a:defRPr kumimoji="1" sz="2400">
                    <a:solidFill>
                      <a:schemeClr val="tx1"/>
                    </a:solidFill>
                    <a:latin typeface="Calibri" pitchFamily="34" charset="0"/>
                    <a:ea typeface="ＭＳ Ｐゴシック" charset="-128"/>
                  </a:defRPr>
                </a:lvl3pPr>
                <a:lvl4pPr>
                  <a:defRPr kumimoji="1" sz="2000">
                    <a:solidFill>
                      <a:schemeClr val="tx1"/>
                    </a:solidFill>
                    <a:latin typeface="Calibri" pitchFamily="34" charset="0"/>
                    <a:ea typeface="ＭＳ Ｐゴシック" charset="-128"/>
                  </a:defRPr>
                </a:lvl4pPr>
                <a:lvl5pPr>
                  <a:defRPr kumimoji="1" sz="2000">
                    <a:solidFill>
                      <a:schemeClr val="tx1"/>
                    </a:solidFill>
                    <a:latin typeface="Calibri" pitchFamily="34" charset="0"/>
                    <a:ea typeface="ＭＳ Ｐゴシック" charset="-128"/>
                  </a:defRPr>
                </a:lvl5pPr>
                <a:lvl6pPr eaLnBrk="0" fontAlgn="base" hangingPunct="0">
                  <a:spcAft>
                    <a:spcPct val="0"/>
                  </a:spcAft>
                  <a:buFont typeface="Arial" charset="0"/>
                  <a:buChar char="»"/>
                  <a:defRPr kumimoji="1" sz="2000">
                    <a:solidFill>
                      <a:schemeClr val="tx1"/>
                    </a:solidFill>
                    <a:latin typeface="Calibri" pitchFamily="34" charset="0"/>
                    <a:ea typeface="ＭＳ Ｐゴシック" charset="-128"/>
                  </a:defRPr>
                </a:lvl6pPr>
                <a:lvl7pPr eaLnBrk="0" fontAlgn="base" hangingPunct="0">
                  <a:spcAft>
                    <a:spcPct val="0"/>
                  </a:spcAft>
                  <a:buFont typeface="Arial" charset="0"/>
                  <a:buChar char="»"/>
                  <a:defRPr kumimoji="1" sz="2000">
                    <a:solidFill>
                      <a:schemeClr val="tx1"/>
                    </a:solidFill>
                    <a:latin typeface="Calibri" pitchFamily="34" charset="0"/>
                    <a:ea typeface="ＭＳ Ｐゴシック" charset="-128"/>
                  </a:defRPr>
                </a:lvl7pPr>
                <a:lvl8pPr eaLnBrk="0" fontAlgn="base" hangingPunct="0">
                  <a:spcAft>
                    <a:spcPct val="0"/>
                  </a:spcAft>
                  <a:buFont typeface="Arial" charset="0"/>
                  <a:buChar char="»"/>
                  <a:defRPr kumimoji="1" sz="2000">
                    <a:solidFill>
                      <a:schemeClr val="tx1"/>
                    </a:solidFill>
                    <a:latin typeface="Calibri" pitchFamily="34" charset="0"/>
                    <a:ea typeface="ＭＳ Ｐゴシック" charset="-128"/>
                  </a:defRPr>
                </a:lvl8pPr>
                <a:lvl9pPr eaLnBrk="0" fontAlgn="base" hangingPunct="0">
                  <a:spcAft>
                    <a:spcPct val="0"/>
                  </a:spcAft>
                  <a:buFont typeface="Arial" charset="0"/>
                  <a:buChar char="»"/>
                  <a:defRPr kumimoji="1" sz="2000">
                    <a:solidFill>
                      <a:schemeClr val="tx1"/>
                    </a:solidFill>
                    <a:latin typeface="Calibri" pitchFamily="34" charset="0"/>
                    <a:ea typeface="ＭＳ Ｐゴシック" charset="-128"/>
                  </a:defRPr>
                </a:lvl9pPr>
              </a:lstStyle>
              <a:p>
                <a:pPr algn="ctr" eaLnBrk="1" hangingPunct="1">
                  <a:defRPr/>
                </a:pPr>
                <a:r>
                  <a:rPr lang="ja-JP" altLang="en-US" sz="1800" dirty="0">
                    <a:solidFill>
                      <a:srgbClr val="FF9900"/>
                    </a:solidFill>
                    <a:latin typeface="HGPｺﾞｼｯｸE" pitchFamily="50" charset="-128"/>
                    <a:ea typeface="HGPｺﾞｼｯｸE" pitchFamily="50" charset="-128"/>
                  </a:rPr>
                  <a:t>第二供給装置</a:t>
                </a:r>
              </a:p>
            </p:txBody>
          </p:sp>
          <p:grpSp>
            <p:nvGrpSpPr>
              <p:cNvPr id="116" name="グループ化 115"/>
              <p:cNvGrpSpPr/>
              <p:nvPr/>
            </p:nvGrpSpPr>
            <p:grpSpPr>
              <a:xfrm>
                <a:off x="3893574" y="1345994"/>
                <a:ext cx="1614529" cy="1240740"/>
                <a:chOff x="3893574" y="1345994"/>
                <a:chExt cx="1614529" cy="1240740"/>
              </a:xfrm>
            </p:grpSpPr>
            <p:sp>
              <p:nvSpPr>
                <p:cNvPr id="117" name="テキスト ボックス 122"/>
                <p:cNvSpPr txBox="1">
                  <a:spLocks noChangeArrowheads="1"/>
                </p:cNvSpPr>
                <p:nvPr/>
              </p:nvSpPr>
              <p:spPr bwMode="auto">
                <a:xfrm>
                  <a:off x="3893574" y="1345994"/>
                  <a:ext cx="161452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3200">
                      <a:solidFill>
                        <a:schemeClr val="tx1"/>
                      </a:solidFill>
                      <a:latin typeface="Calibri" pitchFamily="34" charset="0"/>
                      <a:ea typeface="ＭＳ Ｐゴシック" charset="-128"/>
                    </a:defRPr>
                  </a:lvl1pPr>
                  <a:lvl2pPr>
                    <a:defRPr kumimoji="1" sz="2800">
                      <a:solidFill>
                        <a:schemeClr val="tx1"/>
                      </a:solidFill>
                      <a:latin typeface="Calibri" pitchFamily="34" charset="0"/>
                      <a:ea typeface="ＭＳ Ｐゴシック" charset="-128"/>
                    </a:defRPr>
                  </a:lvl2pPr>
                  <a:lvl3pPr>
                    <a:defRPr kumimoji="1" sz="2400">
                      <a:solidFill>
                        <a:schemeClr val="tx1"/>
                      </a:solidFill>
                      <a:latin typeface="Calibri" pitchFamily="34" charset="0"/>
                      <a:ea typeface="ＭＳ Ｐゴシック" charset="-128"/>
                    </a:defRPr>
                  </a:lvl3pPr>
                  <a:lvl4pPr>
                    <a:defRPr kumimoji="1" sz="2000">
                      <a:solidFill>
                        <a:schemeClr val="tx1"/>
                      </a:solidFill>
                      <a:latin typeface="Calibri" pitchFamily="34" charset="0"/>
                      <a:ea typeface="ＭＳ Ｐゴシック" charset="-128"/>
                    </a:defRPr>
                  </a:lvl4pPr>
                  <a:lvl5pPr>
                    <a:defRPr kumimoji="1" sz="2000">
                      <a:solidFill>
                        <a:schemeClr val="tx1"/>
                      </a:solidFill>
                      <a:latin typeface="Calibri" pitchFamily="34" charset="0"/>
                      <a:ea typeface="ＭＳ Ｐゴシック" charset="-128"/>
                    </a:defRPr>
                  </a:lvl5pPr>
                  <a:lvl6pPr eaLnBrk="0" fontAlgn="base" hangingPunct="0">
                    <a:spcAft>
                      <a:spcPct val="0"/>
                    </a:spcAft>
                    <a:buFont typeface="Arial" charset="0"/>
                    <a:buChar char="»"/>
                    <a:defRPr kumimoji="1" sz="2000">
                      <a:solidFill>
                        <a:schemeClr val="tx1"/>
                      </a:solidFill>
                      <a:latin typeface="Calibri" pitchFamily="34" charset="0"/>
                      <a:ea typeface="ＭＳ Ｐゴシック" charset="-128"/>
                    </a:defRPr>
                  </a:lvl6pPr>
                  <a:lvl7pPr eaLnBrk="0" fontAlgn="base" hangingPunct="0">
                    <a:spcAft>
                      <a:spcPct val="0"/>
                    </a:spcAft>
                    <a:buFont typeface="Arial" charset="0"/>
                    <a:buChar char="»"/>
                    <a:defRPr kumimoji="1" sz="2000">
                      <a:solidFill>
                        <a:schemeClr val="tx1"/>
                      </a:solidFill>
                      <a:latin typeface="Calibri" pitchFamily="34" charset="0"/>
                      <a:ea typeface="ＭＳ Ｐゴシック" charset="-128"/>
                    </a:defRPr>
                  </a:lvl7pPr>
                  <a:lvl8pPr eaLnBrk="0" fontAlgn="base" hangingPunct="0">
                    <a:spcAft>
                      <a:spcPct val="0"/>
                    </a:spcAft>
                    <a:buFont typeface="Arial" charset="0"/>
                    <a:buChar char="»"/>
                    <a:defRPr kumimoji="1" sz="2000">
                      <a:solidFill>
                        <a:schemeClr val="tx1"/>
                      </a:solidFill>
                      <a:latin typeface="Calibri" pitchFamily="34" charset="0"/>
                      <a:ea typeface="ＭＳ Ｐゴシック" charset="-128"/>
                    </a:defRPr>
                  </a:lvl8pPr>
                  <a:lvl9pPr eaLnBrk="0" fontAlgn="base" hangingPunct="0">
                    <a:spcAft>
                      <a:spcPct val="0"/>
                    </a:spcAft>
                    <a:buFont typeface="Arial" charset="0"/>
                    <a:buChar char="»"/>
                    <a:defRPr kumimoji="1" sz="2000">
                      <a:solidFill>
                        <a:schemeClr val="tx1"/>
                      </a:solidFill>
                      <a:latin typeface="Calibri" pitchFamily="34" charset="0"/>
                      <a:ea typeface="ＭＳ Ｐゴシック" charset="-128"/>
                    </a:defRPr>
                  </a:lvl9pPr>
                </a:lstStyle>
                <a:p>
                  <a:pPr algn="ctr" eaLnBrk="1" hangingPunct="1">
                    <a:defRPr/>
                  </a:pPr>
                  <a:r>
                    <a:rPr lang="ja-JP" altLang="en-US" sz="1800" dirty="0">
                      <a:solidFill>
                        <a:srgbClr val="FF9900"/>
                      </a:solidFill>
                      <a:latin typeface="HGPｺﾞｼｯｸE" pitchFamily="50" charset="-128"/>
                      <a:ea typeface="HGPｺﾞｼｯｸE" pitchFamily="50" charset="-128"/>
                    </a:rPr>
                    <a:t>酸素ボンベ</a:t>
                  </a:r>
                </a:p>
              </p:txBody>
            </p:sp>
            <p:grpSp>
              <p:nvGrpSpPr>
                <p:cNvPr id="118" name="グループ化 117"/>
                <p:cNvGrpSpPr/>
                <p:nvPr/>
              </p:nvGrpSpPr>
              <p:grpSpPr>
                <a:xfrm>
                  <a:off x="4179663" y="1869184"/>
                  <a:ext cx="1026112" cy="717550"/>
                  <a:chOff x="4179663" y="1869184"/>
                  <a:chExt cx="1026112" cy="717550"/>
                </a:xfrm>
              </p:grpSpPr>
              <p:sp>
                <p:nvSpPr>
                  <p:cNvPr id="119" name="Freeform 15"/>
                  <p:cNvSpPr>
                    <a:spLocks/>
                  </p:cNvSpPr>
                  <p:nvPr/>
                </p:nvSpPr>
                <p:spPr bwMode="auto">
                  <a:xfrm>
                    <a:off x="4179663" y="1869184"/>
                    <a:ext cx="161925" cy="717550"/>
                  </a:xfrm>
                  <a:custGeom>
                    <a:avLst/>
                    <a:gdLst>
                      <a:gd name="T0" fmla="*/ 35 w 43"/>
                      <a:gd name="T1" fmla="*/ 24 h 191"/>
                      <a:gd name="T2" fmla="*/ 35 w 43"/>
                      <a:gd name="T3" fmla="*/ 0 h 191"/>
                      <a:gd name="T4" fmla="*/ 9 w 43"/>
                      <a:gd name="T5" fmla="*/ 0 h 191"/>
                      <a:gd name="T6" fmla="*/ 9 w 43"/>
                      <a:gd name="T7" fmla="*/ 24 h 191"/>
                      <a:gd name="T8" fmla="*/ 0 w 43"/>
                      <a:gd name="T9" fmla="*/ 41 h 191"/>
                      <a:gd name="T10" fmla="*/ 0 w 43"/>
                      <a:gd name="T11" fmla="*/ 191 h 191"/>
                      <a:gd name="T12" fmla="*/ 43 w 43"/>
                      <a:gd name="T13" fmla="*/ 191 h 191"/>
                      <a:gd name="T14" fmla="*/ 43 w 43"/>
                      <a:gd name="T15" fmla="*/ 41 h 191"/>
                      <a:gd name="T16" fmla="*/ 35 w 43"/>
                      <a:gd name="T17" fmla="*/ 24 h 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 h="191">
                        <a:moveTo>
                          <a:pt x="35" y="24"/>
                        </a:moveTo>
                        <a:cubicBezTo>
                          <a:pt x="35" y="0"/>
                          <a:pt x="35" y="0"/>
                          <a:pt x="35" y="0"/>
                        </a:cubicBezTo>
                        <a:cubicBezTo>
                          <a:pt x="9" y="0"/>
                          <a:pt x="9" y="0"/>
                          <a:pt x="9" y="0"/>
                        </a:cubicBezTo>
                        <a:cubicBezTo>
                          <a:pt x="9" y="24"/>
                          <a:pt x="9" y="24"/>
                          <a:pt x="9" y="24"/>
                        </a:cubicBezTo>
                        <a:cubicBezTo>
                          <a:pt x="4" y="28"/>
                          <a:pt x="0" y="34"/>
                          <a:pt x="0" y="41"/>
                        </a:cubicBezTo>
                        <a:cubicBezTo>
                          <a:pt x="0" y="191"/>
                          <a:pt x="0" y="191"/>
                          <a:pt x="0" y="191"/>
                        </a:cubicBezTo>
                        <a:cubicBezTo>
                          <a:pt x="43" y="191"/>
                          <a:pt x="43" y="191"/>
                          <a:pt x="43" y="191"/>
                        </a:cubicBezTo>
                        <a:cubicBezTo>
                          <a:pt x="43" y="41"/>
                          <a:pt x="43" y="41"/>
                          <a:pt x="43" y="41"/>
                        </a:cubicBezTo>
                        <a:cubicBezTo>
                          <a:pt x="43" y="34"/>
                          <a:pt x="40" y="28"/>
                          <a:pt x="35" y="24"/>
                        </a:cubicBezTo>
                        <a:close/>
                      </a:path>
                    </a:pathLst>
                  </a:custGeom>
                  <a:gradFill flip="none" rotWithShape="1">
                    <a:gsLst>
                      <a:gs pos="0">
                        <a:schemeClr val="tx1"/>
                      </a:gs>
                      <a:gs pos="23000">
                        <a:schemeClr val="bg1">
                          <a:lumMod val="50000"/>
                        </a:schemeClr>
                      </a:gs>
                      <a:gs pos="100000">
                        <a:schemeClr val="tx1"/>
                      </a:gs>
                    </a:gsLst>
                    <a:lin ang="0" scaled="1"/>
                    <a:tileRect/>
                  </a:gradFill>
                  <a:ln>
                    <a:noFill/>
                  </a:ln>
                </p:spPr>
                <p:txBody>
                  <a:bodyPr vert="horz" wrap="square" lIns="91440" tIns="45720" rIns="91440" bIns="45720" numCol="1" anchor="t" anchorCtr="0" compatLnSpc="1">
                    <a:prstTxWarp prst="textNoShape">
                      <a:avLst/>
                    </a:prstTxWarp>
                  </a:bodyPr>
                  <a:lstStyle/>
                  <a:p>
                    <a:endParaRPr lang="ja-JP" altLang="en-US">
                      <a:latin typeface="HGPｺﾞｼｯｸE" pitchFamily="50" charset="-128"/>
                      <a:ea typeface="HGPｺﾞｼｯｸE" pitchFamily="50" charset="-128"/>
                    </a:endParaRPr>
                  </a:p>
                </p:txBody>
              </p:sp>
              <p:sp>
                <p:nvSpPr>
                  <p:cNvPr id="120" name="Freeform 15"/>
                  <p:cNvSpPr>
                    <a:spLocks/>
                  </p:cNvSpPr>
                  <p:nvPr/>
                </p:nvSpPr>
                <p:spPr bwMode="auto">
                  <a:xfrm>
                    <a:off x="4395710" y="1869184"/>
                    <a:ext cx="161925" cy="717550"/>
                  </a:xfrm>
                  <a:custGeom>
                    <a:avLst/>
                    <a:gdLst>
                      <a:gd name="T0" fmla="*/ 35 w 43"/>
                      <a:gd name="T1" fmla="*/ 24 h 191"/>
                      <a:gd name="T2" fmla="*/ 35 w 43"/>
                      <a:gd name="T3" fmla="*/ 0 h 191"/>
                      <a:gd name="T4" fmla="*/ 9 w 43"/>
                      <a:gd name="T5" fmla="*/ 0 h 191"/>
                      <a:gd name="T6" fmla="*/ 9 w 43"/>
                      <a:gd name="T7" fmla="*/ 24 h 191"/>
                      <a:gd name="T8" fmla="*/ 0 w 43"/>
                      <a:gd name="T9" fmla="*/ 41 h 191"/>
                      <a:gd name="T10" fmla="*/ 0 w 43"/>
                      <a:gd name="T11" fmla="*/ 191 h 191"/>
                      <a:gd name="T12" fmla="*/ 43 w 43"/>
                      <a:gd name="T13" fmla="*/ 191 h 191"/>
                      <a:gd name="T14" fmla="*/ 43 w 43"/>
                      <a:gd name="T15" fmla="*/ 41 h 191"/>
                      <a:gd name="T16" fmla="*/ 35 w 43"/>
                      <a:gd name="T17" fmla="*/ 24 h 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 h="191">
                        <a:moveTo>
                          <a:pt x="35" y="24"/>
                        </a:moveTo>
                        <a:cubicBezTo>
                          <a:pt x="35" y="0"/>
                          <a:pt x="35" y="0"/>
                          <a:pt x="35" y="0"/>
                        </a:cubicBezTo>
                        <a:cubicBezTo>
                          <a:pt x="9" y="0"/>
                          <a:pt x="9" y="0"/>
                          <a:pt x="9" y="0"/>
                        </a:cubicBezTo>
                        <a:cubicBezTo>
                          <a:pt x="9" y="24"/>
                          <a:pt x="9" y="24"/>
                          <a:pt x="9" y="24"/>
                        </a:cubicBezTo>
                        <a:cubicBezTo>
                          <a:pt x="4" y="28"/>
                          <a:pt x="0" y="34"/>
                          <a:pt x="0" y="41"/>
                        </a:cubicBezTo>
                        <a:cubicBezTo>
                          <a:pt x="0" y="191"/>
                          <a:pt x="0" y="191"/>
                          <a:pt x="0" y="191"/>
                        </a:cubicBezTo>
                        <a:cubicBezTo>
                          <a:pt x="43" y="191"/>
                          <a:pt x="43" y="191"/>
                          <a:pt x="43" y="191"/>
                        </a:cubicBezTo>
                        <a:cubicBezTo>
                          <a:pt x="43" y="41"/>
                          <a:pt x="43" y="41"/>
                          <a:pt x="43" y="41"/>
                        </a:cubicBezTo>
                        <a:cubicBezTo>
                          <a:pt x="43" y="34"/>
                          <a:pt x="40" y="28"/>
                          <a:pt x="35" y="24"/>
                        </a:cubicBezTo>
                        <a:close/>
                      </a:path>
                    </a:pathLst>
                  </a:custGeom>
                  <a:gradFill flip="none" rotWithShape="1">
                    <a:gsLst>
                      <a:gs pos="0">
                        <a:schemeClr val="tx1"/>
                      </a:gs>
                      <a:gs pos="23000">
                        <a:schemeClr val="bg1">
                          <a:lumMod val="50000"/>
                        </a:schemeClr>
                      </a:gs>
                      <a:gs pos="100000">
                        <a:schemeClr val="tx1"/>
                      </a:gs>
                    </a:gsLst>
                    <a:lin ang="0" scaled="1"/>
                    <a:tileRect/>
                  </a:gradFill>
                  <a:ln>
                    <a:noFill/>
                  </a:ln>
                </p:spPr>
                <p:txBody>
                  <a:bodyPr vert="horz" wrap="square" lIns="91440" tIns="45720" rIns="91440" bIns="45720" numCol="1" anchor="t" anchorCtr="0" compatLnSpc="1">
                    <a:prstTxWarp prst="textNoShape">
                      <a:avLst/>
                    </a:prstTxWarp>
                  </a:bodyPr>
                  <a:lstStyle/>
                  <a:p>
                    <a:endParaRPr lang="ja-JP" altLang="en-US">
                      <a:latin typeface="HGPｺﾞｼｯｸE" pitchFamily="50" charset="-128"/>
                      <a:ea typeface="HGPｺﾞｼｯｸE" pitchFamily="50" charset="-128"/>
                    </a:endParaRPr>
                  </a:p>
                </p:txBody>
              </p:sp>
              <p:sp>
                <p:nvSpPr>
                  <p:cNvPr id="121" name="Freeform 15"/>
                  <p:cNvSpPr>
                    <a:spLocks/>
                  </p:cNvSpPr>
                  <p:nvPr/>
                </p:nvSpPr>
                <p:spPr bwMode="auto">
                  <a:xfrm>
                    <a:off x="4611757" y="1869184"/>
                    <a:ext cx="161925" cy="717550"/>
                  </a:xfrm>
                  <a:custGeom>
                    <a:avLst/>
                    <a:gdLst>
                      <a:gd name="T0" fmla="*/ 35 w 43"/>
                      <a:gd name="T1" fmla="*/ 24 h 191"/>
                      <a:gd name="T2" fmla="*/ 35 w 43"/>
                      <a:gd name="T3" fmla="*/ 0 h 191"/>
                      <a:gd name="T4" fmla="*/ 9 w 43"/>
                      <a:gd name="T5" fmla="*/ 0 h 191"/>
                      <a:gd name="T6" fmla="*/ 9 w 43"/>
                      <a:gd name="T7" fmla="*/ 24 h 191"/>
                      <a:gd name="T8" fmla="*/ 0 w 43"/>
                      <a:gd name="T9" fmla="*/ 41 h 191"/>
                      <a:gd name="T10" fmla="*/ 0 w 43"/>
                      <a:gd name="T11" fmla="*/ 191 h 191"/>
                      <a:gd name="T12" fmla="*/ 43 w 43"/>
                      <a:gd name="T13" fmla="*/ 191 h 191"/>
                      <a:gd name="T14" fmla="*/ 43 w 43"/>
                      <a:gd name="T15" fmla="*/ 41 h 191"/>
                      <a:gd name="T16" fmla="*/ 35 w 43"/>
                      <a:gd name="T17" fmla="*/ 24 h 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 h="191">
                        <a:moveTo>
                          <a:pt x="35" y="24"/>
                        </a:moveTo>
                        <a:cubicBezTo>
                          <a:pt x="35" y="0"/>
                          <a:pt x="35" y="0"/>
                          <a:pt x="35" y="0"/>
                        </a:cubicBezTo>
                        <a:cubicBezTo>
                          <a:pt x="9" y="0"/>
                          <a:pt x="9" y="0"/>
                          <a:pt x="9" y="0"/>
                        </a:cubicBezTo>
                        <a:cubicBezTo>
                          <a:pt x="9" y="24"/>
                          <a:pt x="9" y="24"/>
                          <a:pt x="9" y="24"/>
                        </a:cubicBezTo>
                        <a:cubicBezTo>
                          <a:pt x="4" y="28"/>
                          <a:pt x="0" y="34"/>
                          <a:pt x="0" y="41"/>
                        </a:cubicBezTo>
                        <a:cubicBezTo>
                          <a:pt x="0" y="191"/>
                          <a:pt x="0" y="191"/>
                          <a:pt x="0" y="191"/>
                        </a:cubicBezTo>
                        <a:cubicBezTo>
                          <a:pt x="43" y="191"/>
                          <a:pt x="43" y="191"/>
                          <a:pt x="43" y="191"/>
                        </a:cubicBezTo>
                        <a:cubicBezTo>
                          <a:pt x="43" y="41"/>
                          <a:pt x="43" y="41"/>
                          <a:pt x="43" y="41"/>
                        </a:cubicBezTo>
                        <a:cubicBezTo>
                          <a:pt x="43" y="34"/>
                          <a:pt x="40" y="28"/>
                          <a:pt x="35" y="24"/>
                        </a:cubicBezTo>
                        <a:close/>
                      </a:path>
                    </a:pathLst>
                  </a:custGeom>
                  <a:gradFill flip="none" rotWithShape="1">
                    <a:gsLst>
                      <a:gs pos="0">
                        <a:schemeClr val="tx1"/>
                      </a:gs>
                      <a:gs pos="23000">
                        <a:schemeClr val="bg1">
                          <a:lumMod val="50000"/>
                        </a:schemeClr>
                      </a:gs>
                      <a:gs pos="100000">
                        <a:schemeClr val="tx1"/>
                      </a:gs>
                    </a:gsLst>
                    <a:lin ang="0" scaled="1"/>
                    <a:tileRect/>
                  </a:gradFill>
                  <a:ln>
                    <a:noFill/>
                  </a:ln>
                </p:spPr>
                <p:txBody>
                  <a:bodyPr vert="horz" wrap="square" lIns="91440" tIns="45720" rIns="91440" bIns="45720" numCol="1" anchor="t" anchorCtr="0" compatLnSpc="1">
                    <a:prstTxWarp prst="textNoShape">
                      <a:avLst/>
                    </a:prstTxWarp>
                  </a:bodyPr>
                  <a:lstStyle/>
                  <a:p>
                    <a:endParaRPr lang="ja-JP" altLang="en-US">
                      <a:latin typeface="HGPｺﾞｼｯｸE" pitchFamily="50" charset="-128"/>
                      <a:ea typeface="HGPｺﾞｼｯｸE" pitchFamily="50" charset="-128"/>
                    </a:endParaRPr>
                  </a:p>
                </p:txBody>
              </p:sp>
              <p:sp>
                <p:nvSpPr>
                  <p:cNvPr id="122" name="Freeform 15"/>
                  <p:cNvSpPr>
                    <a:spLocks/>
                  </p:cNvSpPr>
                  <p:nvPr/>
                </p:nvSpPr>
                <p:spPr bwMode="auto">
                  <a:xfrm>
                    <a:off x="4827804" y="1869184"/>
                    <a:ext cx="161925" cy="717550"/>
                  </a:xfrm>
                  <a:custGeom>
                    <a:avLst/>
                    <a:gdLst>
                      <a:gd name="T0" fmla="*/ 35 w 43"/>
                      <a:gd name="T1" fmla="*/ 24 h 191"/>
                      <a:gd name="T2" fmla="*/ 35 w 43"/>
                      <a:gd name="T3" fmla="*/ 0 h 191"/>
                      <a:gd name="T4" fmla="*/ 9 w 43"/>
                      <a:gd name="T5" fmla="*/ 0 h 191"/>
                      <a:gd name="T6" fmla="*/ 9 w 43"/>
                      <a:gd name="T7" fmla="*/ 24 h 191"/>
                      <a:gd name="T8" fmla="*/ 0 w 43"/>
                      <a:gd name="T9" fmla="*/ 41 h 191"/>
                      <a:gd name="T10" fmla="*/ 0 w 43"/>
                      <a:gd name="T11" fmla="*/ 191 h 191"/>
                      <a:gd name="T12" fmla="*/ 43 w 43"/>
                      <a:gd name="T13" fmla="*/ 191 h 191"/>
                      <a:gd name="T14" fmla="*/ 43 w 43"/>
                      <a:gd name="T15" fmla="*/ 41 h 191"/>
                      <a:gd name="T16" fmla="*/ 35 w 43"/>
                      <a:gd name="T17" fmla="*/ 24 h 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 h="191">
                        <a:moveTo>
                          <a:pt x="35" y="24"/>
                        </a:moveTo>
                        <a:cubicBezTo>
                          <a:pt x="35" y="0"/>
                          <a:pt x="35" y="0"/>
                          <a:pt x="35" y="0"/>
                        </a:cubicBezTo>
                        <a:cubicBezTo>
                          <a:pt x="9" y="0"/>
                          <a:pt x="9" y="0"/>
                          <a:pt x="9" y="0"/>
                        </a:cubicBezTo>
                        <a:cubicBezTo>
                          <a:pt x="9" y="24"/>
                          <a:pt x="9" y="24"/>
                          <a:pt x="9" y="24"/>
                        </a:cubicBezTo>
                        <a:cubicBezTo>
                          <a:pt x="4" y="28"/>
                          <a:pt x="0" y="34"/>
                          <a:pt x="0" y="41"/>
                        </a:cubicBezTo>
                        <a:cubicBezTo>
                          <a:pt x="0" y="191"/>
                          <a:pt x="0" y="191"/>
                          <a:pt x="0" y="191"/>
                        </a:cubicBezTo>
                        <a:cubicBezTo>
                          <a:pt x="43" y="191"/>
                          <a:pt x="43" y="191"/>
                          <a:pt x="43" y="191"/>
                        </a:cubicBezTo>
                        <a:cubicBezTo>
                          <a:pt x="43" y="41"/>
                          <a:pt x="43" y="41"/>
                          <a:pt x="43" y="41"/>
                        </a:cubicBezTo>
                        <a:cubicBezTo>
                          <a:pt x="43" y="34"/>
                          <a:pt x="40" y="28"/>
                          <a:pt x="35" y="24"/>
                        </a:cubicBezTo>
                        <a:close/>
                      </a:path>
                    </a:pathLst>
                  </a:custGeom>
                  <a:gradFill flip="none" rotWithShape="1">
                    <a:gsLst>
                      <a:gs pos="0">
                        <a:schemeClr val="tx1"/>
                      </a:gs>
                      <a:gs pos="23000">
                        <a:schemeClr val="bg1">
                          <a:lumMod val="50000"/>
                        </a:schemeClr>
                      </a:gs>
                      <a:gs pos="100000">
                        <a:schemeClr val="tx1"/>
                      </a:gs>
                    </a:gsLst>
                    <a:lin ang="0" scaled="1"/>
                    <a:tileRect/>
                  </a:gradFill>
                  <a:ln>
                    <a:noFill/>
                  </a:ln>
                </p:spPr>
                <p:txBody>
                  <a:bodyPr vert="horz" wrap="square" lIns="91440" tIns="45720" rIns="91440" bIns="45720" numCol="1" anchor="t" anchorCtr="0" compatLnSpc="1">
                    <a:prstTxWarp prst="textNoShape">
                      <a:avLst/>
                    </a:prstTxWarp>
                  </a:bodyPr>
                  <a:lstStyle/>
                  <a:p>
                    <a:endParaRPr lang="ja-JP" altLang="en-US">
                      <a:latin typeface="HGPｺﾞｼｯｸE" pitchFamily="50" charset="-128"/>
                      <a:ea typeface="HGPｺﾞｼｯｸE" pitchFamily="50" charset="-128"/>
                    </a:endParaRPr>
                  </a:p>
                </p:txBody>
              </p:sp>
              <p:sp>
                <p:nvSpPr>
                  <p:cNvPr id="123" name="Freeform 15"/>
                  <p:cNvSpPr>
                    <a:spLocks/>
                  </p:cNvSpPr>
                  <p:nvPr/>
                </p:nvSpPr>
                <p:spPr bwMode="auto">
                  <a:xfrm>
                    <a:off x="5043850" y="1869184"/>
                    <a:ext cx="161925" cy="717550"/>
                  </a:xfrm>
                  <a:custGeom>
                    <a:avLst/>
                    <a:gdLst>
                      <a:gd name="T0" fmla="*/ 35 w 43"/>
                      <a:gd name="T1" fmla="*/ 24 h 191"/>
                      <a:gd name="T2" fmla="*/ 35 w 43"/>
                      <a:gd name="T3" fmla="*/ 0 h 191"/>
                      <a:gd name="T4" fmla="*/ 9 w 43"/>
                      <a:gd name="T5" fmla="*/ 0 h 191"/>
                      <a:gd name="T6" fmla="*/ 9 w 43"/>
                      <a:gd name="T7" fmla="*/ 24 h 191"/>
                      <a:gd name="T8" fmla="*/ 0 w 43"/>
                      <a:gd name="T9" fmla="*/ 41 h 191"/>
                      <a:gd name="T10" fmla="*/ 0 w 43"/>
                      <a:gd name="T11" fmla="*/ 191 h 191"/>
                      <a:gd name="T12" fmla="*/ 43 w 43"/>
                      <a:gd name="T13" fmla="*/ 191 h 191"/>
                      <a:gd name="T14" fmla="*/ 43 w 43"/>
                      <a:gd name="T15" fmla="*/ 41 h 191"/>
                      <a:gd name="T16" fmla="*/ 35 w 43"/>
                      <a:gd name="T17" fmla="*/ 24 h 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 h="191">
                        <a:moveTo>
                          <a:pt x="35" y="24"/>
                        </a:moveTo>
                        <a:cubicBezTo>
                          <a:pt x="35" y="0"/>
                          <a:pt x="35" y="0"/>
                          <a:pt x="35" y="0"/>
                        </a:cubicBezTo>
                        <a:cubicBezTo>
                          <a:pt x="9" y="0"/>
                          <a:pt x="9" y="0"/>
                          <a:pt x="9" y="0"/>
                        </a:cubicBezTo>
                        <a:cubicBezTo>
                          <a:pt x="9" y="24"/>
                          <a:pt x="9" y="24"/>
                          <a:pt x="9" y="24"/>
                        </a:cubicBezTo>
                        <a:cubicBezTo>
                          <a:pt x="4" y="28"/>
                          <a:pt x="0" y="34"/>
                          <a:pt x="0" y="41"/>
                        </a:cubicBezTo>
                        <a:cubicBezTo>
                          <a:pt x="0" y="191"/>
                          <a:pt x="0" y="191"/>
                          <a:pt x="0" y="191"/>
                        </a:cubicBezTo>
                        <a:cubicBezTo>
                          <a:pt x="43" y="191"/>
                          <a:pt x="43" y="191"/>
                          <a:pt x="43" y="191"/>
                        </a:cubicBezTo>
                        <a:cubicBezTo>
                          <a:pt x="43" y="41"/>
                          <a:pt x="43" y="41"/>
                          <a:pt x="43" y="41"/>
                        </a:cubicBezTo>
                        <a:cubicBezTo>
                          <a:pt x="43" y="34"/>
                          <a:pt x="40" y="28"/>
                          <a:pt x="35" y="24"/>
                        </a:cubicBezTo>
                        <a:close/>
                      </a:path>
                    </a:pathLst>
                  </a:custGeom>
                  <a:gradFill flip="none" rotWithShape="1">
                    <a:gsLst>
                      <a:gs pos="0">
                        <a:schemeClr val="tx1"/>
                      </a:gs>
                      <a:gs pos="23000">
                        <a:schemeClr val="bg1">
                          <a:lumMod val="50000"/>
                        </a:schemeClr>
                      </a:gs>
                      <a:gs pos="100000">
                        <a:schemeClr val="tx1"/>
                      </a:gs>
                    </a:gsLst>
                    <a:lin ang="0" scaled="1"/>
                    <a:tileRect/>
                  </a:gradFill>
                  <a:ln>
                    <a:noFill/>
                  </a:ln>
                </p:spPr>
                <p:txBody>
                  <a:bodyPr vert="horz" wrap="square" lIns="91440" tIns="45720" rIns="91440" bIns="45720" numCol="1" anchor="t" anchorCtr="0" compatLnSpc="1">
                    <a:prstTxWarp prst="textNoShape">
                      <a:avLst/>
                    </a:prstTxWarp>
                  </a:bodyPr>
                  <a:lstStyle/>
                  <a:p>
                    <a:endParaRPr lang="ja-JP" altLang="en-US">
                      <a:latin typeface="HGPｺﾞｼｯｸE" pitchFamily="50" charset="-128"/>
                      <a:ea typeface="HGPｺﾞｼｯｸE" pitchFamily="50" charset="-128"/>
                    </a:endParaRPr>
                  </a:p>
                </p:txBody>
              </p:sp>
            </p:grpSp>
          </p:grpSp>
        </p:grpSp>
      </p:grpSp>
      <p:pic>
        <p:nvPicPr>
          <p:cNvPr id="2" name="日本医療ガス学会P28_211126">
            <a:hlinkClick r:id="" action="ppaction://media"/>
            <a:extLst>
              <a:ext uri="{FF2B5EF4-FFF2-40B4-BE49-F238E27FC236}">
                <a16:creationId xmlns:a16="http://schemas.microsoft.com/office/drawing/2014/main" id="{353053FD-57CE-4A8F-A343-68DD31D1B7A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296400" y="-30269"/>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advClick="0" advTm="34000"/>
    </mc:Choice>
    <mc:Fallback xmlns="">
      <p:transition advClick="0" advTm="34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306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extLst>
    <p:ext uri="{E180D4A7-C9FB-4DFB-919C-405C955672EB}">
      <p14:showEvtLst xmlns:p14="http://schemas.microsoft.com/office/powerpoint/2010/main">
        <p14:playEvt time="11" objId="2"/>
        <p14:stopEvt time="33057" objId="2"/>
      </p14:showEvtLst>
    </p:ext>
  </p:extLs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タイトル 1"/>
          <p:cNvSpPr>
            <a:spLocks noGrp="1"/>
          </p:cNvSpPr>
          <p:nvPr>
            <p:ph type="title"/>
          </p:nvPr>
        </p:nvSpPr>
        <p:spPr/>
        <p:txBody>
          <a:bodyPr/>
          <a:lstStyle/>
          <a:p>
            <a:pPr eaLnBrk="1" hangingPunct="1"/>
            <a:r>
              <a:rPr lang="ja-JP" altLang="en-US" b="0" dirty="0">
                <a:latin typeface="HGｺﾞｼｯｸE" panose="020B0909000000000000" pitchFamily="49" charset="-128"/>
                <a:ea typeface="HGｺﾞｼｯｸE" panose="020B0909000000000000" pitchFamily="49" charset="-128"/>
              </a:rPr>
              <a:t>吸　引</a:t>
            </a:r>
          </a:p>
        </p:txBody>
      </p:sp>
      <p:sp>
        <p:nvSpPr>
          <p:cNvPr id="3" name="スライド番号プレースホルダー 2"/>
          <p:cNvSpPr>
            <a:spLocks noGrp="1"/>
          </p:cNvSpPr>
          <p:nvPr>
            <p:ph type="sldNum" sz="quarter" idx="4"/>
          </p:nvPr>
        </p:nvSpPr>
        <p:spPr/>
        <p:txBody>
          <a:bodyPr/>
          <a:lstStyle/>
          <a:p>
            <a:r>
              <a:rPr lang="en-US" altLang="ja-JP"/>
              <a:t> </a:t>
            </a:r>
            <a:fld id="{90E175E1-062F-4F25-BA66-D77C2BA6B6E9}" type="slidenum">
              <a:rPr lang="ja-JP" altLang="en-US" smtClean="0"/>
              <a:pPr/>
              <a:t>29</a:t>
            </a:fld>
            <a:r>
              <a:rPr lang="en-US" altLang="ja-JP"/>
              <a:t> </a:t>
            </a:r>
            <a:endParaRPr lang="ja-JP" altLang="en-US" dirty="0"/>
          </a:p>
        </p:txBody>
      </p:sp>
      <p:grpSp>
        <p:nvGrpSpPr>
          <p:cNvPr id="2" name="グループ化 1"/>
          <p:cNvGrpSpPr/>
          <p:nvPr/>
        </p:nvGrpSpPr>
        <p:grpSpPr>
          <a:xfrm>
            <a:off x="1583668" y="4914942"/>
            <a:ext cx="5940635" cy="1114383"/>
            <a:chOff x="1700088" y="4914942"/>
            <a:chExt cx="5940635" cy="1114383"/>
          </a:xfrm>
        </p:grpSpPr>
        <p:grpSp>
          <p:nvGrpSpPr>
            <p:cNvPr id="30" name="グループ化 29"/>
            <p:cNvGrpSpPr/>
            <p:nvPr/>
          </p:nvGrpSpPr>
          <p:grpSpPr>
            <a:xfrm>
              <a:off x="1700088" y="4914942"/>
              <a:ext cx="5940635" cy="1114383"/>
              <a:chOff x="1763712" y="4762542"/>
              <a:chExt cx="5940635" cy="1114383"/>
            </a:xfrm>
          </p:grpSpPr>
          <p:sp>
            <p:nvSpPr>
              <p:cNvPr id="31" name="角丸四角形 30"/>
              <p:cNvSpPr/>
              <p:nvPr/>
            </p:nvSpPr>
            <p:spPr>
              <a:xfrm>
                <a:off x="1763712" y="4762542"/>
                <a:ext cx="5940635" cy="1114383"/>
              </a:xfrm>
              <a:prstGeom prst="roundRect">
                <a:avLst>
                  <a:gd name="adj" fmla="val 3132"/>
                </a:avLst>
              </a:prstGeom>
              <a:solidFill>
                <a:sysClr val="window" lastClr="FFFFFF"/>
              </a:solidFill>
              <a:ln w="12700" cap="flat" cmpd="sng" algn="ctr">
                <a:noFill/>
                <a:prstDash val="solid"/>
              </a:ln>
              <a:effectLst>
                <a:outerShdw blurRad="50800" dist="38100" dir="2700000" algn="tl" rotWithShape="0">
                  <a:srgbClr val="4F81BD">
                    <a:lumMod val="75000"/>
                    <a:alpha val="36000"/>
                  </a:srgb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dirty="0">
                  <a:ln>
                    <a:noFill/>
                  </a:ln>
                  <a:solidFill>
                    <a:sysClr val="window" lastClr="FFFFFF"/>
                  </a:solidFill>
                  <a:effectLst/>
                  <a:uLnTx/>
                  <a:uFillTx/>
                  <a:latin typeface="Calibri"/>
                  <a:ea typeface="ＭＳ Ｐゴシック"/>
                  <a:cs typeface="+mn-cs"/>
                </a:endParaRPr>
              </a:p>
            </p:txBody>
          </p:sp>
          <p:sp>
            <p:nvSpPr>
              <p:cNvPr id="32" name="角丸四角形 31"/>
              <p:cNvSpPr/>
              <p:nvPr/>
            </p:nvSpPr>
            <p:spPr>
              <a:xfrm>
                <a:off x="1852829" y="4814881"/>
                <a:ext cx="5778255" cy="990730"/>
              </a:xfrm>
              <a:prstGeom prst="roundRect">
                <a:avLst>
                  <a:gd name="adj" fmla="val 4423"/>
                </a:avLst>
              </a:prstGeom>
              <a:solidFill>
                <a:srgbClr val="F79646">
                  <a:lumMod val="20000"/>
                  <a:lumOff val="80000"/>
                </a:srgbClr>
              </a:solidFill>
              <a:ln w="127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dirty="0">
                  <a:ln>
                    <a:noFill/>
                  </a:ln>
                  <a:solidFill>
                    <a:sysClr val="window" lastClr="FFFFFF"/>
                  </a:solidFill>
                  <a:effectLst/>
                  <a:uLnTx/>
                  <a:uFillTx/>
                  <a:latin typeface="Calibri"/>
                  <a:ea typeface="ＭＳ Ｐゴシック"/>
                  <a:cs typeface="+mn-cs"/>
                </a:endParaRPr>
              </a:p>
            </p:txBody>
          </p:sp>
          <p:sp>
            <p:nvSpPr>
              <p:cNvPr id="33" name="テキスト ボックス 32"/>
              <p:cNvSpPr txBox="1"/>
              <p:nvPr/>
            </p:nvSpPr>
            <p:spPr>
              <a:xfrm>
                <a:off x="2766530" y="4837546"/>
                <a:ext cx="4864554" cy="923330"/>
              </a:xfrm>
              <a:prstGeom prst="rect">
                <a:avLst/>
              </a:prstGeom>
              <a:noFill/>
            </p:spPr>
            <p:txBody>
              <a:bodyPr wrap="square" rtlCol="0">
                <a:spAutoFit/>
              </a:bodyPr>
              <a:lstStyle/>
              <a:p>
                <a:pPr algn="just" eaLnBrk="1" hangingPunct="1"/>
                <a:r>
                  <a:rPr lang="ja-JP" altLang="en-US" dirty="0">
                    <a:latin typeface="HGPｺﾞｼｯｸE" pitchFamily="50" charset="-128"/>
                    <a:ea typeface="HGPｺﾞｼｯｸE" pitchFamily="50" charset="-128"/>
                  </a:rPr>
                  <a:t>吸引ポンプは、電気と水 （または電気とオイル） で作動する。</a:t>
                </a:r>
              </a:p>
              <a:p>
                <a:pPr algn="just" eaLnBrk="1" hangingPunct="1"/>
                <a:r>
                  <a:rPr lang="ja-JP" altLang="en-US" dirty="0">
                    <a:latin typeface="HGPｺﾞｼｯｸE" pitchFamily="50" charset="-128"/>
                    <a:ea typeface="HGPｺﾞｼｯｸE" pitchFamily="50" charset="-128"/>
                  </a:rPr>
                  <a:t>停電、断水で停止する。</a:t>
                </a:r>
                <a:endParaRPr lang="en-US" altLang="ja-JP" dirty="0">
                  <a:latin typeface="HGPｺﾞｼｯｸE" pitchFamily="50" charset="-128"/>
                  <a:ea typeface="HGPｺﾞｼｯｸE" pitchFamily="50" charset="-128"/>
                </a:endParaRPr>
              </a:p>
            </p:txBody>
          </p:sp>
        </p:grpSp>
        <p:grpSp>
          <p:nvGrpSpPr>
            <p:cNvPr id="34" name="グループ化 33"/>
            <p:cNvGrpSpPr>
              <a:grpSpLocks noChangeAspect="1"/>
            </p:cNvGrpSpPr>
            <p:nvPr/>
          </p:nvGrpSpPr>
          <p:grpSpPr>
            <a:xfrm>
              <a:off x="1947751" y="5101697"/>
              <a:ext cx="691277" cy="691277"/>
              <a:chOff x="5211790" y="4431156"/>
              <a:chExt cx="1792916" cy="1792917"/>
            </a:xfrm>
          </p:grpSpPr>
          <p:sp>
            <p:nvSpPr>
              <p:cNvPr id="35" name="円/楕円 34"/>
              <p:cNvSpPr/>
              <p:nvPr/>
            </p:nvSpPr>
            <p:spPr>
              <a:xfrm>
                <a:off x="5211790" y="4431156"/>
                <a:ext cx="1792916" cy="1792917"/>
              </a:xfrm>
              <a:prstGeom prst="ellipse">
                <a:avLst/>
              </a:prstGeom>
              <a:pattFill prst="solidDmnd">
                <a:fgClr>
                  <a:srgbClr val="D60000"/>
                </a:fgClr>
                <a:bgClr>
                  <a:srgbClr val="C00000"/>
                </a:bgClr>
              </a:pattFill>
              <a:ln w="25400" cap="flat" cmpd="sng" algn="ctr">
                <a:noFill/>
                <a:prstDash val="solid"/>
              </a:ln>
              <a:effectLst>
                <a:outerShdw blurRad="50800" dist="38100" dir="2700000" algn="tl" rotWithShape="0">
                  <a:prstClr val="black">
                    <a:alpha val="23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sysClr val="window" lastClr="FFFFFF"/>
                  </a:solidFill>
                  <a:effectLst/>
                  <a:uLnTx/>
                  <a:uFillTx/>
                  <a:latin typeface="Calibri"/>
                  <a:ea typeface="ＭＳ Ｐゴシック"/>
                  <a:cs typeface="+mn-cs"/>
                </a:endParaRPr>
              </a:p>
            </p:txBody>
          </p:sp>
          <p:sp>
            <p:nvSpPr>
              <p:cNvPr id="36" name="テキスト ボックス 35"/>
              <p:cNvSpPr txBox="1"/>
              <p:nvPr/>
            </p:nvSpPr>
            <p:spPr>
              <a:xfrm>
                <a:off x="5504231" y="5062529"/>
                <a:ext cx="1208032" cy="638608"/>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1400" b="1" kern="0" dirty="0">
                    <a:solidFill>
                      <a:sysClr val="window" lastClr="FFFFFF"/>
                    </a:solidFill>
                    <a:latin typeface="Arial" pitchFamily="34" charset="0"/>
                    <a:ea typeface="ＭＳ Ｐゴシック" pitchFamily="50" charset="-128"/>
                    <a:cs typeface="Arial" pitchFamily="34" charset="0"/>
                  </a:rPr>
                  <a:t>Note</a:t>
                </a:r>
              </a:p>
            </p:txBody>
          </p:sp>
          <p:sp>
            <p:nvSpPr>
              <p:cNvPr id="37" name="円/楕円 36"/>
              <p:cNvSpPr/>
              <p:nvPr/>
            </p:nvSpPr>
            <p:spPr>
              <a:xfrm>
                <a:off x="5992003" y="4474503"/>
                <a:ext cx="232490" cy="234815"/>
              </a:xfrm>
              <a:prstGeom prst="ellipse">
                <a:avLst/>
              </a:prstGeom>
              <a:solidFill>
                <a:sysClr val="window" lastClr="FFFFFF"/>
              </a:solidFill>
              <a:ln w="25400" cap="flat" cmpd="sng" algn="ctr">
                <a:noFill/>
                <a:prstDash val="solid"/>
              </a:ln>
              <a:effectLst>
                <a:innerShdw dist="25400" dir="17040000">
                  <a:prstClr val="black">
                    <a:alpha val="28000"/>
                  </a:prstClr>
                </a:inn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sysClr val="window" lastClr="FFFFFF"/>
                  </a:solidFill>
                  <a:effectLst/>
                  <a:uLnTx/>
                  <a:uFillTx/>
                  <a:latin typeface="Calibri"/>
                  <a:ea typeface="ＭＳ Ｐゴシック"/>
                  <a:cs typeface="+mn-cs"/>
                </a:endParaRPr>
              </a:p>
            </p:txBody>
          </p:sp>
        </p:grpSp>
      </p:grpSp>
      <p:pic>
        <p:nvPicPr>
          <p:cNvPr id="13" name="図 12">
            <a:extLst>
              <a:ext uri="{FF2B5EF4-FFF2-40B4-BE49-F238E27FC236}">
                <a16:creationId xmlns:a16="http://schemas.microsoft.com/office/drawing/2014/main" id="{E3F9D2ED-9C9F-4237-9F94-13CF90943C78}"/>
              </a:ext>
            </a:extLst>
          </p:cNvPr>
          <p:cNvPicPr>
            <a:picLocks noChangeAspect="1"/>
          </p:cNvPicPr>
          <p:nvPr/>
        </p:nvPicPr>
        <p:blipFill>
          <a:blip r:embed="rId5"/>
          <a:stretch>
            <a:fillRect/>
          </a:stretch>
        </p:blipFill>
        <p:spPr>
          <a:xfrm>
            <a:off x="381000" y="6335246"/>
            <a:ext cx="4828450" cy="329213"/>
          </a:xfrm>
          <a:prstGeom prst="rect">
            <a:avLst/>
          </a:prstGeom>
        </p:spPr>
      </p:pic>
      <p:pic>
        <p:nvPicPr>
          <p:cNvPr id="5" name="日本医療ガス学会P29">
            <a:hlinkClick r:id="" action="ppaction://media"/>
            <a:extLst>
              <a:ext uri="{FF2B5EF4-FFF2-40B4-BE49-F238E27FC236}">
                <a16:creationId xmlns:a16="http://schemas.microsoft.com/office/drawing/2014/main" id="{79D6F818-6DF6-4C98-88E6-71A955ABF08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372600" y="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advClick="0" advTm="17000"/>
    </mc:Choice>
    <mc:Fallback xmlns="">
      <p:transition advClick="0" advTm="17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000"/>
                                  </p:stCondLst>
                                  <p:childTnLst>
                                    <p:cmd type="call" cmd="playFrom(0.0)">
                                      <p:cBhvr>
                                        <p:cTn id="6" dur="1652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extLst>
    <p:ext uri="{E180D4A7-C9FB-4DFB-919C-405C955672EB}">
      <p14:showEvtLst xmlns:p14="http://schemas.microsoft.com/office/powerpoint/2010/main">
        <p14:playEvt time="33" objId="4"/>
        <p14:stopEvt time="16645" objId="4"/>
      </p14:showEvtLst>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グループ化 11"/>
          <p:cNvGrpSpPr/>
          <p:nvPr/>
        </p:nvGrpSpPr>
        <p:grpSpPr>
          <a:xfrm>
            <a:off x="791580" y="333375"/>
            <a:ext cx="7560593" cy="5934918"/>
            <a:chOff x="1039043" y="251284"/>
            <a:chExt cx="7560593" cy="5934918"/>
          </a:xfrm>
        </p:grpSpPr>
        <p:pic>
          <p:nvPicPr>
            <p:cNvPr id="13" name="図 1"/>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a:xfrm>
              <a:off x="1039043" y="251284"/>
              <a:ext cx="7560593" cy="53351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4" name="グループ化 13"/>
            <p:cNvGrpSpPr/>
            <p:nvPr/>
          </p:nvGrpSpPr>
          <p:grpSpPr>
            <a:xfrm>
              <a:off x="1042988" y="5384822"/>
              <a:ext cx="7556648" cy="801380"/>
              <a:chOff x="1042988" y="5384822"/>
              <a:chExt cx="7556648" cy="801380"/>
            </a:xfrm>
          </p:grpSpPr>
          <p:sp>
            <p:nvSpPr>
              <p:cNvPr id="15" name="正方形/長方形 14"/>
              <p:cNvSpPr/>
              <p:nvPr/>
            </p:nvSpPr>
            <p:spPr>
              <a:xfrm>
                <a:off x="1042988" y="5384822"/>
                <a:ext cx="7556648" cy="504056"/>
              </a:xfrm>
              <a:prstGeom prst="rect">
                <a:avLst/>
              </a:prstGeom>
              <a:ln>
                <a:noFill/>
              </a:ln>
              <a:effectLst>
                <a:outerShdw blurRad="38100" dist="38100" dir="5400000" algn="t" rotWithShape="0">
                  <a:prstClr val="black">
                    <a:alpha val="40000"/>
                  </a:prstClr>
                </a:outerShdw>
              </a:effectLst>
            </p:spPr>
            <p:style>
              <a:lnRef idx="1">
                <a:schemeClr val="dk1"/>
              </a:lnRef>
              <a:fillRef idx="3">
                <a:schemeClr val="dk1"/>
              </a:fillRef>
              <a:effectRef idx="2">
                <a:schemeClr val="dk1"/>
              </a:effectRef>
              <a:fontRef idx="minor">
                <a:schemeClr val="lt1"/>
              </a:fontRef>
            </p:style>
            <p:txBody>
              <a:bodyPr numCol="1" rtlCol="0" anchor="ctr"/>
              <a:lstStyle/>
              <a:p>
                <a:pPr algn="ctr"/>
                <a:endParaRPr lang="en-US" altLang="ja-JP" sz="2000" b="1" dirty="0"/>
              </a:p>
            </p:txBody>
          </p:sp>
          <p:sp>
            <p:nvSpPr>
              <p:cNvPr id="16" name="テキスト ボックス 15"/>
              <p:cNvSpPr txBox="1"/>
              <p:nvPr/>
            </p:nvSpPr>
            <p:spPr>
              <a:xfrm>
                <a:off x="5863332" y="5888878"/>
                <a:ext cx="2736304" cy="297324"/>
              </a:xfrm>
              <a:prstGeom prst="rect">
                <a:avLst/>
              </a:prstGeom>
              <a:noFill/>
              <a:ln>
                <a:noFill/>
              </a:ln>
            </p:spPr>
            <p:txBody>
              <a:bodyPr wrap="square" lIns="12700" tIns="12700" rIns="12700" bIns="12700" numCol="1" rtlCol="0" anchor="ctr" anchorCtr="0">
                <a:noAutofit/>
              </a:bodyPr>
              <a:lstStyle/>
              <a:p>
                <a:pPr algn="r"/>
                <a:r>
                  <a:rPr lang="en-US" altLang="ja-JP" sz="1400" b="1" dirty="0">
                    <a:ea typeface="HGPｺﾞｼｯｸE" pitchFamily="50" charset="-128"/>
                  </a:rPr>
                  <a:t>2011</a:t>
                </a:r>
                <a:r>
                  <a:rPr lang="ja-JP" sz="1400" dirty="0">
                    <a:ea typeface="HGPｺﾞｼｯｸE" pitchFamily="50" charset="-128"/>
                  </a:rPr>
                  <a:t>年</a:t>
                </a:r>
                <a:r>
                  <a:rPr lang="zh-TW" sz="1400" dirty="0">
                    <a:ea typeface="HGPｺﾞｼｯｸE" pitchFamily="50" charset="-128"/>
                  </a:rPr>
                  <a:t>東日本大震災　</a:t>
                </a:r>
                <a:r>
                  <a:rPr lang="ja-JP" sz="1400" dirty="0">
                    <a:ea typeface="HGPｺﾞｼｯｸE" pitchFamily="50" charset="-128"/>
                  </a:rPr>
                  <a:t>宮城県</a:t>
                </a:r>
              </a:p>
            </p:txBody>
          </p:sp>
          <p:sp>
            <p:nvSpPr>
              <p:cNvPr id="17" name="正方形/長方形 16"/>
              <p:cNvSpPr/>
              <p:nvPr/>
            </p:nvSpPr>
            <p:spPr>
              <a:xfrm>
                <a:off x="1323880" y="5452184"/>
                <a:ext cx="6999478" cy="369332"/>
              </a:xfrm>
              <a:prstGeom prst="rect">
                <a:avLst/>
              </a:prstGeom>
            </p:spPr>
            <p:txBody>
              <a:bodyPr wrap="none" lIns="12700" tIns="12700" rIns="12700" bIns="12700" numCol="1" anchor="ctr" anchorCtr="0">
                <a:noAutofit/>
              </a:bodyPr>
              <a:lstStyle/>
              <a:p>
                <a:pPr algn="ctr" eaLnBrk="1" hangingPunct="1"/>
                <a:r>
                  <a:rPr lang="ja-JP" sz="2400" dirty="0">
                    <a:solidFill>
                      <a:schemeClr val="bg1"/>
                    </a:solidFill>
                    <a:latin typeface="Arial" pitchFamily="34" charset="0"/>
                    <a:ea typeface="HGPｺﾞｼｯｸE" pitchFamily="50" charset="-128"/>
                  </a:rPr>
                  <a:t>震度</a:t>
                </a:r>
                <a:r>
                  <a:rPr lang="en-US" altLang="ja-JP" sz="2400" b="1" dirty="0">
                    <a:solidFill>
                      <a:schemeClr val="bg1"/>
                    </a:solidFill>
                    <a:latin typeface="Arial" pitchFamily="34" charset="0"/>
                    <a:ea typeface="HGPｺﾞｼｯｸE" pitchFamily="50" charset="-128"/>
                  </a:rPr>
                  <a:t>6</a:t>
                </a:r>
                <a:r>
                  <a:rPr lang="ja-JP" sz="2400" dirty="0">
                    <a:solidFill>
                      <a:schemeClr val="bg1"/>
                    </a:solidFill>
                    <a:latin typeface="Arial" pitchFamily="34" charset="0"/>
                    <a:ea typeface="HGPｺﾞｼｯｸE" pitchFamily="50" charset="-128"/>
                  </a:rPr>
                  <a:t>弱の地震と津波による病室の被害</a:t>
                </a:r>
              </a:p>
            </p:txBody>
          </p:sp>
        </p:grpSp>
      </p:grpSp>
      <p:sp>
        <p:nvSpPr>
          <p:cNvPr id="9" name="テキスト ボックス 8">
            <a:extLst>
              <a:ext uri="{FF2B5EF4-FFF2-40B4-BE49-F238E27FC236}">
                <a16:creationId xmlns:a16="http://schemas.microsoft.com/office/drawing/2014/main" id="{1DA352E6-055F-48F6-BF90-E11F3AF506BF}"/>
              </a:ext>
            </a:extLst>
          </p:cNvPr>
          <p:cNvSpPr txBox="1"/>
          <p:nvPr/>
        </p:nvSpPr>
        <p:spPr>
          <a:xfrm>
            <a:off x="5023183" y="6335655"/>
            <a:ext cx="2886334" cy="261610"/>
          </a:xfrm>
          <a:prstGeom prst="rect">
            <a:avLst/>
          </a:prstGeom>
          <a:noFill/>
        </p:spPr>
        <p:txBody>
          <a:bodyPr wrap="square" rtlCol="0">
            <a:spAutoFit/>
          </a:bodyPr>
          <a:lstStyle/>
          <a:p>
            <a:pPr algn="l"/>
            <a:r>
              <a:rPr lang="ja-JP" altLang="en-US" sz="1100" dirty="0">
                <a:latin typeface="HGｺﾞｼｯｸM" panose="020B0609000000000000" pitchFamily="49" charset="-128"/>
                <a:ea typeface="HGｺﾞｼｯｸM" panose="020B0609000000000000" pitchFamily="49" charset="-128"/>
              </a:rPr>
              <a:t>写真提供（一社）日本産業・医療ガス協会</a:t>
            </a:r>
          </a:p>
        </p:txBody>
      </p:sp>
      <p:pic>
        <p:nvPicPr>
          <p:cNvPr id="3" name="図 2">
            <a:extLst>
              <a:ext uri="{FF2B5EF4-FFF2-40B4-BE49-F238E27FC236}">
                <a16:creationId xmlns:a16="http://schemas.microsoft.com/office/drawing/2014/main" id="{F79E0C47-48E1-45AD-A640-707F364D3FED}"/>
              </a:ext>
            </a:extLst>
          </p:cNvPr>
          <p:cNvPicPr>
            <a:picLocks noChangeAspect="1"/>
          </p:cNvPicPr>
          <p:nvPr/>
        </p:nvPicPr>
        <p:blipFill>
          <a:blip r:embed="rId6"/>
          <a:stretch>
            <a:fillRect/>
          </a:stretch>
        </p:blipFill>
        <p:spPr>
          <a:xfrm>
            <a:off x="228600" y="6326780"/>
            <a:ext cx="4828450" cy="329213"/>
          </a:xfrm>
          <a:prstGeom prst="rect">
            <a:avLst/>
          </a:prstGeom>
        </p:spPr>
      </p:pic>
      <p:sp>
        <p:nvSpPr>
          <p:cNvPr id="2" name="スライド番号プレースホルダー 1">
            <a:extLst>
              <a:ext uri="{FF2B5EF4-FFF2-40B4-BE49-F238E27FC236}">
                <a16:creationId xmlns:a16="http://schemas.microsoft.com/office/drawing/2014/main" id="{5A7CE2ED-0EF0-4F8E-8532-5E428EB53260}"/>
              </a:ext>
            </a:extLst>
          </p:cNvPr>
          <p:cNvSpPr>
            <a:spLocks noGrp="1"/>
          </p:cNvSpPr>
          <p:nvPr>
            <p:ph type="sldNum" sz="quarter" idx="4"/>
          </p:nvPr>
        </p:nvSpPr>
        <p:spPr/>
        <p:txBody>
          <a:bodyPr/>
          <a:lstStyle/>
          <a:p>
            <a:r>
              <a:rPr lang="en-US" altLang="ja-JP"/>
              <a:t> </a:t>
            </a:r>
            <a:fld id="{90E175E1-062F-4F25-BA66-D77C2BA6B6E9}" type="slidenum">
              <a:rPr lang="en-US" altLang="ja-JP" smtClean="0"/>
              <a:pPr/>
              <a:t>3</a:t>
            </a:fld>
            <a:r>
              <a:rPr lang="en-US" altLang="ja-JP"/>
              <a:t> </a:t>
            </a:r>
            <a:endParaRPr lang="ja-JP" dirty="0"/>
          </a:p>
        </p:txBody>
      </p:sp>
      <p:pic>
        <p:nvPicPr>
          <p:cNvPr id="4" name="日本医療ガス学会P3">
            <a:hlinkClick r:id="" action="ppaction://media"/>
            <a:extLst>
              <a:ext uri="{FF2B5EF4-FFF2-40B4-BE49-F238E27FC236}">
                <a16:creationId xmlns:a16="http://schemas.microsoft.com/office/drawing/2014/main" id="{89137E6D-7CC8-45F2-A583-350B66171E5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296400" y="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000"/>
                                  </p:stCondLst>
                                  <p:childTnLst>
                                    <p:cmd type="call" cmd="playFrom(0.0)">
                                      <p:cBhvr>
                                        <p:cTn id="6" dur="917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extLst>
    <p:ext uri="{E180D4A7-C9FB-4DFB-919C-405C955672EB}">
      <p14:showEvtLst xmlns:p14="http://schemas.microsoft.com/office/powerpoint/2010/main">
        <p14:playEvt time="15" objId="5"/>
        <p14:stopEvt time="9298" objId="5"/>
      </p14:showEvtLst>
    </p:ext>
  </p:extLs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a:xfrm>
            <a:off x="467544" y="303436"/>
            <a:ext cx="8064896" cy="749300"/>
          </a:xfrm>
        </p:spPr>
        <p:txBody>
          <a:bodyPr>
            <a:normAutofit/>
          </a:bodyPr>
          <a:lstStyle/>
          <a:p>
            <a:pPr marL="90488"/>
            <a:r>
              <a:rPr lang="ja-JP" altLang="en-US" dirty="0">
                <a:solidFill>
                  <a:schemeClr val="accent1">
                    <a:lumMod val="75000"/>
                  </a:schemeClr>
                </a:solidFill>
                <a:latin typeface="HGP創英角ｺﾞｼｯｸUB" pitchFamily="50" charset="-128"/>
                <a:ea typeface="HGP創英角ｺﾞｼｯｸUB" pitchFamily="50" charset="-128"/>
              </a:rPr>
              <a:t>「大病院」 「中小病院」</a:t>
            </a:r>
          </a:p>
        </p:txBody>
      </p:sp>
      <p:sp>
        <p:nvSpPr>
          <p:cNvPr id="37" name="Rectangle 49"/>
          <p:cNvSpPr>
            <a:spLocks noChangeArrowheads="1"/>
          </p:cNvSpPr>
          <p:nvPr/>
        </p:nvSpPr>
        <p:spPr bwMode="auto">
          <a:xfrm>
            <a:off x="7897689" y="1332000"/>
            <a:ext cx="905743" cy="4544925"/>
          </a:xfrm>
          <a:prstGeom prst="rect">
            <a:avLst/>
          </a:prstGeom>
          <a:solidFill>
            <a:srgbClr val="FFFFE1"/>
          </a:solidFill>
          <a:ln w="9525">
            <a:noFill/>
            <a:miter lim="800000"/>
            <a:headEnd/>
            <a:tailEnd/>
          </a:ln>
        </p:spPr>
        <p:txBody>
          <a:bodyPr wrap="none" anchor="ctr"/>
          <a:lstStyle/>
          <a:p>
            <a:endParaRPr lang="ja-JP" altLang="ja-JP">
              <a:solidFill>
                <a:schemeClr val="tx1"/>
              </a:solidFill>
              <a:latin typeface="HGPｺﾞｼｯｸE" pitchFamily="50" charset="-128"/>
              <a:ea typeface="HGPｺﾞｼｯｸE" pitchFamily="50" charset="-128"/>
            </a:endParaRPr>
          </a:p>
        </p:txBody>
      </p:sp>
      <p:cxnSp>
        <p:nvCxnSpPr>
          <p:cNvPr id="39" name="直線コネクタ 38"/>
          <p:cNvCxnSpPr/>
          <p:nvPr/>
        </p:nvCxnSpPr>
        <p:spPr>
          <a:xfrm flipH="1">
            <a:off x="1241301" y="3375391"/>
            <a:ext cx="3865563" cy="0"/>
          </a:xfrm>
          <a:prstGeom prst="line">
            <a:avLst/>
          </a:prstGeom>
          <a:ln w="127000">
            <a:solidFill>
              <a:srgbClr val="FF0000"/>
            </a:solidFill>
          </a:ln>
        </p:spPr>
        <p:style>
          <a:lnRef idx="1">
            <a:schemeClr val="accent1"/>
          </a:lnRef>
          <a:fillRef idx="0">
            <a:schemeClr val="accent1"/>
          </a:fillRef>
          <a:effectRef idx="0">
            <a:schemeClr val="accent1"/>
          </a:effectRef>
          <a:fontRef idx="minor">
            <a:schemeClr val="tx1"/>
          </a:fontRef>
        </p:style>
      </p:cxnSp>
      <p:sp>
        <p:nvSpPr>
          <p:cNvPr id="40" name="Rectangle 49"/>
          <p:cNvSpPr>
            <a:spLocks noChangeArrowheads="1"/>
          </p:cNvSpPr>
          <p:nvPr/>
        </p:nvSpPr>
        <p:spPr bwMode="auto">
          <a:xfrm>
            <a:off x="7900444" y="1332000"/>
            <a:ext cx="905743" cy="334121"/>
          </a:xfrm>
          <a:prstGeom prst="rect">
            <a:avLst/>
          </a:prstGeom>
          <a:solidFill>
            <a:srgbClr val="FFCC99"/>
          </a:solidFill>
          <a:ln w="9525">
            <a:noFill/>
            <a:miter lim="800000"/>
            <a:headEnd/>
            <a:tailEnd/>
          </a:ln>
        </p:spPr>
        <p:txBody>
          <a:bodyPr wrap="none" anchor="ctr"/>
          <a:lstStyle/>
          <a:p>
            <a:endParaRPr lang="ja-JP" altLang="ja-JP">
              <a:latin typeface="HGPｺﾞｼｯｸE" pitchFamily="50" charset="-128"/>
              <a:ea typeface="HGPｺﾞｼｯｸE" pitchFamily="50" charset="-128"/>
            </a:endParaRPr>
          </a:p>
        </p:txBody>
      </p:sp>
      <p:sp>
        <p:nvSpPr>
          <p:cNvPr id="41" name="正方形/長方形 40"/>
          <p:cNvSpPr/>
          <p:nvPr/>
        </p:nvSpPr>
        <p:spPr>
          <a:xfrm>
            <a:off x="7740526" y="1332000"/>
            <a:ext cx="179388" cy="4544925"/>
          </a:xfrm>
          <a:prstGeom prst="rect">
            <a:avLst/>
          </a:prstGeom>
          <a:solidFill>
            <a:srgbClr val="996633"/>
          </a:solidFill>
          <a:ln w="127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pPr>
            <a:endParaRPr lang="ja-JP" altLang="en-US" dirty="0">
              <a:latin typeface="HGPｺﾞｼｯｸE" pitchFamily="50" charset="-128"/>
              <a:ea typeface="HGPｺﾞｼｯｸE" pitchFamily="50" charset="-128"/>
            </a:endParaRPr>
          </a:p>
        </p:txBody>
      </p:sp>
      <p:sp>
        <p:nvSpPr>
          <p:cNvPr id="42" name="Rectangle 49"/>
          <p:cNvSpPr>
            <a:spLocks noChangeArrowheads="1"/>
          </p:cNvSpPr>
          <p:nvPr/>
        </p:nvSpPr>
        <p:spPr bwMode="auto">
          <a:xfrm>
            <a:off x="353889" y="1332000"/>
            <a:ext cx="905743" cy="4544925"/>
          </a:xfrm>
          <a:prstGeom prst="rect">
            <a:avLst/>
          </a:prstGeom>
          <a:solidFill>
            <a:schemeClr val="bg1">
              <a:lumMod val="95000"/>
            </a:schemeClr>
          </a:solidFill>
          <a:ln w="9525">
            <a:noFill/>
            <a:miter lim="800000"/>
            <a:headEnd/>
            <a:tailEnd/>
          </a:ln>
        </p:spPr>
        <p:txBody>
          <a:bodyPr wrap="none" anchor="ctr"/>
          <a:lstStyle/>
          <a:p>
            <a:endParaRPr lang="ja-JP" altLang="ja-JP">
              <a:solidFill>
                <a:schemeClr val="tx1"/>
              </a:solidFill>
              <a:latin typeface="HGPｺﾞｼｯｸE" pitchFamily="50" charset="-128"/>
              <a:ea typeface="HGPｺﾞｼｯｸE" pitchFamily="50" charset="-128"/>
            </a:endParaRPr>
          </a:p>
        </p:txBody>
      </p:sp>
      <p:cxnSp>
        <p:nvCxnSpPr>
          <p:cNvPr id="43" name="直線矢印コネクタ 42"/>
          <p:cNvCxnSpPr/>
          <p:nvPr/>
        </p:nvCxnSpPr>
        <p:spPr bwMode="auto">
          <a:xfrm>
            <a:off x="7345239" y="2730438"/>
            <a:ext cx="1062037"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4" name="直線矢印コネクタ 43"/>
          <p:cNvCxnSpPr/>
          <p:nvPr/>
        </p:nvCxnSpPr>
        <p:spPr bwMode="auto">
          <a:xfrm>
            <a:off x="7327776" y="4003675"/>
            <a:ext cx="1060450"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5" name="正方形/長方形 44"/>
          <p:cNvSpPr/>
          <p:nvPr/>
        </p:nvSpPr>
        <p:spPr>
          <a:xfrm>
            <a:off x="2987551" y="3016616"/>
            <a:ext cx="1746250" cy="806450"/>
          </a:xfrm>
          <a:prstGeom prst="rect">
            <a:avLst/>
          </a:prstGeom>
          <a:ln w="38100"/>
        </p:spPr>
        <p:style>
          <a:lnRef idx="2">
            <a:schemeClr val="dk1"/>
          </a:lnRef>
          <a:fillRef idx="1">
            <a:schemeClr val="lt1"/>
          </a:fillRef>
          <a:effectRef idx="0">
            <a:schemeClr val="dk1"/>
          </a:effectRef>
          <a:fontRef idx="minor">
            <a:schemeClr val="dk1"/>
          </a:fontRef>
        </p:style>
        <p:txBody>
          <a:bodyPr anchor="ctr"/>
          <a:lstStyle/>
          <a:p>
            <a:pPr algn="ctr" eaLnBrk="1" fontAlgn="auto" hangingPunct="1">
              <a:spcBef>
                <a:spcPts val="0"/>
              </a:spcBef>
              <a:spcAft>
                <a:spcPts val="0"/>
              </a:spcAft>
              <a:defRPr/>
            </a:pPr>
            <a:r>
              <a:rPr lang="ja-JP" altLang="en-US" dirty="0">
                <a:solidFill>
                  <a:schemeClr val="tx1"/>
                </a:solidFill>
                <a:latin typeface="HGPｺﾞｼｯｸE" pitchFamily="50" charset="-128"/>
                <a:ea typeface="HGPｺﾞｼｯｸE" pitchFamily="50" charset="-128"/>
                <a:cs typeface="Meiryo UI" pitchFamily="50" charset="-128"/>
              </a:rPr>
              <a:t>リザーバタンク</a:t>
            </a:r>
            <a:endParaRPr lang="en-US" altLang="ja-JP" dirty="0">
              <a:solidFill>
                <a:schemeClr val="tx1"/>
              </a:solidFill>
              <a:latin typeface="HGPｺﾞｼｯｸE" pitchFamily="50" charset="-128"/>
              <a:ea typeface="HGPｺﾞｼｯｸE" pitchFamily="50" charset="-128"/>
              <a:cs typeface="Meiryo UI" pitchFamily="50" charset="-128"/>
            </a:endParaRPr>
          </a:p>
        </p:txBody>
      </p:sp>
      <p:sp>
        <p:nvSpPr>
          <p:cNvPr id="47" name="Freeform 7"/>
          <p:cNvSpPr>
            <a:spLocks/>
          </p:cNvSpPr>
          <p:nvPr/>
        </p:nvSpPr>
        <p:spPr bwMode="auto">
          <a:xfrm rot="16200000">
            <a:off x="4830614" y="3055117"/>
            <a:ext cx="1289905" cy="640548"/>
          </a:xfrm>
          <a:custGeom>
            <a:avLst/>
            <a:gdLst>
              <a:gd name="T0" fmla="*/ 1001 w 1001"/>
              <a:gd name="T1" fmla="*/ 170 h 170"/>
              <a:gd name="T2" fmla="*/ 1001 w 1001"/>
              <a:gd name="T3" fmla="*/ 0 h 170"/>
              <a:gd name="T4" fmla="*/ 0 w 1001"/>
              <a:gd name="T5" fmla="*/ 0 h 170"/>
              <a:gd name="T6" fmla="*/ 0 w 1001"/>
              <a:gd name="T7" fmla="*/ 170 h 170"/>
            </a:gdLst>
            <a:ahLst/>
            <a:cxnLst>
              <a:cxn ang="0">
                <a:pos x="T0" y="T1"/>
              </a:cxn>
              <a:cxn ang="0">
                <a:pos x="T2" y="T3"/>
              </a:cxn>
              <a:cxn ang="0">
                <a:pos x="T4" y="T5"/>
              </a:cxn>
              <a:cxn ang="0">
                <a:pos x="T6" y="T7"/>
              </a:cxn>
            </a:cxnLst>
            <a:rect l="0" t="0" r="r" b="b"/>
            <a:pathLst>
              <a:path w="1001" h="170">
                <a:moveTo>
                  <a:pt x="1001" y="170"/>
                </a:moveTo>
                <a:lnTo>
                  <a:pt x="1001" y="0"/>
                </a:lnTo>
                <a:lnTo>
                  <a:pt x="0" y="0"/>
                </a:lnTo>
                <a:lnTo>
                  <a:pt x="0" y="170"/>
                </a:lnTo>
              </a:path>
            </a:pathLst>
          </a:custGeom>
          <a:noFill/>
          <a:ln w="127000">
            <a:solidFill>
              <a:srgbClr val="FF0000"/>
            </a:solidFill>
            <a:miter lim="800000"/>
          </a:ln>
          <a:extLst>
            <a:ext uri="{909E8E84-426E-40DD-AFC4-6F175D3DCCD1}">
              <a14:hiddenFill xmlns:a14="http://schemas.microsoft.com/office/drawing/2010/main">
                <a:solidFill>
                  <a:srgbClr val="FFFFFF"/>
                </a:solidFill>
              </a14:hiddenFill>
            </a:ext>
          </a:extLst>
        </p:spPr>
        <p:style>
          <a:lnRef idx="2">
            <a:schemeClr val="dk1"/>
          </a:lnRef>
          <a:fillRef idx="1">
            <a:schemeClr val="lt1"/>
          </a:fillRef>
          <a:effectRef idx="0">
            <a:schemeClr val="dk1"/>
          </a:effectRef>
          <a:fontRef idx="minor">
            <a:schemeClr val="dk1"/>
          </a:fontRef>
        </p:style>
        <p:txBody>
          <a:bodyPr anchor="ctr"/>
          <a:lstStyle/>
          <a:p>
            <a:pPr algn="ctr" eaLnBrk="1" fontAlgn="auto" hangingPunct="1">
              <a:spcBef>
                <a:spcPts val="0"/>
              </a:spcBef>
              <a:spcAft>
                <a:spcPts val="0"/>
              </a:spcAft>
            </a:pPr>
            <a:endParaRPr lang="ja-JP" altLang="en-US">
              <a:latin typeface="HGPｺﾞｼｯｸE" pitchFamily="50" charset="-128"/>
              <a:ea typeface="HGPｺﾞｼｯｸE" pitchFamily="50" charset="-128"/>
              <a:cs typeface="Meiryo UI" pitchFamily="50" charset="-128"/>
            </a:endParaRPr>
          </a:p>
        </p:txBody>
      </p:sp>
      <p:sp>
        <p:nvSpPr>
          <p:cNvPr id="48" name="正方形/長方形 47"/>
          <p:cNvSpPr/>
          <p:nvPr/>
        </p:nvSpPr>
        <p:spPr bwMode="auto">
          <a:xfrm>
            <a:off x="5773614" y="2138301"/>
            <a:ext cx="1549400" cy="1182687"/>
          </a:xfrm>
          <a:prstGeom prst="rect">
            <a:avLst/>
          </a:prstGeom>
          <a:ln w="38100">
            <a:solidFill>
              <a:schemeClr val="tx1"/>
            </a:solidFill>
          </a:ln>
        </p:spPr>
        <p:style>
          <a:lnRef idx="2">
            <a:schemeClr val="dk1"/>
          </a:lnRef>
          <a:fillRef idx="1">
            <a:schemeClr val="lt1"/>
          </a:fillRef>
          <a:effectRef idx="0">
            <a:schemeClr val="dk1"/>
          </a:effectRef>
          <a:fontRef idx="minor">
            <a:schemeClr val="dk1"/>
          </a:fontRef>
        </p:style>
        <p:txBody>
          <a:bodyPr anchor="ctr"/>
          <a:lstStyle/>
          <a:p>
            <a:pPr algn="ctr" eaLnBrk="1" fontAlgn="auto" hangingPunct="1">
              <a:spcBef>
                <a:spcPts val="0"/>
              </a:spcBef>
              <a:spcAft>
                <a:spcPts val="0"/>
              </a:spcAft>
              <a:defRPr/>
            </a:pPr>
            <a:r>
              <a:rPr lang="ja-JP" altLang="en-US" dirty="0">
                <a:solidFill>
                  <a:srgbClr val="00B050"/>
                </a:solidFill>
                <a:latin typeface="HGPｺﾞｼｯｸE" pitchFamily="50" charset="-128"/>
                <a:ea typeface="HGPｺﾞｼｯｸE" pitchFamily="50" charset="-128"/>
                <a:cs typeface="Meiryo UI" pitchFamily="50" charset="-128"/>
              </a:rPr>
              <a:t>吸引ポンプ</a:t>
            </a:r>
            <a:endParaRPr lang="en-US" altLang="ja-JP" dirty="0">
              <a:solidFill>
                <a:srgbClr val="00B050"/>
              </a:solidFill>
              <a:latin typeface="HGPｺﾞｼｯｸE" pitchFamily="50" charset="-128"/>
              <a:ea typeface="HGPｺﾞｼｯｸE" pitchFamily="50" charset="-128"/>
              <a:cs typeface="Meiryo UI" pitchFamily="50" charset="-128"/>
            </a:endParaRPr>
          </a:p>
          <a:p>
            <a:pPr algn="ctr" eaLnBrk="1" fontAlgn="auto" hangingPunct="1">
              <a:spcBef>
                <a:spcPts val="0"/>
              </a:spcBef>
              <a:spcAft>
                <a:spcPts val="0"/>
              </a:spcAft>
              <a:defRPr/>
            </a:pPr>
            <a:r>
              <a:rPr lang="en-US" altLang="ja-JP" b="1" dirty="0">
                <a:solidFill>
                  <a:srgbClr val="00B050"/>
                </a:solidFill>
                <a:latin typeface="HGPｺﾞｼｯｸE" pitchFamily="50" charset="-128"/>
                <a:ea typeface="HGPｺﾞｼｯｸE" pitchFamily="50" charset="-128"/>
                <a:cs typeface="Arial" pitchFamily="34" charset="0"/>
              </a:rPr>
              <a:t>NO 1</a:t>
            </a:r>
            <a:endParaRPr lang="ja-JP" altLang="en-US" b="1" dirty="0">
              <a:solidFill>
                <a:srgbClr val="00B050"/>
              </a:solidFill>
              <a:latin typeface="HGPｺﾞｼｯｸE" pitchFamily="50" charset="-128"/>
              <a:ea typeface="HGPｺﾞｼｯｸE" pitchFamily="50" charset="-128"/>
              <a:cs typeface="Arial" pitchFamily="34" charset="0"/>
            </a:endParaRPr>
          </a:p>
        </p:txBody>
      </p:sp>
      <p:sp>
        <p:nvSpPr>
          <p:cNvPr id="49" name="正方形/長方形 48"/>
          <p:cNvSpPr/>
          <p:nvPr/>
        </p:nvSpPr>
        <p:spPr bwMode="auto">
          <a:xfrm>
            <a:off x="5773614" y="3429000"/>
            <a:ext cx="1549400" cy="1182687"/>
          </a:xfrm>
          <a:prstGeom prst="rect">
            <a:avLst/>
          </a:prstGeom>
          <a:ln w="38100">
            <a:solidFill>
              <a:schemeClr val="tx1"/>
            </a:solidFill>
          </a:ln>
        </p:spPr>
        <p:style>
          <a:lnRef idx="2">
            <a:schemeClr val="dk1"/>
          </a:lnRef>
          <a:fillRef idx="1">
            <a:schemeClr val="lt1"/>
          </a:fillRef>
          <a:effectRef idx="0">
            <a:schemeClr val="dk1"/>
          </a:effectRef>
          <a:fontRef idx="minor">
            <a:schemeClr val="dk1"/>
          </a:fontRef>
        </p:style>
        <p:txBody>
          <a:bodyPr anchor="ctr"/>
          <a:lstStyle/>
          <a:p>
            <a:pPr algn="ctr" eaLnBrk="1" fontAlgn="auto" hangingPunct="1">
              <a:spcBef>
                <a:spcPts val="0"/>
              </a:spcBef>
              <a:spcAft>
                <a:spcPts val="0"/>
              </a:spcAft>
              <a:defRPr/>
            </a:pPr>
            <a:r>
              <a:rPr lang="ja-JP" altLang="en-US" dirty="0">
                <a:solidFill>
                  <a:srgbClr val="00B050"/>
                </a:solidFill>
                <a:latin typeface="HGPｺﾞｼｯｸE" pitchFamily="50" charset="-128"/>
                <a:ea typeface="HGPｺﾞｼｯｸE" pitchFamily="50" charset="-128"/>
                <a:cs typeface="Meiryo UI" pitchFamily="50" charset="-128"/>
              </a:rPr>
              <a:t>吸引ポンプ</a:t>
            </a:r>
            <a:endParaRPr lang="en-US" altLang="ja-JP" dirty="0">
              <a:solidFill>
                <a:srgbClr val="00B050"/>
              </a:solidFill>
              <a:latin typeface="HGPｺﾞｼｯｸE" pitchFamily="50" charset="-128"/>
              <a:ea typeface="HGPｺﾞｼｯｸE" pitchFamily="50" charset="-128"/>
              <a:cs typeface="Meiryo UI" pitchFamily="50" charset="-128"/>
            </a:endParaRPr>
          </a:p>
          <a:p>
            <a:pPr algn="ctr" eaLnBrk="1" fontAlgn="auto" hangingPunct="1">
              <a:spcBef>
                <a:spcPts val="0"/>
              </a:spcBef>
              <a:spcAft>
                <a:spcPts val="0"/>
              </a:spcAft>
              <a:defRPr/>
            </a:pPr>
            <a:r>
              <a:rPr lang="en-US" altLang="ja-JP" b="1" dirty="0">
                <a:solidFill>
                  <a:srgbClr val="00B050"/>
                </a:solidFill>
                <a:latin typeface="HGPｺﾞｼｯｸE" pitchFamily="50" charset="-128"/>
                <a:ea typeface="HGPｺﾞｼｯｸE" pitchFamily="50" charset="-128"/>
                <a:cs typeface="Arial" pitchFamily="34" charset="0"/>
              </a:rPr>
              <a:t>NO 2</a:t>
            </a:r>
            <a:endParaRPr lang="ja-JP" altLang="en-US" b="1" dirty="0">
              <a:solidFill>
                <a:srgbClr val="00B050"/>
              </a:solidFill>
              <a:latin typeface="HGPｺﾞｼｯｸE" pitchFamily="50" charset="-128"/>
              <a:ea typeface="HGPｺﾞｼｯｸE" pitchFamily="50" charset="-128"/>
              <a:cs typeface="Arial" pitchFamily="34" charset="0"/>
            </a:endParaRPr>
          </a:p>
        </p:txBody>
      </p:sp>
      <p:sp>
        <p:nvSpPr>
          <p:cNvPr id="50" name="テキスト ボックス 25"/>
          <p:cNvSpPr txBox="1">
            <a:spLocks noChangeArrowheads="1"/>
          </p:cNvSpPr>
          <p:nvPr/>
        </p:nvSpPr>
        <p:spPr bwMode="auto">
          <a:xfrm>
            <a:off x="5688124" y="1768413"/>
            <a:ext cx="172819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3200">
                <a:solidFill>
                  <a:schemeClr val="tx1"/>
                </a:solidFill>
                <a:latin typeface="Calibri" pitchFamily="34" charset="0"/>
                <a:ea typeface="ＭＳ Ｐゴシック" charset="-128"/>
              </a:defRPr>
            </a:lvl1pPr>
            <a:lvl2pPr>
              <a:defRPr kumimoji="1" sz="2800">
                <a:solidFill>
                  <a:schemeClr val="tx1"/>
                </a:solidFill>
                <a:latin typeface="Calibri" pitchFamily="34" charset="0"/>
                <a:ea typeface="ＭＳ Ｐゴシック" charset="-128"/>
              </a:defRPr>
            </a:lvl2pPr>
            <a:lvl3pPr>
              <a:defRPr kumimoji="1" sz="2400">
                <a:solidFill>
                  <a:schemeClr val="tx1"/>
                </a:solidFill>
                <a:latin typeface="Calibri" pitchFamily="34" charset="0"/>
                <a:ea typeface="ＭＳ Ｐゴシック" charset="-128"/>
              </a:defRPr>
            </a:lvl3pPr>
            <a:lvl4pPr>
              <a:defRPr kumimoji="1" sz="2000">
                <a:solidFill>
                  <a:schemeClr val="tx1"/>
                </a:solidFill>
                <a:latin typeface="Calibri" pitchFamily="34" charset="0"/>
                <a:ea typeface="ＭＳ Ｐゴシック" charset="-128"/>
              </a:defRPr>
            </a:lvl4pPr>
            <a:lvl5pPr>
              <a:defRPr kumimoji="1" sz="2000">
                <a:solidFill>
                  <a:schemeClr val="tx1"/>
                </a:solidFill>
                <a:latin typeface="Calibri" pitchFamily="34" charset="0"/>
                <a:ea typeface="ＭＳ Ｐゴシック" charset="-128"/>
              </a:defRPr>
            </a:lvl5pPr>
            <a:lvl6pPr eaLnBrk="0" fontAlgn="base" hangingPunct="0">
              <a:spcAft>
                <a:spcPct val="0"/>
              </a:spcAft>
              <a:buFont typeface="Arial" charset="0"/>
              <a:buChar char="»"/>
              <a:defRPr kumimoji="1" sz="2000">
                <a:solidFill>
                  <a:schemeClr val="tx1"/>
                </a:solidFill>
                <a:latin typeface="Calibri" pitchFamily="34" charset="0"/>
                <a:ea typeface="ＭＳ Ｐゴシック" charset="-128"/>
              </a:defRPr>
            </a:lvl6pPr>
            <a:lvl7pPr eaLnBrk="0" fontAlgn="base" hangingPunct="0">
              <a:spcAft>
                <a:spcPct val="0"/>
              </a:spcAft>
              <a:buFont typeface="Arial" charset="0"/>
              <a:buChar char="»"/>
              <a:defRPr kumimoji="1" sz="2000">
                <a:solidFill>
                  <a:schemeClr val="tx1"/>
                </a:solidFill>
                <a:latin typeface="Calibri" pitchFamily="34" charset="0"/>
                <a:ea typeface="ＭＳ Ｐゴシック" charset="-128"/>
              </a:defRPr>
            </a:lvl7pPr>
            <a:lvl8pPr eaLnBrk="0" fontAlgn="base" hangingPunct="0">
              <a:spcAft>
                <a:spcPct val="0"/>
              </a:spcAft>
              <a:buFont typeface="Arial" charset="0"/>
              <a:buChar char="»"/>
              <a:defRPr kumimoji="1" sz="2000">
                <a:solidFill>
                  <a:schemeClr val="tx1"/>
                </a:solidFill>
                <a:latin typeface="Calibri" pitchFamily="34" charset="0"/>
                <a:ea typeface="ＭＳ Ｐゴシック" charset="-128"/>
              </a:defRPr>
            </a:lvl8pPr>
            <a:lvl9pPr eaLnBrk="0" fontAlgn="base" hangingPunct="0">
              <a:spcAft>
                <a:spcPct val="0"/>
              </a:spcAft>
              <a:buFont typeface="Arial" charset="0"/>
              <a:buChar char="»"/>
              <a:defRPr kumimoji="1" sz="2000">
                <a:solidFill>
                  <a:schemeClr val="tx1"/>
                </a:solidFill>
                <a:latin typeface="Calibri" pitchFamily="34" charset="0"/>
                <a:ea typeface="ＭＳ Ｐゴシック" charset="-128"/>
              </a:defRPr>
            </a:lvl9pPr>
          </a:lstStyle>
          <a:p>
            <a:pPr algn="ctr" eaLnBrk="1" hangingPunct="1"/>
            <a:r>
              <a:rPr lang="ja-JP" altLang="en-US" sz="1800" dirty="0">
                <a:solidFill>
                  <a:srgbClr val="00B050"/>
                </a:solidFill>
                <a:latin typeface="HGPｺﾞｼｯｸE" pitchFamily="50" charset="-128"/>
                <a:ea typeface="HGPｺﾞｼｯｸE" pitchFamily="50" charset="-128"/>
              </a:rPr>
              <a:t>第一供給装置</a:t>
            </a:r>
          </a:p>
        </p:txBody>
      </p:sp>
      <p:sp>
        <p:nvSpPr>
          <p:cNvPr id="51" name="テキスト ボックス 8"/>
          <p:cNvSpPr txBox="1">
            <a:spLocks noChangeArrowheads="1"/>
          </p:cNvSpPr>
          <p:nvPr/>
        </p:nvSpPr>
        <p:spPr bwMode="auto">
          <a:xfrm>
            <a:off x="7787095" y="1300698"/>
            <a:ext cx="113244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3200">
                <a:solidFill>
                  <a:schemeClr val="tx1"/>
                </a:solidFill>
                <a:latin typeface="Calibri" pitchFamily="34" charset="0"/>
                <a:ea typeface="ＭＳ Ｐゴシック" charset="-128"/>
              </a:defRPr>
            </a:lvl1pPr>
            <a:lvl2pPr>
              <a:defRPr kumimoji="1" sz="2800">
                <a:solidFill>
                  <a:schemeClr val="tx1"/>
                </a:solidFill>
                <a:latin typeface="Calibri" pitchFamily="34" charset="0"/>
                <a:ea typeface="ＭＳ Ｐゴシック" charset="-128"/>
              </a:defRPr>
            </a:lvl2pPr>
            <a:lvl3pPr>
              <a:defRPr kumimoji="1" sz="2400">
                <a:solidFill>
                  <a:schemeClr val="tx1"/>
                </a:solidFill>
                <a:latin typeface="Calibri" pitchFamily="34" charset="0"/>
                <a:ea typeface="ＭＳ Ｐゴシック" charset="-128"/>
              </a:defRPr>
            </a:lvl3pPr>
            <a:lvl4pPr>
              <a:defRPr kumimoji="1" sz="2000">
                <a:solidFill>
                  <a:schemeClr val="tx1"/>
                </a:solidFill>
                <a:latin typeface="Calibri" pitchFamily="34" charset="0"/>
                <a:ea typeface="ＭＳ Ｐゴシック" charset="-128"/>
              </a:defRPr>
            </a:lvl4pPr>
            <a:lvl5pPr>
              <a:defRPr kumimoji="1" sz="2000">
                <a:solidFill>
                  <a:schemeClr val="tx1"/>
                </a:solidFill>
                <a:latin typeface="Calibri" pitchFamily="34" charset="0"/>
                <a:ea typeface="ＭＳ Ｐゴシック" charset="-128"/>
              </a:defRPr>
            </a:lvl5pPr>
            <a:lvl6pPr eaLnBrk="0" fontAlgn="base" hangingPunct="0">
              <a:spcAft>
                <a:spcPct val="0"/>
              </a:spcAft>
              <a:buFont typeface="Arial" charset="0"/>
              <a:buChar char="»"/>
              <a:defRPr kumimoji="1" sz="2000">
                <a:solidFill>
                  <a:schemeClr val="tx1"/>
                </a:solidFill>
                <a:latin typeface="Calibri" pitchFamily="34" charset="0"/>
                <a:ea typeface="ＭＳ Ｐゴシック" charset="-128"/>
              </a:defRPr>
            </a:lvl6pPr>
            <a:lvl7pPr eaLnBrk="0" fontAlgn="base" hangingPunct="0">
              <a:spcAft>
                <a:spcPct val="0"/>
              </a:spcAft>
              <a:buFont typeface="Arial" charset="0"/>
              <a:buChar char="»"/>
              <a:defRPr kumimoji="1" sz="2000">
                <a:solidFill>
                  <a:schemeClr val="tx1"/>
                </a:solidFill>
                <a:latin typeface="Calibri" pitchFamily="34" charset="0"/>
                <a:ea typeface="ＭＳ Ｐゴシック" charset="-128"/>
              </a:defRPr>
            </a:lvl7pPr>
            <a:lvl8pPr eaLnBrk="0" fontAlgn="base" hangingPunct="0">
              <a:spcAft>
                <a:spcPct val="0"/>
              </a:spcAft>
              <a:buFont typeface="Arial" charset="0"/>
              <a:buChar char="»"/>
              <a:defRPr kumimoji="1" sz="2000">
                <a:solidFill>
                  <a:schemeClr val="tx1"/>
                </a:solidFill>
                <a:latin typeface="Calibri" pitchFamily="34" charset="0"/>
                <a:ea typeface="ＭＳ Ｐゴシック" charset="-128"/>
              </a:defRPr>
            </a:lvl8pPr>
            <a:lvl9pPr eaLnBrk="0" fontAlgn="base" hangingPunct="0">
              <a:spcAft>
                <a:spcPct val="0"/>
              </a:spcAft>
              <a:buFont typeface="Arial" charset="0"/>
              <a:buChar char="»"/>
              <a:defRPr kumimoji="1" sz="2000">
                <a:solidFill>
                  <a:schemeClr val="tx1"/>
                </a:solidFill>
                <a:latin typeface="Calibri" pitchFamily="34" charset="0"/>
                <a:ea typeface="ＭＳ Ｐゴシック" charset="-128"/>
              </a:defRPr>
            </a:lvl9pPr>
          </a:lstStyle>
          <a:p>
            <a:pPr algn="ctr" eaLnBrk="1" hangingPunct="1"/>
            <a:r>
              <a:rPr lang="ja-JP" altLang="en-US" sz="1600" dirty="0">
                <a:latin typeface="HGPｺﾞｼｯｸE" pitchFamily="50" charset="-128"/>
                <a:ea typeface="HGPｺﾞｼｯｸE" pitchFamily="50" charset="-128"/>
              </a:rPr>
              <a:t>建物外</a:t>
            </a:r>
          </a:p>
        </p:txBody>
      </p:sp>
      <p:grpSp>
        <p:nvGrpSpPr>
          <p:cNvPr id="52" name="グループ化 51"/>
          <p:cNvGrpSpPr/>
          <p:nvPr/>
        </p:nvGrpSpPr>
        <p:grpSpPr>
          <a:xfrm>
            <a:off x="353889" y="1300698"/>
            <a:ext cx="905743" cy="365423"/>
            <a:chOff x="569913" y="1300698"/>
            <a:chExt cx="905743" cy="365423"/>
          </a:xfrm>
        </p:grpSpPr>
        <p:sp>
          <p:nvSpPr>
            <p:cNvPr id="71" name="Rectangle 49"/>
            <p:cNvSpPr>
              <a:spLocks noChangeArrowheads="1"/>
            </p:cNvSpPr>
            <p:nvPr/>
          </p:nvSpPr>
          <p:spPr bwMode="auto">
            <a:xfrm>
              <a:off x="569913" y="1337626"/>
              <a:ext cx="905743" cy="328495"/>
            </a:xfrm>
            <a:prstGeom prst="rect">
              <a:avLst/>
            </a:prstGeom>
            <a:solidFill>
              <a:schemeClr val="bg1">
                <a:lumMod val="85000"/>
              </a:schemeClr>
            </a:solidFill>
            <a:ln w="9525">
              <a:noFill/>
              <a:miter lim="800000"/>
              <a:headEnd/>
              <a:tailEnd/>
            </a:ln>
          </p:spPr>
          <p:txBody>
            <a:bodyPr wrap="none" anchor="ctr"/>
            <a:lstStyle/>
            <a:p>
              <a:endParaRPr lang="ja-JP" altLang="ja-JP">
                <a:solidFill>
                  <a:schemeClr val="tx1"/>
                </a:solidFill>
                <a:latin typeface="HGPｺﾞｼｯｸE" pitchFamily="50" charset="-128"/>
                <a:ea typeface="HGPｺﾞｼｯｸE" pitchFamily="50" charset="-128"/>
              </a:endParaRPr>
            </a:p>
          </p:txBody>
        </p:sp>
        <p:sp>
          <p:nvSpPr>
            <p:cNvPr id="72" name="テキスト ボックス 5"/>
            <p:cNvSpPr txBox="1">
              <a:spLocks noChangeArrowheads="1"/>
            </p:cNvSpPr>
            <p:nvPr/>
          </p:nvSpPr>
          <p:spPr bwMode="auto">
            <a:xfrm>
              <a:off x="611560" y="1300698"/>
              <a:ext cx="64812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3200">
                  <a:solidFill>
                    <a:schemeClr val="tx1"/>
                  </a:solidFill>
                  <a:latin typeface="Calibri" pitchFamily="34" charset="0"/>
                  <a:ea typeface="ＭＳ Ｐゴシック" charset="-128"/>
                </a:defRPr>
              </a:lvl1pPr>
              <a:lvl2pPr>
                <a:defRPr kumimoji="1" sz="2800">
                  <a:solidFill>
                    <a:schemeClr val="tx1"/>
                  </a:solidFill>
                  <a:latin typeface="Calibri" pitchFamily="34" charset="0"/>
                  <a:ea typeface="ＭＳ Ｐゴシック" charset="-128"/>
                </a:defRPr>
              </a:lvl2pPr>
              <a:lvl3pPr>
                <a:defRPr kumimoji="1" sz="2400">
                  <a:solidFill>
                    <a:schemeClr val="tx1"/>
                  </a:solidFill>
                  <a:latin typeface="Calibri" pitchFamily="34" charset="0"/>
                  <a:ea typeface="ＭＳ Ｐゴシック" charset="-128"/>
                </a:defRPr>
              </a:lvl3pPr>
              <a:lvl4pPr>
                <a:defRPr kumimoji="1" sz="2000">
                  <a:solidFill>
                    <a:schemeClr val="tx1"/>
                  </a:solidFill>
                  <a:latin typeface="Calibri" pitchFamily="34" charset="0"/>
                  <a:ea typeface="ＭＳ Ｐゴシック" charset="-128"/>
                </a:defRPr>
              </a:lvl4pPr>
              <a:lvl5pPr>
                <a:defRPr kumimoji="1" sz="2000">
                  <a:solidFill>
                    <a:schemeClr val="tx1"/>
                  </a:solidFill>
                  <a:latin typeface="Calibri" pitchFamily="34" charset="0"/>
                  <a:ea typeface="ＭＳ Ｐゴシック" charset="-128"/>
                </a:defRPr>
              </a:lvl5pPr>
              <a:lvl6pPr eaLnBrk="0" fontAlgn="base" hangingPunct="0">
                <a:spcAft>
                  <a:spcPct val="0"/>
                </a:spcAft>
                <a:buFont typeface="Arial" charset="0"/>
                <a:buChar char="»"/>
                <a:defRPr kumimoji="1" sz="2000">
                  <a:solidFill>
                    <a:schemeClr val="tx1"/>
                  </a:solidFill>
                  <a:latin typeface="Calibri" pitchFamily="34" charset="0"/>
                  <a:ea typeface="ＭＳ Ｐゴシック" charset="-128"/>
                </a:defRPr>
              </a:lvl6pPr>
              <a:lvl7pPr eaLnBrk="0" fontAlgn="base" hangingPunct="0">
                <a:spcAft>
                  <a:spcPct val="0"/>
                </a:spcAft>
                <a:buFont typeface="Arial" charset="0"/>
                <a:buChar char="»"/>
                <a:defRPr kumimoji="1" sz="2000">
                  <a:solidFill>
                    <a:schemeClr val="tx1"/>
                  </a:solidFill>
                  <a:latin typeface="Calibri" pitchFamily="34" charset="0"/>
                  <a:ea typeface="ＭＳ Ｐゴシック" charset="-128"/>
                </a:defRPr>
              </a:lvl7pPr>
              <a:lvl8pPr eaLnBrk="0" fontAlgn="base" hangingPunct="0">
                <a:spcAft>
                  <a:spcPct val="0"/>
                </a:spcAft>
                <a:buFont typeface="Arial" charset="0"/>
                <a:buChar char="»"/>
                <a:defRPr kumimoji="1" sz="2000">
                  <a:solidFill>
                    <a:schemeClr val="tx1"/>
                  </a:solidFill>
                  <a:latin typeface="Calibri" pitchFamily="34" charset="0"/>
                  <a:ea typeface="ＭＳ Ｐゴシック" charset="-128"/>
                </a:defRPr>
              </a:lvl8pPr>
              <a:lvl9pPr eaLnBrk="0" fontAlgn="base" hangingPunct="0">
                <a:spcAft>
                  <a:spcPct val="0"/>
                </a:spcAft>
                <a:buFont typeface="Arial" charset="0"/>
                <a:buChar char="»"/>
                <a:defRPr kumimoji="1" sz="2000">
                  <a:solidFill>
                    <a:schemeClr val="tx1"/>
                  </a:solidFill>
                  <a:latin typeface="Calibri" pitchFamily="34" charset="0"/>
                  <a:ea typeface="ＭＳ Ｐゴシック" charset="-128"/>
                </a:defRPr>
              </a:lvl9pPr>
            </a:lstStyle>
            <a:p>
              <a:pPr algn="ctr" eaLnBrk="1" hangingPunct="1">
                <a:defRPr/>
              </a:pPr>
              <a:r>
                <a:rPr lang="ja-JP" altLang="en-US" sz="1600" dirty="0">
                  <a:latin typeface="HGPｺﾞｼｯｸE" pitchFamily="50" charset="-128"/>
                  <a:ea typeface="HGPｺﾞｼｯｸE" pitchFamily="50" charset="-128"/>
                </a:rPr>
                <a:t>病室</a:t>
              </a:r>
            </a:p>
          </p:txBody>
        </p:sp>
      </p:grpSp>
      <p:sp>
        <p:nvSpPr>
          <p:cNvPr id="69" name="正方形/長方形 68"/>
          <p:cNvSpPr/>
          <p:nvPr/>
        </p:nvSpPr>
        <p:spPr>
          <a:xfrm>
            <a:off x="971153" y="3204327"/>
            <a:ext cx="144463" cy="395288"/>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ja-JP" altLang="en-US" dirty="0">
              <a:latin typeface="HGPｺﾞｼｯｸE" pitchFamily="50" charset="-128"/>
              <a:ea typeface="HGPｺﾞｼｯｸE" pitchFamily="50" charset="-128"/>
            </a:endParaRPr>
          </a:p>
        </p:txBody>
      </p:sp>
      <p:sp>
        <p:nvSpPr>
          <p:cNvPr id="55" name="テキスト ボックス 5"/>
          <p:cNvSpPr txBox="1">
            <a:spLocks noChangeArrowheads="1"/>
          </p:cNvSpPr>
          <p:nvPr/>
        </p:nvSpPr>
        <p:spPr bwMode="auto">
          <a:xfrm>
            <a:off x="3254275" y="1300698"/>
            <a:ext cx="248412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3200">
                <a:solidFill>
                  <a:schemeClr val="tx1"/>
                </a:solidFill>
                <a:latin typeface="Calibri" pitchFamily="34" charset="0"/>
                <a:ea typeface="ＭＳ Ｐゴシック" charset="-128"/>
              </a:defRPr>
            </a:lvl1pPr>
            <a:lvl2pPr>
              <a:defRPr kumimoji="1" sz="2800">
                <a:solidFill>
                  <a:schemeClr val="tx1"/>
                </a:solidFill>
                <a:latin typeface="Calibri" pitchFamily="34" charset="0"/>
                <a:ea typeface="ＭＳ Ｐゴシック" charset="-128"/>
              </a:defRPr>
            </a:lvl2pPr>
            <a:lvl3pPr>
              <a:defRPr kumimoji="1" sz="2400">
                <a:solidFill>
                  <a:schemeClr val="tx1"/>
                </a:solidFill>
                <a:latin typeface="Calibri" pitchFamily="34" charset="0"/>
                <a:ea typeface="ＭＳ Ｐゴシック" charset="-128"/>
              </a:defRPr>
            </a:lvl3pPr>
            <a:lvl4pPr>
              <a:defRPr kumimoji="1" sz="2000">
                <a:solidFill>
                  <a:schemeClr val="tx1"/>
                </a:solidFill>
                <a:latin typeface="Calibri" pitchFamily="34" charset="0"/>
                <a:ea typeface="ＭＳ Ｐゴシック" charset="-128"/>
              </a:defRPr>
            </a:lvl4pPr>
            <a:lvl5pPr>
              <a:defRPr kumimoji="1" sz="2000">
                <a:solidFill>
                  <a:schemeClr val="tx1"/>
                </a:solidFill>
                <a:latin typeface="Calibri" pitchFamily="34" charset="0"/>
                <a:ea typeface="ＭＳ Ｐゴシック" charset="-128"/>
              </a:defRPr>
            </a:lvl5pPr>
            <a:lvl6pPr eaLnBrk="0" fontAlgn="base" hangingPunct="0">
              <a:spcAft>
                <a:spcPct val="0"/>
              </a:spcAft>
              <a:buFont typeface="Arial" charset="0"/>
              <a:buChar char="»"/>
              <a:defRPr kumimoji="1" sz="2000">
                <a:solidFill>
                  <a:schemeClr val="tx1"/>
                </a:solidFill>
                <a:latin typeface="Calibri" pitchFamily="34" charset="0"/>
                <a:ea typeface="ＭＳ Ｐゴシック" charset="-128"/>
              </a:defRPr>
            </a:lvl6pPr>
            <a:lvl7pPr eaLnBrk="0" fontAlgn="base" hangingPunct="0">
              <a:spcAft>
                <a:spcPct val="0"/>
              </a:spcAft>
              <a:buFont typeface="Arial" charset="0"/>
              <a:buChar char="»"/>
              <a:defRPr kumimoji="1" sz="2000">
                <a:solidFill>
                  <a:schemeClr val="tx1"/>
                </a:solidFill>
                <a:latin typeface="Calibri" pitchFamily="34" charset="0"/>
                <a:ea typeface="ＭＳ Ｐゴシック" charset="-128"/>
              </a:defRPr>
            </a:lvl7pPr>
            <a:lvl8pPr eaLnBrk="0" fontAlgn="base" hangingPunct="0">
              <a:spcAft>
                <a:spcPct val="0"/>
              </a:spcAft>
              <a:buFont typeface="Arial" charset="0"/>
              <a:buChar char="»"/>
              <a:defRPr kumimoji="1" sz="2000">
                <a:solidFill>
                  <a:schemeClr val="tx1"/>
                </a:solidFill>
                <a:latin typeface="Calibri" pitchFamily="34" charset="0"/>
                <a:ea typeface="ＭＳ Ｐゴシック" charset="-128"/>
              </a:defRPr>
            </a:lvl8pPr>
            <a:lvl9pPr eaLnBrk="0" fontAlgn="base" hangingPunct="0">
              <a:spcAft>
                <a:spcPct val="0"/>
              </a:spcAft>
              <a:buFont typeface="Arial" charset="0"/>
              <a:buChar char="»"/>
              <a:defRPr kumimoji="1" sz="2000">
                <a:solidFill>
                  <a:schemeClr val="tx1"/>
                </a:solidFill>
                <a:latin typeface="Calibri" pitchFamily="34" charset="0"/>
                <a:ea typeface="ＭＳ Ｐゴシック" charset="-128"/>
              </a:defRPr>
            </a:lvl9pPr>
          </a:lstStyle>
          <a:p>
            <a:pPr algn="ctr" eaLnBrk="1" hangingPunct="1"/>
            <a:r>
              <a:rPr lang="ja-JP" altLang="en-US" sz="1600" dirty="0">
                <a:latin typeface="HGPｺﾞｼｯｸE" pitchFamily="50" charset="-128"/>
                <a:ea typeface="HGPｺﾞｼｯｸE" pitchFamily="50" charset="-128"/>
              </a:rPr>
              <a:t>トレンチ ・ 天井 ・ 壁</a:t>
            </a:r>
            <a:endParaRPr lang="en-US" altLang="ja-JP" sz="1600" dirty="0">
              <a:latin typeface="HGPｺﾞｼｯｸE" pitchFamily="50" charset="-128"/>
              <a:ea typeface="HGPｺﾞｼｯｸE" pitchFamily="50" charset="-128"/>
            </a:endParaRPr>
          </a:p>
        </p:txBody>
      </p:sp>
      <p:grpSp>
        <p:nvGrpSpPr>
          <p:cNvPr id="57" name="グループ化 56"/>
          <p:cNvGrpSpPr/>
          <p:nvPr/>
        </p:nvGrpSpPr>
        <p:grpSpPr>
          <a:xfrm>
            <a:off x="1403226" y="1547565"/>
            <a:ext cx="1584325" cy="1449387"/>
            <a:chOff x="1619250" y="1412776"/>
            <a:chExt cx="1584325" cy="1449387"/>
          </a:xfrm>
        </p:grpSpPr>
        <p:sp>
          <p:nvSpPr>
            <p:cNvPr id="66" name="正方形/長方形 65"/>
            <p:cNvSpPr/>
            <p:nvPr/>
          </p:nvSpPr>
          <p:spPr>
            <a:xfrm>
              <a:off x="1763713" y="1412776"/>
              <a:ext cx="1314450" cy="1004887"/>
            </a:xfrm>
            <a:prstGeom prst="rect">
              <a:avLst/>
            </a:prstGeom>
            <a:solidFill>
              <a:schemeClr val="bg1"/>
            </a:solidFill>
            <a:ln w="127000">
              <a:solidFill>
                <a:srgbClr val="FF0000"/>
              </a:solidFill>
              <a:miter lim="800000"/>
            </a:ln>
          </p:spPr>
          <p:style>
            <a:lnRef idx="2">
              <a:schemeClr val="dk1"/>
            </a:lnRef>
            <a:fillRef idx="1">
              <a:schemeClr val="lt1"/>
            </a:fillRef>
            <a:effectRef idx="0">
              <a:schemeClr val="dk1"/>
            </a:effectRef>
            <a:fontRef idx="minor">
              <a:schemeClr val="dk1"/>
            </a:fontRef>
          </p:style>
          <p:txBody>
            <a:bodyPr anchor="ctr"/>
            <a:lstStyle/>
            <a:p>
              <a:pPr algn="ctr" eaLnBrk="1" fontAlgn="auto" hangingPunct="1">
                <a:spcBef>
                  <a:spcPts val="0"/>
                </a:spcBef>
                <a:spcAft>
                  <a:spcPts val="0"/>
                </a:spcAft>
              </a:pPr>
              <a:r>
                <a:rPr lang="ja-JP" altLang="en-US" dirty="0">
                  <a:solidFill>
                    <a:srgbClr val="FF9900"/>
                  </a:solidFill>
                  <a:latin typeface="HGPｺﾞｼｯｸE" pitchFamily="50" charset="-128"/>
                  <a:ea typeface="HGPｺﾞｼｯｸE" pitchFamily="50" charset="-128"/>
                  <a:cs typeface="Meiryo UI" pitchFamily="50" charset="-128"/>
                </a:rPr>
                <a:t>携帯用</a:t>
              </a:r>
              <a:endParaRPr lang="en-US" altLang="ja-JP" dirty="0">
                <a:solidFill>
                  <a:srgbClr val="FF9900"/>
                </a:solidFill>
                <a:latin typeface="HGPｺﾞｼｯｸE" pitchFamily="50" charset="-128"/>
                <a:ea typeface="HGPｺﾞｼｯｸE" pitchFamily="50" charset="-128"/>
                <a:cs typeface="Meiryo UI" pitchFamily="50" charset="-128"/>
              </a:endParaRPr>
            </a:p>
            <a:p>
              <a:pPr algn="ctr" eaLnBrk="1" fontAlgn="auto" hangingPunct="1">
                <a:spcBef>
                  <a:spcPts val="0"/>
                </a:spcBef>
                <a:spcAft>
                  <a:spcPts val="0"/>
                </a:spcAft>
              </a:pPr>
              <a:r>
                <a:rPr lang="ja-JP" altLang="en-US" dirty="0">
                  <a:solidFill>
                    <a:srgbClr val="FF9900"/>
                  </a:solidFill>
                  <a:latin typeface="HGPｺﾞｼｯｸE" pitchFamily="50" charset="-128"/>
                  <a:ea typeface="HGPｺﾞｼｯｸE" pitchFamily="50" charset="-128"/>
                  <a:cs typeface="Meiryo UI" pitchFamily="50" charset="-128"/>
                </a:rPr>
                <a:t>吸引器</a:t>
              </a:r>
              <a:endParaRPr lang="en-US" altLang="ja-JP" dirty="0">
                <a:solidFill>
                  <a:srgbClr val="FF9900"/>
                </a:solidFill>
                <a:latin typeface="HGPｺﾞｼｯｸE" pitchFamily="50" charset="-128"/>
                <a:ea typeface="HGPｺﾞｼｯｸE" pitchFamily="50" charset="-128"/>
                <a:cs typeface="Meiryo UI" pitchFamily="50" charset="-128"/>
              </a:endParaRPr>
            </a:p>
          </p:txBody>
        </p:sp>
        <p:sp>
          <p:nvSpPr>
            <p:cNvPr id="67" name="テキスト ボックス 26"/>
            <p:cNvSpPr txBox="1">
              <a:spLocks noChangeArrowheads="1"/>
            </p:cNvSpPr>
            <p:nvPr/>
          </p:nvSpPr>
          <p:spPr bwMode="auto">
            <a:xfrm>
              <a:off x="1619250" y="2493863"/>
              <a:ext cx="15843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3200">
                  <a:solidFill>
                    <a:schemeClr val="tx1"/>
                  </a:solidFill>
                  <a:latin typeface="Calibri" pitchFamily="34" charset="0"/>
                  <a:ea typeface="ＭＳ Ｐゴシック" charset="-128"/>
                </a:defRPr>
              </a:lvl1pPr>
              <a:lvl2pPr>
                <a:defRPr kumimoji="1" sz="2800">
                  <a:solidFill>
                    <a:schemeClr val="tx1"/>
                  </a:solidFill>
                  <a:latin typeface="Calibri" pitchFamily="34" charset="0"/>
                  <a:ea typeface="ＭＳ Ｐゴシック" charset="-128"/>
                </a:defRPr>
              </a:lvl2pPr>
              <a:lvl3pPr>
                <a:defRPr kumimoji="1" sz="2400">
                  <a:solidFill>
                    <a:schemeClr val="tx1"/>
                  </a:solidFill>
                  <a:latin typeface="Calibri" pitchFamily="34" charset="0"/>
                  <a:ea typeface="ＭＳ Ｐゴシック" charset="-128"/>
                </a:defRPr>
              </a:lvl3pPr>
              <a:lvl4pPr>
                <a:defRPr kumimoji="1" sz="2000">
                  <a:solidFill>
                    <a:schemeClr val="tx1"/>
                  </a:solidFill>
                  <a:latin typeface="Calibri" pitchFamily="34" charset="0"/>
                  <a:ea typeface="ＭＳ Ｐゴシック" charset="-128"/>
                </a:defRPr>
              </a:lvl4pPr>
              <a:lvl5pPr>
                <a:defRPr kumimoji="1" sz="2000">
                  <a:solidFill>
                    <a:schemeClr val="tx1"/>
                  </a:solidFill>
                  <a:latin typeface="Calibri" pitchFamily="34" charset="0"/>
                  <a:ea typeface="ＭＳ Ｐゴシック" charset="-128"/>
                </a:defRPr>
              </a:lvl5pPr>
              <a:lvl6pPr eaLnBrk="0" fontAlgn="base" hangingPunct="0">
                <a:spcAft>
                  <a:spcPct val="0"/>
                </a:spcAft>
                <a:buFont typeface="Arial" charset="0"/>
                <a:buChar char="»"/>
                <a:defRPr kumimoji="1" sz="2000">
                  <a:solidFill>
                    <a:schemeClr val="tx1"/>
                  </a:solidFill>
                  <a:latin typeface="Calibri" pitchFamily="34" charset="0"/>
                  <a:ea typeface="ＭＳ Ｐゴシック" charset="-128"/>
                </a:defRPr>
              </a:lvl6pPr>
              <a:lvl7pPr eaLnBrk="0" fontAlgn="base" hangingPunct="0">
                <a:spcAft>
                  <a:spcPct val="0"/>
                </a:spcAft>
                <a:buFont typeface="Arial" charset="0"/>
                <a:buChar char="»"/>
                <a:defRPr kumimoji="1" sz="2000">
                  <a:solidFill>
                    <a:schemeClr val="tx1"/>
                  </a:solidFill>
                  <a:latin typeface="Calibri" pitchFamily="34" charset="0"/>
                  <a:ea typeface="ＭＳ Ｐゴシック" charset="-128"/>
                </a:defRPr>
              </a:lvl7pPr>
              <a:lvl8pPr eaLnBrk="0" fontAlgn="base" hangingPunct="0">
                <a:spcAft>
                  <a:spcPct val="0"/>
                </a:spcAft>
                <a:buFont typeface="Arial" charset="0"/>
                <a:buChar char="»"/>
                <a:defRPr kumimoji="1" sz="2000">
                  <a:solidFill>
                    <a:schemeClr val="tx1"/>
                  </a:solidFill>
                  <a:latin typeface="Calibri" pitchFamily="34" charset="0"/>
                  <a:ea typeface="ＭＳ Ｐゴシック" charset="-128"/>
                </a:defRPr>
              </a:lvl8pPr>
              <a:lvl9pPr eaLnBrk="0" fontAlgn="base" hangingPunct="0">
                <a:spcAft>
                  <a:spcPct val="0"/>
                </a:spcAft>
                <a:buFont typeface="Arial" charset="0"/>
                <a:buChar char="»"/>
                <a:defRPr kumimoji="1" sz="2000">
                  <a:solidFill>
                    <a:schemeClr val="tx1"/>
                  </a:solidFill>
                  <a:latin typeface="Calibri" pitchFamily="34" charset="0"/>
                  <a:ea typeface="ＭＳ Ｐゴシック" charset="-128"/>
                </a:defRPr>
              </a:lvl9pPr>
            </a:lstStyle>
            <a:p>
              <a:pPr algn="ctr" eaLnBrk="1" hangingPunct="1"/>
              <a:r>
                <a:rPr lang="ja-JP" altLang="en-US" sz="1800" dirty="0">
                  <a:solidFill>
                    <a:srgbClr val="FF9900"/>
                  </a:solidFill>
                  <a:latin typeface="HGPｺﾞｼｯｸE" pitchFamily="50" charset="-128"/>
                  <a:ea typeface="HGPｺﾞｼｯｸE" pitchFamily="50" charset="-128"/>
                </a:rPr>
                <a:t>第二供給装置</a:t>
              </a:r>
            </a:p>
          </p:txBody>
        </p:sp>
      </p:grpSp>
      <p:grpSp>
        <p:nvGrpSpPr>
          <p:cNvPr id="58" name="グループ化 57"/>
          <p:cNvGrpSpPr/>
          <p:nvPr/>
        </p:nvGrpSpPr>
        <p:grpSpPr>
          <a:xfrm>
            <a:off x="1547688" y="4762542"/>
            <a:ext cx="5940635" cy="1114383"/>
            <a:chOff x="1763712" y="4762542"/>
            <a:chExt cx="5940635" cy="1114383"/>
          </a:xfrm>
        </p:grpSpPr>
        <p:sp>
          <p:nvSpPr>
            <p:cNvPr id="63" name="角丸四角形 62"/>
            <p:cNvSpPr/>
            <p:nvPr/>
          </p:nvSpPr>
          <p:spPr>
            <a:xfrm>
              <a:off x="1763712" y="4762542"/>
              <a:ext cx="5940635" cy="1114383"/>
            </a:xfrm>
            <a:prstGeom prst="roundRect">
              <a:avLst>
                <a:gd name="adj" fmla="val 3132"/>
              </a:avLst>
            </a:prstGeom>
            <a:solidFill>
              <a:sysClr val="window" lastClr="FFFFFF"/>
            </a:solidFill>
            <a:ln w="12700" cap="flat" cmpd="sng" algn="ctr">
              <a:noFill/>
              <a:prstDash val="solid"/>
            </a:ln>
            <a:effectLst>
              <a:outerShdw blurRad="50800" dist="38100" dir="2700000" algn="tl" rotWithShape="0">
                <a:srgbClr val="4F81BD">
                  <a:lumMod val="75000"/>
                  <a:alpha val="36000"/>
                </a:srgb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dirty="0">
                <a:ln>
                  <a:noFill/>
                </a:ln>
                <a:solidFill>
                  <a:sysClr val="window" lastClr="FFFFFF"/>
                </a:solidFill>
                <a:effectLst/>
                <a:uLnTx/>
                <a:uFillTx/>
                <a:latin typeface="Calibri"/>
                <a:ea typeface="ＭＳ Ｐゴシック"/>
                <a:cs typeface="+mn-cs"/>
              </a:endParaRPr>
            </a:p>
          </p:txBody>
        </p:sp>
        <p:sp>
          <p:nvSpPr>
            <p:cNvPr id="64" name="角丸四角形 63"/>
            <p:cNvSpPr/>
            <p:nvPr/>
          </p:nvSpPr>
          <p:spPr>
            <a:xfrm>
              <a:off x="1852829" y="4814881"/>
              <a:ext cx="5778255" cy="990730"/>
            </a:xfrm>
            <a:prstGeom prst="roundRect">
              <a:avLst>
                <a:gd name="adj" fmla="val 4423"/>
              </a:avLst>
            </a:prstGeom>
            <a:solidFill>
              <a:srgbClr val="F79646">
                <a:lumMod val="20000"/>
                <a:lumOff val="80000"/>
              </a:srgbClr>
            </a:solidFill>
            <a:ln w="127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dirty="0">
                <a:ln>
                  <a:noFill/>
                </a:ln>
                <a:solidFill>
                  <a:sysClr val="window" lastClr="FFFFFF"/>
                </a:solidFill>
                <a:effectLst/>
                <a:uLnTx/>
                <a:uFillTx/>
                <a:latin typeface="Calibri"/>
                <a:ea typeface="ＭＳ Ｐゴシック"/>
                <a:cs typeface="+mn-cs"/>
              </a:endParaRPr>
            </a:p>
          </p:txBody>
        </p:sp>
        <p:sp>
          <p:nvSpPr>
            <p:cNvPr id="65" name="テキスト ボックス 64"/>
            <p:cNvSpPr txBox="1"/>
            <p:nvPr/>
          </p:nvSpPr>
          <p:spPr>
            <a:xfrm>
              <a:off x="2766530" y="4905164"/>
              <a:ext cx="4649786" cy="851337"/>
            </a:xfrm>
            <a:prstGeom prst="rect">
              <a:avLst/>
            </a:prstGeom>
            <a:noFill/>
          </p:spPr>
          <p:txBody>
            <a:bodyPr wrap="square" rtlCol="0">
              <a:spAutoFit/>
            </a:bodyPr>
            <a:lstStyle/>
            <a:p>
              <a:pPr algn="just" eaLnBrk="1" hangingPunct="1"/>
              <a:r>
                <a:rPr lang="ja-JP" altLang="en-US" sz="1200" dirty="0">
                  <a:latin typeface="HGPｺﾞｼｯｸE" pitchFamily="50" charset="-128"/>
                  <a:ea typeface="HGPｺﾞｼｯｸE" pitchFamily="50" charset="-128"/>
                </a:rPr>
                <a:t>吸引ポンプは、電気と水 （または電気とオイル） で作動する。停電、断水で停止する。吸引は、ボンベで供給できない。エネルギー源の異なる携帯用吸引器を準備することが重要である。ライフラインの中では電気が一番早く復帰するので電動式吸引器の準備が望ましい。</a:t>
              </a:r>
              <a:endParaRPr lang="en-US" altLang="ja-JP" sz="1200" dirty="0">
                <a:latin typeface="HGPｺﾞｼｯｸE" pitchFamily="50" charset="-128"/>
                <a:ea typeface="HGPｺﾞｼｯｸE" pitchFamily="50" charset="-128"/>
              </a:endParaRPr>
            </a:p>
          </p:txBody>
        </p:sp>
      </p:grpSp>
      <p:grpSp>
        <p:nvGrpSpPr>
          <p:cNvPr id="59" name="グループ化 58"/>
          <p:cNvGrpSpPr>
            <a:grpSpLocks noChangeAspect="1"/>
          </p:cNvGrpSpPr>
          <p:nvPr/>
        </p:nvGrpSpPr>
        <p:grpSpPr>
          <a:xfrm>
            <a:off x="1795351" y="4949297"/>
            <a:ext cx="691277" cy="691277"/>
            <a:chOff x="5211790" y="4431156"/>
            <a:chExt cx="1792916" cy="1792917"/>
          </a:xfrm>
        </p:grpSpPr>
        <p:sp>
          <p:nvSpPr>
            <p:cNvPr id="60" name="円/楕円 59"/>
            <p:cNvSpPr/>
            <p:nvPr/>
          </p:nvSpPr>
          <p:spPr>
            <a:xfrm>
              <a:off x="5211790" y="4431156"/>
              <a:ext cx="1792916" cy="1792917"/>
            </a:xfrm>
            <a:prstGeom prst="ellipse">
              <a:avLst/>
            </a:prstGeom>
            <a:pattFill prst="solidDmnd">
              <a:fgClr>
                <a:srgbClr val="D60000"/>
              </a:fgClr>
              <a:bgClr>
                <a:srgbClr val="C00000"/>
              </a:bgClr>
            </a:pattFill>
            <a:ln w="25400" cap="flat" cmpd="sng" algn="ctr">
              <a:noFill/>
              <a:prstDash val="solid"/>
            </a:ln>
            <a:effectLst>
              <a:outerShdw blurRad="50800" dist="38100" dir="2700000" algn="tl" rotWithShape="0">
                <a:prstClr val="black">
                  <a:alpha val="23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sysClr val="window" lastClr="FFFFFF"/>
                </a:solidFill>
                <a:effectLst/>
                <a:uLnTx/>
                <a:uFillTx/>
                <a:latin typeface="Calibri"/>
                <a:ea typeface="ＭＳ Ｐゴシック"/>
                <a:cs typeface="+mn-cs"/>
              </a:endParaRPr>
            </a:p>
          </p:txBody>
        </p:sp>
        <p:sp>
          <p:nvSpPr>
            <p:cNvPr id="61" name="テキスト ボックス 60"/>
            <p:cNvSpPr txBox="1"/>
            <p:nvPr/>
          </p:nvSpPr>
          <p:spPr>
            <a:xfrm>
              <a:off x="5504231" y="5062529"/>
              <a:ext cx="1208032" cy="638608"/>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1400" b="1" kern="0" dirty="0">
                  <a:solidFill>
                    <a:sysClr val="window" lastClr="FFFFFF"/>
                  </a:solidFill>
                  <a:latin typeface="Arial" pitchFamily="34" charset="0"/>
                  <a:ea typeface="ＭＳ Ｐゴシック" pitchFamily="50" charset="-128"/>
                  <a:cs typeface="Arial" pitchFamily="34" charset="0"/>
                </a:rPr>
                <a:t>Note</a:t>
              </a:r>
            </a:p>
          </p:txBody>
        </p:sp>
        <p:sp>
          <p:nvSpPr>
            <p:cNvPr id="62" name="円/楕円 61"/>
            <p:cNvSpPr/>
            <p:nvPr/>
          </p:nvSpPr>
          <p:spPr>
            <a:xfrm>
              <a:off x="5992003" y="4474503"/>
              <a:ext cx="232490" cy="234815"/>
            </a:xfrm>
            <a:prstGeom prst="ellipse">
              <a:avLst/>
            </a:prstGeom>
            <a:solidFill>
              <a:sysClr val="window" lastClr="FFFFFF"/>
            </a:solidFill>
            <a:ln w="25400" cap="flat" cmpd="sng" algn="ctr">
              <a:noFill/>
              <a:prstDash val="solid"/>
            </a:ln>
            <a:effectLst>
              <a:innerShdw dist="25400" dir="17040000">
                <a:prstClr val="black">
                  <a:alpha val="28000"/>
                </a:prstClr>
              </a:inn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sysClr val="window" lastClr="FFFFFF"/>
                </a:solidFill>
                <a:effectLst/>
                <a:uLnTx/>
                <a:uFillTx/>
                <a:latin typeface="Calibri"/>
                <a:ea typeface="ＭＳ Ｐゴシック"/>
                <a:cs typeface="+mn-cs"/>
              </a:endParaRPr>
            </a:p>
          </p:txBody>
        </p:sp>
      </p:grpSp>
      <p:sp>
        <p:nvSpPr>
          <p:cNvPr id="46" name="タイトル 2"/>
          <p:cNvSpPr txBox="1">
            <a:spLocks/>
          </p:cNvSpPr>
          <p:nvPr/>
        </p:nvSpPr>
        <p:spPr>
          <a:xfrm>
            <a:off x="6048164" y="378000"/>
            <a:ext cx="1440160" cy="576000"/>
          </a:xfrm>
          <a:prstGeom prst="rect">
            <a:avLst/>
          </a:prstGeom>
          <a:solidFill>
            <a:schemeClr val="bg1"/>
          </a:solidFill>
          <a:ln w="25400">
            <a:solidFill>
              <a:schemeClr val="accent1"/>
            </a:solidFill>
          </a:ln>
        </p:spPr>
        <p:txBody>
          <a:bodyPr vert="horz" lIns="91440" tIns="45720" rIns="91440" bIns="45720" rtlCol="0" anchor="ctr">
            <a:normAutofit fontScale="97500" lnSpcReduction="10000"/>
          </a:bodyPr>
          <a:lstStyle>
            <a:lvl1pPr marL="0" algn="l" defTabSz="914400" rtl="0" eaLnBrk="1" latinLnBrk="0" hangingPunct="1">
              <a:spcBef>
                <a:spcPct val="0"/>
              </a:spcBef>
              <a:buNone/>
              <a:defRPr kumimoji="1" lang="ja-JP" altLang="en-US" sz="4000" b="0" kern="1200" dirty="0">
                <a:solidFill>
                  <a:schemeClr val="accent1"/>
                </a:solidFill>
                <a:latin typeface="HGS創英角ｺﾞｼｯｸUB"/>
                <a:ea typeface="HGS創英角ｺﾞｼｯｸUB"/>
                <a:cs typeface="HGS創英角ｺﾞｼｯｸUB"/>
              </a:defRPr>
            </a:lvl1pPr>
          </a:lstStyle>
          <a:p>
            <a:pPr algn="ctr" fontAlgn="auto">
              <a:spcAft>
                <a:spcPts val="0"/>
              </a:spcAft>
            </a:pPr>
            <a:r>
              <a:rPr lang="ja-JP" altLang="en-US" sz="3600" dirty="0"/>
              <a:t>吸 引</a:t>
            </a:r>
          </a:p>
        </p:txBody>
      </p:sp>
      <p:sp>
        <p:nvSpPr>
          <p:cNvPr id="4" name="スライド番号プレースホルダー 3"/>
          <p:cNvSpPr>
            <a:spLocks noGrp="1"/>
          </p:cNvSpPr>
          <p:nvPr>
            <p:ph type="sldNum" sz="quarter" idx="4"/>
          </p:nvPr>
        </p:nvSpPr>
        <p:spPr/>
        <p:txBody>
          <a:bodyPr/>
          <a:lstStyle/>
          <a:p>
            <a:r>
              <a:rPr lang="en-US" altLang="ja-JP"/>
              <a:t> </a:t>
            </a:r>
            <a:fld id="{90E175E1-062F-4F25-BA66-D77C2BA6B6E9}" type="slidenum">
              <a:rPr lang="ja-JP" altLang="en-US" smtClean="0"/>
              <a:pPr/>
              <a:t>30</a:t>
            </a:fld>
            <a:r>
              <a:rPr lang="en-US" altLang="ja-JP"/>
              <a:t> </a:t>
            </a:r>
            <a:endParaRPr lang="ja-JP" altLang="en-US" dirty="0"/>
          </a:p>
        </p:txBody>
      </p:sp>
      <p:sp>
        <p:nvSpPr>
          <p:cNvPr id="56" name="テキスト ボックス 123"/>
          <p:cNvSpPr txBox="1">
            <a:spLocks noChangeArrowheads="1"/>
          </p:cNvSpPr>
          <p:nvPr/>
        </p:nvSpPr>
        <p:spPr bwMode="auto">
          <a:xfrm>
            <a:off x="179512" y="3096253"/>
            <a:ext cx="95485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3200">
                <a:solidFill>
                  <a:schemeClr val="tx1"/>
                </a:solidFill>
                <a:latin typeface="Calibri" pitchFamily="34" charset="0"/>
                <a:ea typeface="ＭＳ Ｐゴシック" charset="-128"/>
              </a:defRPr>
            </a:lvl1pPr>
            <a:lvl2pPr>
              <a:defRPr kumimoji="1" sz="2800">
                <a:solidFill>
                  <a:schemeClr val="tx1"/>
                </a:solidFill>
                <a:latin typeface="Calibri" pitchFamily="34" charset="0"/>
                <a:ea typeface="ＭＳ Ｐゴシック" charset="-128"/>
              </a:defRPr>
            </a:lvl2pPr>
            <a:lvl3pPr>
              <a:defRPr kumimoji="1" sz="2400">
                <a:solidFill>
                  <a:schemeClr val="tx1"/>
                </a:solidFill>
                <a:latin typeface="Calibri" pitchFamily="34" charset="0"/>
                <a:ea typeface="ＭＳ Ｐゴシック" charset="-128"/>
              </a:defRPr>
            </a:lvl3pPr>
            <a:lvl4pPr>
              <a:defRPr kumimoji="1" sz="2000">
                <a:solidFill>
                  <a:schemeClr val="tx1"/>
                </a:solidFill>
                <a:latin typeface="Calibri" pitchFamily="34" charset="0"/>
                <a:ea typeface="ＭＳ Ｐゴシック" charset="-128"/>
              </a:defRPr>
            </a:lvl4pPr>
            <a:lvl5pPr>
              <a:defRPr kumimoji="1" sz="2000">
                <a:solidFill>
                  <a:schemeClr val="tx1"/>
                </a:solidFill>
                <a:latin typeface="Calibri" pitchFamily="34" charset="0"/>
                <a:ea typeface="ＭＳ Ｐゴシック" charset="-128"/>
              </a:defRPr>
            </a:lvl5pPr>
            <a:lvl6pPr eaLnBrk="0" fontAlgn="base" hangingPunct="0">
              <a:spcAft>
                <a:spcPct val="0"/>
              </a:spcAft>
              <a:buFont typeface="Arial" charset="0"/>
              <a:buChar char="»"/>
              <a:defRPr kumimoji="1" sz="2000">
                <a:solidFill>
                  <a:schemeClr val="tx1"/>
                </a:solidFill>
                <a:latin typeface="Calibri" pitchFamily="34" charset="0"/>
                <a:ea typeface="ＭＳ Ｐゴシック" charset="-128"/>
              </a:defRPr>
            </a:lvl6pPr>
            <a:lvl7pPr eaLnBrk="0" fontAlgn="base" hangingPunct="0">
              <a:spcAft>
                <a:spcPct val="0"/>
              </a:spcAft>
              <a:buFont typeface="Arial" charset="0"/>
              <a:buChar char="»"/>
              <a:defRPr kumimoji="1" sz="2000">
                <a:solidFill>
                  <a:schemeClr val="tx1"/>
                </a:solidFill>
                <a:latin typeface="Calibri" pitchFamily="34" charset="0"/>
                <a:ea typeface="ＭＳ Ｐゴシック" charset="-128"/>
              </a:defRPr>
            </a:lvl7pPr>
            <a:lvl8pPr eaLnBrk="0" fontAlgn="base" hangingPunct="0">
              <a:spcAft>
                <a:spcPct val="0"/>
              </a:spcAft>
              <a:buFont typeface="Arial" charset="0"/>
              <a:buChar char="»"/>
              <a:defRPr kumimoji="1" sz="2000">
                <a:solidFill>
                  <a:schemeClr val="tx1"/>
                </a:solidFill>
                <a:latin typeface="Calibri" pitchFamily="34" charset="0"/>
                <a:ea typeface="ＭＳ Ｐゴシック" charset="-128"/>
              </a:defRPr>
            </a:lvl8pPr>
            <a:lvl9pPr eaLnBrk="0" fontAlgn="base" hangingPunct="0">
              <a:spcAft>
                <a:spcPct val="0"/>
              </a:spcAft>
              <a:buFont typeface="Arial" charset="0"/>
              <a:buChar char="»"/>
              <a:defRPr kumimoji="1" sz="2000">
                <a:solidFill>
                  <a:schemeClr val="tx1"/>
                </a:solidFill>
                <a:latin typeface="Calibri" pitchFamily="34" charset="0"/>
                <a:ea typeface="ＭＳ Ｐゴシック" charset="-128"/>
              </a:defRPr>
            </a:lvl9pPr>
          </a:lstStyle>
          <a:p>
            <a:pPr algn="ctr" eaLnBrk="1" hangingPunct="1">
              <a:defRPr/>
            </a:pPr>
            <a:r>
              <a:rPr lang="ja-JP" altLang="en-US" sz="1600" dirty="0">
                <a:latin typeface="HGPｺﾞｼｯｸE" pitchFamily="50" charset="-128"/>
                <a:ea typeface="HGPｺﾞｼｯｸE" pitchFamily="50" charset="-128"/>
              </a:rPr>
              <a:t>アウトレット</a:t>
            </a:r>
          </a:p>
        </p:txBody>
      </p:sp>
      <p:sp>
        <p:nvSpPr>
          <p:cNvPr id="53" name="正方形/長方形 52"/>
          <p:cNvSpPr/>
          <p:nvPr/>
        </p:nvSpPr>
        <p:spPr>
          <a:xfrm>
            <a:off x="1115889" y="1332000"/>
            <a:ext cx="179387" cy="4544925"/>
          </a:xfrm>
          <a:prstGeom prst="rect">
            <a:avLst/>
          </a:prstGeom>
          <a:solidFill>
            <a:srgbClr val="996633"/>
          </a:solidFill>
          <a:ln w="127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pPr>
            <a:endParaRPr lang="ja-JP" altLang="en-US" dirty="0">
              <a:latin typeface="HGPｺﾞｼｯｸE" pitchFamily="50" charset="-128"/>
              <a:ea typeface="HGPｺﾞｼｯｸE" pitchFamily="50" charset="-128"/>
            </a:endParaRPr>
          </a:p>
        </p:txBody>
      </p:sp>
      <p:pic>
        <p:nvPicPr>
          <p:cNvPr id="2" name="日本医療ガス学会P30">
            <a:hlinkClick r:id="" action="ppaction://media"/>
            <a:extLst>
              <a:ext uri="{FF2B5EF4-FFF2-40B4-BE49-F238E27FC236}">
                <a16:creationId xmlns:a16="http://schemas.microsoft.com/office/drawing/2014/main" id="{3B7F2324-8954-415D-8709-A787C78BFD4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372600" y="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advClick="0" advTm="52000"/>
    </mc:Choice>
    <mc:Fallback xmlns="">
      <p:transition advClick="0" advTm="52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000"/>
                                  </p:stCondLst>
                                  <p:childTnLst>
                                    <p:cmd type="call" cmd="playFrom(0.0)">
                                      <p:cBhvr>
                                        <p:cTn id="6" dur="5083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extLst>
    <p:ext uri="{E180D4A7-C9FB-4DFB-919C-405C955672EB}">
      <p14:showEvtLst xmlns:p14="http://schemas.microsoft.com/office/powerpoint/2010/main">
        <p14:playEvt time="12" objId="5"/>
        <p14:stopEvt time="50954" objId="5"/>
      </p14:showEvtLst>
    </p:ext>
  </p:extLs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p:txBody>
          <a:bodyPr numCol="1">
            <a:normAutofit/>
          </a:bodyPr>
          <a:lstStyle/>
          <a:p>
            <a:pPr marL="90488"/>
            <a:r>
              <a:rPr lang="ja-JP" dirty="0">
                <a:solidFill>
                  <a:schemeClr val="accent1">
                    <a:lumMod val="75000"/>
                  </a:schemeClr>
                </a:solidFill>
                <a:latin typeface="HG創英角ｺﾞｼｯｸUB" panose="020B0909000000000000" pitchFamily="49" charset="-128"/>
                <a:ea typeface="HG創英角ｺﾞｼｯｸUB" panose="020B0909000000000000" pitchFamily="49" charset="-128"/>
              </a:rPr>
              <a:t>電気や水を必要としない吸引器</a:t>
            </a:r>
          </a:p>
        </p:txBody>
      </p:sp>
      <p:grpSp>
        <p:nvGrpSpPr>
          <p:cNvPr id="24" name="グループ化 23"/>
          <p:cNvGrpSpPr/>
          <p:nvPr/>
        </p:nvGrpSpPr>
        <p:grpSpPr>
          <a:xfrm>
            <a:off x="488834" y="1278014"/>
            <a:ext cx="8022505" cy="5262000"/>
            <a:chOff x="635800" y="1252046"/>
            <a:chExt cx="8022505" cy="5262000"/>
          </a:xfrm>
        </p:grpSpPr>
        <p:grpSp>
          <p:nvGrpSpPr>
            <p:cNvPr id="23" name="グループ化 22"/>
            <p:cNvGrpSpPr/>
            <p:nvPr/>
          </p:nvGrpSpPr>
          <p:grpSpPr>
            <a:xfrm>
              <a:off x="635800" y="1252046"/>
              <a:ext cx="2964588" cy="2236607"/>
              <a:chOff x="888240" y="1252046"/>
              <a:chExt cx="2964588" cy="2236607"/>
            </a:xfrm>
          </p:grpSpPr>
          <p:sp>
            <p:nvSpPr>
              <p:cNvPr id="16" name="Rectangle 12"/>
              <p:cNvSpPr>
                <a:spLocks noChangeArrowheads="1"/>
              </p:cNvSpPr>
              <p:nvPr/>
            </p:nvSpPr>
            <p:spPr>
              <a:xfrm>
                <a:off x="899592" y="1252046"/>
                <a:ext cx="2682968" cy="1915935"/>
              </a:xfrm>
              <a:prstGeom prst="rect">
                <a:avLst/>
              </a:prstGeom>
              <a:solidFill>
                <a:schemeClr val="bg1"/>
              </a:solidFill>
              <a:ln w="12700">
                <a:solidFill>
                  <a:srgbClr val="969696"/>
                </a:solidFill>
                <a:miter lim="800000"/>
                <a:headEnd/>
                <a:tailEnd/>
              </a:ln>
              <a:effectLst>
                <a:outerShdw dist="35921" dir="2700000" algn="ctr" rotWithShape="0">
                  <a:schemeClr val="bg2">
                    <a:alpha val="50000"/>
                  </a:schemeClr>
                </a:outerShdw>
              </a:effectLst>
            </p:spPr>
            <p:txBody>
              <a:bodyPr wrap="none" numCol="1" anchor="ctr"/>
              <a:lstStyle/>
              <a:p>
                <a:pPr>
                  <a:defRPr/>
                </a:pPr>
                <a:endParaRPr lang="ja-JP">
                  <a:latin typeface="HGPｺﾞｼｯｸE" pitchFamily="50" charset="-128"/>
                  <a:ea typeface="HGPｺﾞｼｯｸE" pitchFamily="50" charset="-128"/>
                </a:endParaRPr>
              </a:p>
            </p:txBody>
          </p:sp>
          <p:sp>
            <p:nvSpPr>
              <p:cNvPr id="37896" name="テキスト ボックス 1"/>
              <p:cNvSpPr txBox="1">
                <a:spLocks noChangeArrowheads="1"/>
              </p:cNvSpPr>
              <p:nvPr/>
            </p:nvSpPr>
            <p:spPr>
              <a:xfrm>
                <a:off x="888240" y="3119321"/>
                <a:ext cx="296458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spAutoFit/>
              </a:bodyPr>
              <a:lstStyle>
                <a:lvl1pPr>
                  <a:defRPr kumimoji="1" sz="3200">
                    <a:solidFill>
                      <a:schemeClr val="tx1"/>
                    </a:solidFill>
                    <a:latin typeface="Calibri" pitchFamily="34" charset="0"/>
                    <a:ea typeface="ＭＳ Ｐゴシック" charset="-128"/>
                  </a:defRPr>
                </a:lvl1pPr>
                <a:lvl2pPr>
                  <a:defRPr kumimoji="1" sz="2800">
                    <a:solidFill>
                      <a:schemeClr val="tx1"/>
                    </a:solidFill>
                    <a:latin typeface="Calibri" pitchFamily="34" charset="0"/>
                    <a:ea typeface="ＭＳ Ｐゴシック" charset="-128"/>
                  </a:defRPr>
                </a:lvl2pPr>
                <a:lvl3pPr>
                  <a:defRPr kumimoji="1" sz="2400">
                    <a:solidFill>
                      <a:schemeClr val="tx1"/>
                    </a:solidFill>
                    <a:latin typeface="Calibri" pitchFamily="34" charset="0"/>
                    <a:ea typeface="ＭＳ Ｐゴシック" charset="-128"/>
                  </a:defRPr>
                </a:lvl3pPr>
                <a:lvl4pPr>
                  <a:defRPr kumimoji="1" sz="2000">
                    <a:solidFill>
                      <a:schemeClr val="tx1"/>
                    </a:solidFill>
                    <a:latin typeface="Calibri" pitchFamily="34" charset="0"/>
                    <a:ea typeface="ＭＳ Ｐゴシック" charset="-128"/>
                  </a:defRPr>
                </a:lvl4pPr>
                <a:lvl5pPr>
                  <a:defRPr kumimoji="1" sz="2000">
                    <a:solidFill>
                      <a:schemeClr val="tx1"/>
                    </a:solidFill>
                    <a:latin typeface="Calibri" pitchFamily="34" charset="0"/>
                    <a:ea typeface="ＭＳ Ｐゴシック" charset="-128"/>
                  </a:defRPr>
                </a:lvl5pPr>
                <a:lvl6pPr eaLnBrk="0" fontAlgn="base" hangingPunct="0">
                  <a:spcAft>
                    <a:spcPct val="0"/>
                  </a:spcAft>
                  <a:buFont typeface="Arial" charset="0"/>
                  <a:buChar char="»"/>
                  <a:defRPr kumimoji="1" sz="2000">
                    <a:solidFill>
                      <a:schemeClr val="tx1"/>
                    </a:solidFill>
                    <a:latin typeface="Calibri" pitchFamily="34" charset="0"/>
                    <a:ea typeface="ＭＳ Ｐゴシック" charset="-128"/>
                  </a:defRPr>
                </a:lvl6pPr>
                <a:lvl7pPr eaLnBrk="0" fontAlgn="base" hangingPunct="0">
                  <a:spcAft>
                    <a:spcPct val="0"/>
                  </a:spcAft>
                  <a:buFont typeface="Arial" charset="0"/>
                  <a:buChar char="»"/>
                  <a:defRPr kumimoji="1" sz="2000">
                    <a:solidFill>
                      <a:schemeClr val="tx1"/>
                    </a:solidFill>
                    <a:latin typeface="Calibri" pitchFamily="34" charset="0"/>
                    <a:ea typeface="ＭＳ Ｐゴシック" charset="-128"/>
                  </a:defRPr>
                </a:lvl7pPr>
                <a:lvl8pPr eaLnBrk="0" fontAlgn="base" hangingPunct="0">
                  <a:spcAft>
                    <a:spcPct val="0"/>
                  </a:spcAft>
                  <a:buFont typeface="Arial" charset="0"/>
                  <a:buChar char="»"/>
                  <a:defRPr kumimoji="1" sz="2000">
                    <a:solidFill>
                      <a:schemeClr val="tx1"/>
                    </a:solidFill>
                    <a:latin typeface="Calibri" pitchFamily="34" charset="0"/>
                    <a:ea typeface="ＭＳ Ｐゴシック" charset="-128"/>
                  </a:defRPr>
                </a:lvl8pPr>
                <a:lvl9pPr eaLnBrk="0" fontAlgn="base" hangingPunct="0">
                  <a:spcAft>
                    <a:spcPct val="0"/>
                  </a:spcAft>
                  <a:buFont typeface="Arial" charset="0"/>
                  <a:buChar char="»"/>
                  <a:defRPr kumimoji="1" sz="2000">
                    <a:solidFill>
                      <a:schemeClr val="tx1"/>
                    </a:solidFill>
                    <a:latin typeface="Calibri" pitchFamily="34" charset="0"/>
                    <a:ea typeface="ＭＳ Ｐゴシック" charset="-128"/>
                  </a:defRPr>
                </a:lvl9pPr>
              </a:lstStyle>
              <a:p>
                <a:pPr algn="ctr" eaLnBrk="1" hangingPunct="1"/>
                <a:r>
                  <a:rPr lang="ja-JP" sz="1800" dirty="0">
                    <a:latin typeface="HGPｺﾞｼｯｸE" pitchFamily="50" charset="-128"/>
                    <a:ea typeface="HGPｺﾞｼｯｸE" pitchFamily="50" charset="-128"/>
                  </a:rPr>
                  <a:t>充電式</a:t>
                </a:r>
                <a:r>
                  <a:rPr lang="ja-JP" altLang="en-US" sz="1800" dirty="0">
                    <a:latin typeface="HGPｺﾞｼｯｸE" pitchFamily="50" charset="-128"/>
                    <a:ea typeface="HGPｺﾞｼｯｸE" pitchFamily="50" charset="-128"/>
                  </a:rPr>
                  <a:t> </a:t>
                </a:r>
                <a:r>
                  <a:rPr lang="ja-JP" altLang="en-US" sz="1100" dirty="0">
                    <a:latin typeface="HGPｺﾞｼｯｸM" panose="020B0600000000000000" pitchFamily="50" charset="-128"/>
                    <a:ea typeface="HGPｺﾞｼｯｸM" panose="020B0600000000000000" pitchFamily="50" charset="-128"/>
                  </a:rPr>
                  <a:t>写真提供</a:t>
                </a:r>
                <a:r>
                  <a:rPr lang="en-US" altLang="ja-JP" sz="1100" dirty="0">
                    <a:latin typeface="HGPｺﾞｼｯｸM" panose="020B0600000000000000" pitchFamily="50" charset="-128"/>
                    <a:ea typeface="HGPｺﾞｼｯｸM" panose="020B0600000000000000" pitchFamily="50" charset="-128"/>
                  </a:rPr>
                  <a:t> (</a:t>
                </a:r>
                <a:r>
                  <a:rPr lang="ja-JP" altLang="en-US" sz="1100" dirty="0">
                    <a:latin typeface="HGPｺﾞｼｯｸM" panose="020B0600000000000000" pitchFamily="50" charset="-128"/>
                    <a:ea typeface="HGPｺﾞｼｯｸM" panose="020B0600000000000000" pitchFamily="50" charset="-128"/>
                  </a:rPr>
                  <a:t>株</a:t>
                </a:r>
                <a:r>
                  <a:rPr lang="en-US" altLang="ja-JP" sz="1100" dirty="0">
                    <a:latin typeface="HGPｺﾞｼｯｸM" panose="020B0600000000000000" pitchFamily="50" charset="-128"/>
                    <a:ea typeface="HGPｺﾞｼｯｸM" panose="020B0600000000000000" pitchFamily="50" charset="-128"/>
                  </a:rPr>
                  <a:t>)</a:t>
                </a:r>
                <a:r>
                  <a:rPr lang="ja-JP" altLang="en-US" sz="1100" dirty="0">
                    <a:latin typeface="HGPｺﾞｼｯｸM" panose="020B0600000000000000" pitchFamily="50" charset="-128"/>
                    <a:ea typeface="HGPｺﾞｼｯｸM" panose="020B0600000000000000" pitchFamily="50" charset="-128"/>
                  </a:rPr>
                  <a:t>ブルークロス</a:t>
                </a:r>
                <a:endParaRPr lang="ja-JP" sz="1100" dirty="0">
                  <a:highlight>
                    <a:srgbClr val="FFFF00"/>
                  </a:highlight>
                  <a:latin typeface="HGPｺﾞｼｯｸM" panose="020B0600000000000000" pitchFamily="50" charset="-128"/>
                  <a:ea typeface="HGPｺﾞｼｯｸM" panose="020B0600000000000000" pitchFamily="50" charset="-128"/>
                </a:endParaRPr>
              </a:p>
            </p:txBody>
          </p:sp>
        </p:grpSp>
        <p:grpSp>
          <p:nvGrpSpPr>
            <p:cNvPr id="21" name="グループ化 20"/>
            <p:cNvGrpSpPr/>
            <p:nvPr/>
          </p:nvGrpSpPr>
          <p:grpSpPr>
            <a:xfrm>
              <a:off x="3502649" y="1252046"/>
              <a:ext cx="2859637" cy="2237162"/>
              <a:chOff x="3755089" y="1252046"/>
              <a:chExt cx="2859637" cy="2237162"/>
            </a:xfrm>
          </p:grpSpPr>
          <p:grpSp>
            <p:nvGrpSpPr>
              <p:cNvPr id="15" name="グループ化 14"/>
              <p:cNvGrpSpPr/>
              <p:nvPr/>
            </p:nvGrpSpPr>
            <p:grpSpPr>
              <a:xfrm>
                <a:off x="3906908" y="1252046"/>
                <a:ext cx="2556000" cy="1915936"/>
                <a:chOff x="3906908" y="1252046"/>
                <a:chExt cx="2556000" cy="1915936"/>
              </a:xfrm>
            </p:grpSpPr>
            <p:sp>
              <p:nvSpPr>
                <p:cNvPr id="17" name="Rectangle 12"/>
                <p:cNvSpPr>
                  <a:spLocks noChangeArrowheads="1"/>
                </p:cNvSpPr>
                <p:nvPr/>
              </p:nvSpPr>
              <p:spPr>
                <a:xfrm>
                  <a:off x="3906908" y="1252046"/>
                  <a:ext cx="2556000" cy="1915936"/>
                </a:xfrm>
                <a:prstGeom prst="rect">
                  <a:avLst/>
                </a:prstGeom>
                <a:solidFill>
                  <a:schemeClr val="bg1"/>
                </a:solidFill>
                <a:ln w="12700">
                  <a:solidFill>
                    <a:srgbClr val="969696"/>
                  </a:solidFill>
                  <a:miter lim="800000"/>
                  <a:headEnd/>
                  <a:tailEnd/>
                </a:ln>
                <a:effectLst>
                  <a:outerShdw dist="35921" dir="2700000" algn="ctr" rotWithShape="0">
                    <a:schemeClr val="bg2">
                      <a:alpha val="50000"/>
                    </a:schemeClr>
                  </a:outerShdw>
                </a:effectLst>
              </p:spPr>
              <p:txBody>
                <a:bodyPr wrap="none" numCol="1" anchor="ctr"/>
                <a:lstStyle/>
                <a:p>
                  <a:pPr>
                    <a:defRPr/>
                  </a:pPr>
                  <a:endParaRPr lang="ja-JP">
                    <a:latin typeface="HGPｺﾞｼｯｸE" pitchFamily="50" charset="-128"/>
                    <a:ea typeface="HGPｺﾞｼｯｸE" pitchFamily="50" charset="-128"/>
                  </a:endParaRPr>
                </a:p>
              </p:txBody>
            </p:sp>
            <p:pic>
              <p:nvPicPr>
                <p:cNvPr id="37890" name="Picture 3"/>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a:xfrm>
                  <a:off x="3948492" y="1288800"/>
                  <a:ext cx="2485184" cy="183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7897" name="テキスト ボックス 2"/>
              <p:cNvSpPr txBox="1">
                <a:spLocks noChangeArrowheads="1"/>
              </p:cNvSpPr>
              <p:nvPr/>
            </p:nvSpPr>
            <p:spPr>
              <a:xfrm>
                <a:off x="3755089" y="3119876"/>
                <a:ext cx="285963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spAutoFit/>
              </a:bodyPr>
              <a:lstStyle>
                <a:lvl1pPr>
                  <a:defRPr kumimoji="1" sz="3200">
                    <a:solidFill>
                      <a:schemeClr val="tx1"/>
                    </a:solidFill>
                    <a:latin typeface="Calibri" pitchFamily="34" charset="0"/>
                    <a:ea typeface="ＭＳ Ｐゴシック" charset="-128"/>
                  </a:defRPr>
                </a:lvl1pPr>
                <a:lvl2pPr>
                  <a:defRPr kumimoji="1" sz="2800">
                    <a:solidFill>
                      <a:schemeClr val="tx1"/>
                    </a:solidFill>
                    <a:latin typeface="Calibri" pitchFamily="34" charset="0"/>
                    <a:ea typeface="ＭＳ Ｐゴシック" charset="-128"/>
                  </a:defRPr>
                </a:lvl2pPr>
                <a:lvl3pPr>
                  <a:defRPr kumimoji="1" sz="2400">
                    <a:solidFill>
                      <a:schemeClr val="tx1"/>
                    </a:solidFill>
                    <a:latin typeface="Calibri" pitchFamily="34" charset="0"/>
                    <a:ea typeface="ＭＳ Ｐゴシック" charset="-128"/>
                  </a:defRPr>
                </a:lvl3pPr>
                <a:lvl4pPr>
                  <a:defRPr kumimoji="1" sz="2000">
                    <a:solidFill>
                      <a:schemeClr val="tx1"/>
                    </a:solidFill>
                    <a:latin typeface="Calibri" pitchFamily="34" charset="0"/>
                    <a:ea typeface="ＭＳ Ｐゴシック" charset="-128"/>
                  </a:defRPr>
                </a:lvl4pPr>
                <a:lvl5pPr>
                  <a:defRPr kumimoji="1" sz="2000">
                    <a:solidFill>
                      <a:schemeClr val="tx1"/>
                    </a:solidFill>
                    <a:latin typeface="Calibri" pitchFamily="34" charset="0"/>
                    <a:ea typeface="ＭＳ Ｐゴシック" charset="-128"/>
                  </a:defRPr>
                </a:lvl5pPr>
                <a:lvl6pPr eaLnBrk="0" fontAlgn="base" hangingPunct="0">
                  <a:spcAft>
                    <a:spcPct val="0"/>
                  </a:spcAft>
                  <a:buFont typeface="Arial" charset="0"/>
                  <a:buChar char="»"/>
                  <a:defRPr kumimoji="1" sz="2000">
                    <a:solidFill>
                      <a:schemeClr val="tx1"/>
                    </a:solidFill>
                    <a:latin typeface="Calibri" pitchFamily="34" charset="0"/>
                    <a:ea typeface="ＭＳ Ｐゴシック" charset="-128"/>
                  </a:defRPr>
                </a:lvl6pPr>
                <a:lvl7pPr eaLnBrk="0" fontAlgn="base" hangingPunct="0">
                  <a:spcAft>
                    <a:spcPct val="0"/>
                  </a:spcAft>
                  <a:buFont typeface="Arial" charset="0"/>
                  <a:buChar char="»"/>
                  <a:defRPr kumimoji="1" sz="2000">
                    <a:solidFill>
                      <a:schemeClr val="tx1"/>
                    </a:solidFill>
                    <a:latin typeface="Calibri" pitchFamily="34" charset="0"/>
                    <a:ea typeface="ＭＳ Ｐゴシック" charset="-128"/>
                  </a:defRPr>
                </a:lvl7pPr>
                <a:lvl8pPr eaLnBrk="0" fontAlgn="base" hangingPunct="0">
                  <a:spcAft>
                    <a:spcPct val="0"/>
                  </a:spcAft>
                  <a:buFont typeface="Arial" charset="0"/>
                  <a:buChar char="»"/>
                  <a:defRPr kumimoji="1" sz="2000">
                    <a:solidFill>
                      <a:schemeClr val="tx1"/>
                    </a:solidFill>
                    <a:latin typeface="Calibri" pitchFamily="34" charset="0"/>
                    <a:ea typeface="ＭＳ Ｐゴシック" charset="-128"/>
                  </a:defRPr>
                </a:lvl8pPr>
                <a:lvl9pPr eaLnBrk="0" fontAlgn="base" hangingPunct="0">
                  <a:spcAft>
                    <a:spcPct val="0"/>
                  </a:spcAft>
                  <a:buFont typeface="Arial" charset="0"/>
                  <a:buChar char="»"/>
                  <a:defRPr kumimoji="1" sz="2000">
                    <a:solidFill>
                      <a:schemeClr val="tx1"/>
                    </a:solidFill>
                    <a:latin typeface="Calibri" pitchFamily="34" charset="0"/>
                    <a:ea typeface="ＭＳ Ｐゴシック" charset="-128"/>
                  </a:defRPr>
                </a:lvl9pPr>
              </a:lstStyle>
              <a:p>
                <a:pPr algn="ctr" eaLnBrk="1" hangingPunct="1"/>
                <a:r>
                  <a:rPr lang="ja-JP" sz="1800" dirty="0">
                    <a:latin typeface="HGPｺﾞｼｯｸE" pitchFamily="50" charset="-128"/>
                    <a:ea typeface="HGPｺﾞｼｯｸE" pitchFamily="50" charset="-128"/>
                  </a:rPr>
                  <a:t>足踏み式</a:t>
                </a:r>
                <a:r>
                  <a:rPr lang="en-US" altLang="ja-JP" sz="1800" dirty="0">
                    <a:latin typeface="HGPｺﾞｼｯｸE" pitchFamily="50" charset="-128"/>
                    <a:ea typeface="HGPｺﾞｼｯｸE" pitchFamily="50" charset="-128"/>
                  </a:rPr>
                  <a:t> </a:t>
                </a:r>
                <a:r>
                  <a:rPr lang="ja-JP" altLang="en-US" sz="1100" dirty="0">
                    <a:latin typeface="HGPｺﾞｼｯｸM" panose="020B0600000000000000" pitchFamily="50" charset="-128"/>
                    <a:ea typeface="HGPｺﾞｼｯｸM" panose="020B0600000000000000" pitchFamily="50" charset="-128"/>
                  </a:rPr>
                  <a:t>写真提供</a:t>
                </a:r>
                <a:r>
                  <a:rPr lang="en-US" altLang="ja-JP" sz="1100" dirty="0">
                    <a:latin typeface="HGPｺﾞｼｯｸM" panose="020B0600000000000000" pitchFamily="50" charset="-128"/>
                    <a:ea typeface="HGPｺﾞｼｯｸM" panose="020B0600000000000000" pitchFamily="50" charset="-128"/>
                  </a:rPr>
                  <a:t>(</a:t>
                </a:r>
                <a:r>
                  <a:rPr lang="ja-JP" altLang="en-US" sz="1100" dirty="0">
                    <a:latin typeface="HGPｺﾞｼｯｸM" panose="020B0600000000000000" pitchFamily="50" charset="-128"/>
                    <a:ea typeface="HGPｺﾞｼｯｸM" panose="020B0600000000000000" pitchFamily="50" charset="-128"/>
                  </a:rPr>
                  <a:t>株</a:t>
                </a:r>
                <a:r>
                  <a:rPr lang="en-US" altLang="ja-JP" sz="1100" dirty="0">
                    <a:latin typeface="HGPｺﾞｼｯｸM" panose="020B0600000000000000" pitchFamily="50" charset="-128"/>
                    <a:ea typeface="HGPｺﾞｼｯｸM" panose="020B0600000000000000" pitchFamily="50" charset="-128"/>
                  </a:rPr>
                  <a:t>)</a:t>
                </a:r>
                <a:r>
                  <a:rPr lang="ja-JP" altLang="en-US" sz="1100" dirty="0">
                    <a:latin typeface="HGPｺﾞｼｯｸM" panose="020B0600000000000000" pitchFamily="50" charset="-128"/>
                    <a:ea typeface="HGPｺﾞｼｯｸM" panose="020B0600000000000000" pitchFamily="50" charset="-128"/>
                  </a:rPr>
                  <a:t>ブルークロス</a:t>
                </a:r>
                <a:endParaRPr lang="ja-JP" sz="1100" dirty="0">
                  <a:latin typeface="HGPｺﾞｼｯｸM" panose="020B0600000000000000" pitchFamily="50" charset="-128"/>
                  <a:ea typeface="HGPｺﾞｼｯｸM" panose="020B0600000000000000" pitchFamily="50" charset="-128"/>
                </a:endParaRPr>
              </a:p>
            </p:txBody>
          </p:sp>
        </p:grpSp>
        <p:grpSp>
          <p:nvGrpSpPr>
            <p:cNvPr id="2" name="グループ化 1"/>
            <p:cNvGrpSpPr/>
            <p:nvPr/>
          </p:nvGrpSpPr>
          <p:grpSpPr>
            <a:xfrm>
              <a:off x="6362287" y="1269432"/>
              <a:ext cx="2296018" cy="2209800"/>
              <a:chOff x="6614727" y="1086568"/>
              <a:chExt cx="2296018" cy="2209800"/>
            </a:xfrm>
          </p:grpSpPr>
          <p:sp>
            <p:nvSpPr>
              <p:cNvPr id="18" name="Rectangle 12"/>
              <p:cNvSpPr>
                <a:spLocks noChangeArrowheads="1"/>
              </p:cNvSpPr>
              <p:nvPr/>
            </p:nvSpPr>
            <p:spPr>
              <a:xfrm>
                <a:off x="6614727" y="1086568"/>
                <a:ext cx="2296018" cy="1668993"/>
              </a:xfrm>
              <a:prstGeom prst="rect">
                <a:avLst/>
              </a:prstGeom>
              <a:solidFill>
                <a:schemeClr val="bg1"/>
              </a:solidFill>
              <a:ln w="12700">
                <a:solidFill>
                  <a:srgbClr val="969696"/>
                </a:solidFill>
                <a:miter lim="800000"/>
                <a:headEnd/>
                <a:tailEnd/>
              </a:ln>
              <a:effectLst>
                <a:outerShdw dist="35921" dir="2700000" algn="ctr" rotWithShape="0">
                  <a:schemeClr val="bg2">
                    <a:alpha val="50000"/>
                  </a:schemeClr>
                </a:outerShdw>
              </a:effectLst>
            </p:spPr>
            <p:txBody>
              <a:bodyPr wrap="none" numCol="1" anchor="ctr"/>
              <a:lstStyle/>
              <a:p>
                <a:pPr>
                  <a:defRPr/>
                </a:pPr>
                <a:endParaRPr lang="ja-JP">
                  <a:latin typeface="HGPｺﾞｼｯｸE" pitchFamily="50" charset="-128"/>
                  <a:ea typeface="HGPｺﾞｼｯｸE" pitchFamily="50" charset="-128"/>
                </a:endParaRPr>
              </a:p>
            </p:txBody>
          </p:sp>
          <p:sp>
            <p:nvSpPr>
              <p:cNvPr id="37898" name="テキスト ボックス 3"/>
              <p:cNvSpPr txBox="1">
                <a:spLocks noChangeArrowheads="1"/>
              </p:cNvSpPr>
              <p:nvPr/>
            </p:nvSpPr>
            <p:spPr>
              <a:xfrm>
                <a:off x="6858945" y="2757759"/>
                <a:ext cx="1922461" cy="5386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spAutoFit/>
              </a:bodyPr>
              <a:lstStyle>
                <a:lvl1pPr>
                  <a:defRPr kumimoji="1" sz="3200">
                    <a:solidFill>
                      <a:schemeClr val="tx1"/>
                    </a:solidFill>
                    <a:latin typeface="Calibri" pitchFamily="34" charset="0"/>
                    <a:ea typeface="ＭＳ Ｐゴシック" charset="-128"/>
                  </a:defRPr>
                </a:lvl1pPr>
                <a:lvl2pPr>
                  <a:defRPr kumimoji="1" sz="2800">
                    <a:solidFill>
                      <a:schemeClr val="tx1"/>
                    </a:solidFill>
                    <a:latin typeface="Calibri" pitchFamily="34" charset="0"/>
                    <a:ea typeface="ＭＳ Ｐゴシック" charset="-128"/>
                  </a:defRPr>
                </a:lvl2pPr>
                <a:lvl3pPr>
                  <a:defRPr kumimoji="1" sz="2400">
                    <a:solidFill>
                      <a:schemeClr val="tx1"/>
                    </a:solidFill>
                    <a:latin typeface="Calibri" pitchFamily="34" charset="0"/>
                    <a:ea typeface="ＭＳ Ｐゴシック" charset="-128"/>
                  </a:defRPr>
                </a:lvl3pPr>
                <a:lvl4pPr>
                  <a:defRPr kumimoji="1" sz="2000">
                    <a:solidFill>
                      <a:schemeClr val="tx1"/>
                    </a:solidFill>
                    <a:latin typeface="Calibri" pitchFamily="34" charset="0"/>
                    <a:ea typeface="ＭＳ Ｐゴシック" charset="-128"/>
                  </a:defRPr>
                </a:lvl4pPr>
                <a:lvl5pPr>
                  <a:defRPr kumimoji="1" sz="2000">
                    <a:solidFill>
                      <a:schemeClr val="tx1"/>
                    </a:solidFill>
                    <a:latin typeface="Calibri" pitchFamily="34" charset="0"/>
                    <a:ea typeface="ＭＳ Ｐゴシック" charset="-128"/>
                  </a:defRPr>
                </a:lvl5pPr>
                <a:lvl6pPr eaLnBrk="0" fontAlgn="base" hangingPunct="0">
                  <a:spcAft>
                    <a:spcPct val="0"/>
                  </a:spcAft>
                  <a:buFont typeface="Arial" charset="0"/>
                  <a:buChar char="»"/>
                  <a:defRPr kumimoji="1" sz="2000">
                    <a:solidFill>
                      <a:schemeClr val="tx1"/>
                    </a:solidFill>
                    <a:latin typeface="Calibri" pitchFamily="34" charset="0"/>
                    <a:ea typeface="ＭＳ Ｐゴシック" charset="-128"/>
                  </a:defRPr>
                </a:lvl6pPr>
                <a:lvl7pPr eaLnBrk="0" fontAlgn="base" hangingPunct="0">
                  <a:spcAft>
                    <a:spcPct val="0"/>
                  </a:spcAft>
                  <a:buFont typeface="Arial" charset="0"/>
                  <a:buChar char="»"/>
                  <a:defRPr kumimoji="1" sz="2000">
                    <a:solidFill>
                      <a:schemeClr val="tx1"/>
                    </a:solidFill>
                    <a:latin typeface="Calibri" pitchFamily="34" charset="0"/>
                    <a:ea typeface="ＭＳ Ｐゴシック" charset="-128"/>
                  </a:defRPr>
                </a:lvl7pPr>
                <a:lvl8pPr eaLnBrk="0" fontAlgn="base" hangingPunct="0">
                  <a:spcAft>
                    <a:spcPct val="0"/>
                  </a:spcAft>
                  <a:buFont typeface="Arial" charset="0"/>
                  <a:buChar char="»"/>
                  <a:defRPr kumimoji="1" sz="2000">
                    <a:solidFill>
                      <a:schemeClr val="tx1"/>
                    </a:solidFill>
                    <a:latin typeface="Calibri" pitchFamily="34" charset="0"/>
                    <a:ea typeface="ＭＳ Ｐゴシック" charset="-128"/>
                  </a:defRPr>
                </a:lvl8pPr>
                <a:lvl9pPr eaLnBrk="0" fontAlgn="base" hangingPunct="0">
                  <a:spcAft>
                    <a:spcPct val="0"/>
                  </a:spcAft>
                  <a:buFont typeface="Arial" charset="0"/>
                  <a:buChar char="»"/>
                  <a:defRPr kumimoji="1" sz="2000">
                    <a:solidFill>
                      <a:schemeClr val="tx1"/>
                    </a:solidFill>
                    <a:latin typeface="Calibri" pitchFamily="34" charset="0"/>
                    <a:ea typeface="ＭＳ Ｐゴシック" charset="-128"/>
                  </a:defRPr>
                </a:lvl9pPr>
              </a:lstStyle>
              <a:p>
                <a:pPr algn="ctr" eaLnBrk="1" hangingPunct="1"/>
                <a:r>
                  <a:rPr lang="ja-JP" sz="1800" dirty="0">
                    <a:latin typeface="HGPｺﾞｼｯｸE" pitchFamily="50" charset="-128"/>
                    <a:ea typeface="HGPｺﾞｼｯｸE" pitchFamily="50" charset="-128"/>
                  </a:rPr>
                  <a:t>手動式</a:t>
                </a:r>
                <a:endParaRPr lang="en-US" altLang="ja-JP" sz="1800" dirty="0">
                  <a:latin typeface="HGPｺﾞｼｯｸE" pitchFamily="50" charset="-128"/>
                  <a:ea typeface="HGPｺﾞｼｯｸE" pitchFamily="50" charset="-128"/>
                </a:endParaRPr>
              </a:p>
              <a:p>
                <a:pPr algn="ctr" eaLnBrk="1" hangingPunct="1"/>
                <a:r>
                  <a:rPr lang="ja-JP" altLang="en-US" sz="1100" dirty="0">
                    <a:latin typeface="HGPｺﾞｼｯｸM" panose="020B0600000000000000" pitchFamily="50" charset="-128"/>
                    <a:ea typeface="HGPｺﾞｼｯｸM" panose="020B0600000000000000" pitchFamily="50" charset="-128"/>
                  </a:rPr>
                  <a:t>写真提供 </a:t>
                </a:r>
                <a:r>
                  <a:rPr lang="en-US" altLang="ja-JP" sz="1100" dirty="0">
                    <a:latin typeface="HGPｺﾞｼｯｸM" panose="020B0600000000000000" pitchFamily="50" charset="-128"/>
                    <a:ea typeface="HGPｺﾞｼｯｸM" panose="020B0600000000000000" pitchFamily="50" charset="-128"/>
                  </a:rPr>
                  <a:t>(</a:t>
                </a:r>
                <a:r>
                  <a:rPr lang="ja-JP" altLang="en-US" sz="1100" dirty="0">
                    <a:latin typeface="HGPｺﾞｼｯｸM" panose="020B0600000000000000" pitchFamily="50" charset="-128"/>
                    <a:ea typeface="HGPｺﾞｼｯｸM" panose="020B0600000000000000" pitchFamily="50" charset="-128"/>
                  </a:rPr>
                  <a:t>株</a:t>
                </a:r>
                <a:r>
                  <a:rPr lang="en-US" altLang="ja-JP" sz="1100" dirty="0">
                    <a:latin typeface="HGPｺﾞｼｯｸM" panose="020B0600000000000000" pitchFamily="50" charset="-128"/>
                    <a:ea typeface="HGPｺﾞｼｯｸM" panose="020B0600000000000000" pitchFamily="50" charset="-128"/>
                  </a:rPr>
                  <a:t>)</a:t>
                </a:r>
                <a:r>
                  <a:rPr lang="ja-JP" altLang="en-US" sz="1100" dirty="0">
                    <a:latin typeface="HGPｺﾞｼｯｸM" panose="020B0600000000000000" pitchFamily="50" charset="-128"/>
                    <a:ea typeface="HGPｺﾞｼｯｸM" panose="020B0600000000000000" pitchFamily="50" charset="-128"/>
                  </a:rPr>
                  <a:t>ワコー商事　</a:t>
                </a:r>
                <a:endParaRPr lang="ja-JP" sz="1100" dirty="0">
                  <a:latin typeface="HGPｺﾞｼｯｸM" panose="020B0600000000000000" pitchFamily="50" charset="-128"/>
                  <a:ea typeface="HGPｺﾞｼｯｸM" panose="020B0600000000000000" pitchFamily="50" charset="-128"/>
                </a:endParaRPr>
              </a:p>
            </p:txBody>
          </p:sp>
        </p:grpSp>
        <p:grpSp>
          <p:nvGrpSpPr>
            <p:cNvPr id="11" name="グループ化 10"/>
            <p:cNvGrpSpPr/>
            <p:nvPr/>
          </p:nvGrpSpPr>
          <p:grpSpPr>
            <a:xfrm>
              <a:off x="1068756" y="3553458"/>
              <a:ext cx="4114800" cy="2791866"/>
              <a:chOff x="1212772" y="3517454"/>
              <a:chExt cx="4114800" cy="2791866"/>
            </a:xfrm>
          </p:grpSpPr>
          <p:grpSp>
            <p:nvGrpSpPr>
              <p:cNvPr id="9" name="グループ化 8"/>
              <p:cNvGrpSpPr/>
              <p:nvPr/>
            </p:nvGrpSpPr>
            <p:grpSpPr>
              <a:xfrm>
                <a:off x="1212772" y="3517454"/>
                <a:ext cx="4114800" cy="2419781"/>
                <a:chOff x="1212772" y="3465004"/>
                <a:chExt cx="4114800" cy="2419781"/>
              </a:xfrm>
            </p:grpSpPr>
            <p:sp>
              <p:nvSpPr>
                <p:cNvPr id="19" name="Rectangle 12"/>
                <p:cNvSpPr>
                  <a:spLocks noChangeArrowheads="1"/>
                </p:cNvSpPr>
                <p:nvPr/>
              </p:nvSpPr>
              <p:spPr>
                <a:xfrm>
                  <a:off x="1212772" y="3465004"/>
                  <a:ext cx="4114800" cy="2419781"/>
                </a:xfrm>
                <a:prstGeom prst="rect">
                  <a:avLst/>
                </a:prstGeom>
                <a:solidFill>
                  <a:schemeClr val="bg1"/>
                </a:solidFill>
                <a:ln w="12700">
                  <a:solidFill>
                    <a:srgbClr val="969696"/>
                  </a:solidFill>
                  <a:miter lim="800000"/>
                  <a:headEnd/>
                  <a:tailEnd/>
                </a:ln>
                <a:effectLst>
                  <a:outerShdw dist="35921" dir="2700000" algn="ctr" rotWithShape="0">
                    <a:schemeClr val="bg2">
                      <a:alpha val="50000"/>
                    </a:schemeClr>
                  </a:outerShdw>
                </a:effectLst>
              </p:spPr>
              <p:txBody>
                <a:bodyPr wrap="none" numCol="1" anchor="ctr"/>
                <a:lstStyle/>
                <a:p>
                  <a:pPr>
                    <a:defRPr/>
                  </a:pPr>
                  <a:endParaRPr lang="ja-JP">
                    <a:latin typeface="HGPｺﾞｼｯｸE" pitchFamily="50" charset="-128"/>
                    <a:ea typeface="HGPｺﾞｼｯｸE" pitchFamily="50" charset="-128"/>
                  </a:endParaRPr>
                </a:p>
              </p:txBody>
            </p:sp>
            <p:pic>
              <p:nvPicPr>
                <p:cNvPr id="37893" name="Picture 2" descr="DSC01140-s"/>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a:xfrm>
                  <a:off x="1251572" y="3501009"/>
                  <a:ext cx="4046538" cy="23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7899" name="テキスト ボックス 7"/>
              <p:cNvSpPr txBox="1">
                <a:spLocks noChangeArrowheads="1"/>
              </p:cNvSpPr>
              <p:nvPr/>
            </p:nvSpPr>
            <p:spPr>
              <a:xfrm>
                <a:off x="1251573" y="5941020"/>
                <a:ext cx="404653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spAutoFit/>
              </a:bodyPr>
              <a:lstStyle>
                <a:lvl1pPr>
                  <a:defRPr kumimoji="1" sz="3200">
                    <a:solidFill>
                      <a:schemeClr val="tx1"/>
                    </a:solidFill>
                    <a:latin typeface="Calibri" pitchFamily="34" charset="0"/>
                    <a:ea typeface="ＭＳ Ｐゴシック" charset="-128"/>
                  </a:defRPr>
                </a:lvl1pPr>
                <a:lvl2pPr>
                  <a:defRPr kumimoji="1" sz="2800">
                    <a:solidFill>
                      <a:schemeClr val="tx1"/>
                    </a:solidFill>
                    <a:latin typeface="Calibri" pitchFamily="34" charset="0"/>
                    <a:ea typeface="ＭＳ Ｐゴシック" charset="-128"/>
                  </a:defRPr>
                </a:lvl2pPr>
                <a:lvl3pPr>
                  <a:defRPr kumimoji="1" sz="2400">
                    <a:solidFill>
                      <a:schemeClr val="tx1"/>
                    </a:solidFill>
                    <a:latin typeface="Calibri" pitchFamily="34" charset="0"/>
                    <a:ea typeface="ＭＳ Ｐゴシック" charset="-128"/>
                  </a:defRPr>
                </a:lvl3pPr>
                <a:lvl4pPr>
                  <a:defRPr kumimoji="1" sz="2000">
                    <a:solidFill>
                      <a:schemeClr val="tx1"/>
                    </a:solidFill>
                    <a:latin typeface="Calibri" pitchFamily="34" charset="0"/>
                    <a:ea typeface="ＭＳ Ｐゴシック" charset="-128"/>
                  </a:defRPr>
                </a:lvl4pPr>
                <a:lvl5pPr>
                  <a:defRPr kumimoji="1" sz="2000">
                    <a:solidFill>
                      <a:schemeClr val="tx1"/>
                    </a:solidFill>
                    <a:latin typeface="Calibri" pitchFamily="34" charset="0"/>
                    <a:ea typeface="ＭＳ Ｐゴシック" charset="-128"/>
                  </a:defRPr>
                </a:lvl5pPr>
                <a:lvl6pPr eaLnBrk="0" fontAlgn="base" hangingPunct="0">
                  <a:spcAft>
                    <a:spcPct val="0"/>
                  </a:spcAft>
                  <a:buFont typeface="Arial" charset="0"/>
                  <a:buChar char="»"/>
                  <a:defRPr kumimoji="1" sz="2000">
                    <a:solidFill>
                      <a:schemeClr val="tx1"/>
                    </a:solidFill>
                    <a:latin typeface="Calibri" pitchFamily="34" charset="0"/>
                    <a:ea typeface="ＭＳ Ｐゴシック" charset="-128"/>
                  </a:defRPr>
                </a:lvl6pPr>
                <a:lvl7pPr eaLnBrk="0" fontAlgn="base" hangingPunct="0">
                  <a:spcAft>
                    <a:spcPct val="0"/>
                  </a:spcAft>
                  <a:buFont typeface="Arial" charset="0"/>
                  <a:buChar char="»"/>
                  <a:defRPr kumimoji="1" sz="2000">
                    <a:solidFill>
                      <a:schemeClr val="tx1"/>
                    </a:solidFill>
                    <a:latin typeface="Calibri" pitchFamily="34" charset="0"/>
                    <a:ea typeface="ＭＳ Ｐゴシック" charset="-128"/>
                  </a:defRPr>
                </a:lvl7pPr>
                <a:lvl8pPr eaLnBrk="0" fontAlgn="base" hangingPunct="0">
                  <a:spcAft>
                    <a:spcPct val="0"/>
                  </a:spcAft>
                  <a:buFont typeface="Arial" charset="0"/>
                  <a:buChar char="»"/>
                  <a:defRPr kumimoji="1" sz="2000">
                    <a:solidFill>
                      <a:schemeClr val="tx1"/>
                    </a:solidFill>
                    <a:latin typeface="Calibri" pitchFamily="34" charset="0"/>
                    <a:ea typeface="ＭＳ Ｐゴシック" charset="-128"/>
                  </a:defRPr>
                </a:lvl8pPr>
                <a:lvl9pPr eaLnBrk="0" fontAlgn="base" hangingPunct="0">
                  <a:spcAft>
                    <a:spcPct val="0"/>
                  </a:spcAft>
                  <a:buFont typeface="Arial" charset="0"/>
                  <a:buChar char="»"/>
                  <a:defRPr kumimoji="1" sz="2000">
                    <a:solidFill>
                      <a:schemeClr val="tx1"/>
                    </a:solidFill>
                    <a:latin typeface="Calibri" pitchFamily="34" charset="0"/>
                    <a:ea typeface="ＭＳ Ｐゴシック" charset="-128"/>
                  </a:defRPr>
                </a:lvl9pPr>
              </a:lstStyle>
              <a:p>
                <a:pPr algn="ctr" eaLnBrk="1" hangingPunct="1"/>
                <a:r>
                  <a:rPr lang="ja-JP" sz="1800" dirty="0">
                    <a:latin typeface="HGPｺﾞｼｯｸE" pitchFamily="50" charset="-128"/>
                    <a:ea typeface="HGPｺﾞｼｯｸE" pitchFamily="50" charset="-128"/>
                  </a:rPr>
                  <a:t>エンジン式</a:t>
                </a:r>
                <a:r>
                  <a:rPr lang="ja-JP" altLang="en-US" sz="1800" dirty="0">
                    <a:latin typeface="HGPｺﾞｼｯｸE" pitchFamily="50" charset="-128"/>
                    <a:ea typeface="HGPｺﾞｼｯｸE" pitchFamily="50" charset="-128"/>
                  </a:rPr>
                  <a:t>　</a:t>
                </a:r>
                <a:r>
                  <a:rPr lang="ja-JP" altLang="en-US" sz="1100" dirty="0">
                    <a:latin typeface="HGPｺﾞｼｯｸM" panose="020B0600000000000000" pitchFamily="50" charset="-128"/>
                    <a:ea typeface="HGPｺﾞｼｯｸM" panose="020B0600000000000000" pitchFamily="50" charset="-128"/>
                  </a:rPr>
                  <a:t>写真提供　（株）セントラルユニ</a:t>
                </a:r>
                <a:endParaRPr lang="ja-JP" sz="1100" dirty="0">
                  <a:latin typeface="HGPｺﾞｼｯｸM" panose="020B0600000000000000" pitchFamily="50" charset="-128"/>
                  <a:ea typeface="HGPｺﾞｼｯｸM" panose="020B0600000000000000" pitchFamily="50" charset="-128"/>
                </a:endParaRPr>
              </a:p>
            </p:txBody>
          </p:sp>
        </p:grpSp>
        <p:grpSp>
          <p:nvGrpSpPr>
            <p:cNvPr id="8" name="グループ化 7"/>
            <p:cNvGrpSpPr/>
            <p:nvPr/>
          </p:nvGrpSpPr>
          <p:grpSpPr>
            <a:xfrm>
              <a:off x="5938166" y="3553458"/>
              <a:ext cx="2200799" cy="2960588"/>
              <a:chOff x="6556746" y="3465004"/>
              <a:chExt cx="2200799" cy="2960588"/>
            </a:xfrm>
          </p:grpSpPr>
          <p:grpSp>
            <p:nvGrpSpPr>
              <p:cNvPr id="7" name="グループ化 6"/>
              <p:cNvGrpSpPr/>
              <p:nvPr/>
            </p:nvGrpSpPr>
            <p:grpSpPr>
              <a:xfrm>
                <a:off x="6774968" y="3465004"/>
                <a:ext cx="1908000" cy="2419781"/>
                <a:chOff x="6774968" y="3465004"/>
                <a:chExt cx="1908000" cy="2419781"/>
              </a:xfrm>
            </p:grpSpPr>
            <p:sp>
              <p:nvSpPr>
                <p:cNvPr id="20" name="Rectangle 12"/>
                <p:cNvSpPr>
                  <a:spLocks noChangeArrowheads="1"/>
                </p:cNvSpPr>
                <p:nvPr/>
              </p:nvSpPr>
              <p:spPr>
                <a:xfrm>
                  <a:off x="6774968" y="3465004"/>
                  <a:ext cx="1908000" cy="2419781"/>
                </a:xfrm>
                <a:prstGeom prst="rect">
                  <a:avLst/>
                </a:prstGeom>
                <a:solidFill>
                  <a:schemeClr val="bg1"/>
                </a:solidFill>
                <a:ln w="12700">
                  <a:solidFill>
                    <a:srgbClr val="969696"/>
                  </a:solidFill>
                  <a:miter lim="800000"/>
                  <a:headEnd/>
                  <a:tailEnd/>
                </a:ln>
                <a:effectLst>
                  <a:outerShdw dist="35921" dir="2700000" algn="ctr" rotWithShape="0">
                    <a:schemeClr val="bg2">
                      <a:alpha val="50000"/>
                    </a:schemeClr>
                  </a:outerShdw>
                </a:effectLst>
              </p:spPr>
              <p:txBody>
                <a:bodyPr wrap="none" numCol="1" anchor="ctr"/>
                <a:lstStyle/>
                <a:p>
                  <a:pPr>
                    <a:defRPr/>
                  </a:pPr>
                  <a:endParaRPr lang="ja-JP">
                    <a:latin typeface="HGPｺﾞｼｯｸE" pitchFamily="50" charset="-128"/>
                    <a:ea typeface="HGPｺﾞｼｯｸE" pitchFamily="50" charset="-128"/>
                  </a:endParaRPr>
                </a:p>
              </p:txBody>
            </p:sp>
            <p:pic>
              <p:nvPicPr>
                <p:cNvPr id="37895" name="Picture 2"/>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a:stretch/>
              </p:blipFill>
              <p:spPr>
                <a:xfrm>
                  <a:off x="6817764" y="3501008"/>
                  <a:ext cx="1838325" cy="23589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7900" name="テキスト ボックス 8"/>
              <p:cNvSpPr txBox="1">
                <a:spLocks noChangeArrowheads="1"/>
              </p:cNvSpPr>
              <p:nvPr/>
            </p:nvSpPr>
            <p:spPr>
              <a:xfrm>
                <a:off x="6556746" y="5886983"/>
                <a:ext cx="2200799" cy="5386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spAutoFit/>
              </a:bodyPr>
              <a:lstStyle>
                <a:lvl1pPr>
                  <a:defRPr kumimoji="1" sz="3200">
                    <a:solidFill>
                      <a:schemeClr val="tx1"/>
                    </a:solidFill>
                    <a:latin typeface="Calibri" pitchFamily="34" charset="0"/>
                    <a:ea typeface="ＭＳ Ｐゴシック" charset="-128"/>
                  </a:defRPr>
                </a:lvl1pPr>
                <a:lvl2pPr>
                  <a:defRPr kumimoji="1" sz="2800">
                    <a:solidFill>
                      <a:schemeClr val="tx1"/>
                    </a:solidFill>
                    <a:latin typeface="Calibri" pitchFamily="34" charset="0"/>
                    <a:ea typeface="ＭＳ Ｐゴシック" charset="-128"/>
                  </a:defRPr>
                </a:lvl2pPr>
                <a:lvl3pPr>
                  <a:defRPr kumimoji="1" sz="2400">
                    <a:solidFill>
                      <a:schemeClr val="tx1"/>
                    </a:solidFill>
                    <a:latin typeface="Calibri" pitchFamily="34" charset="0"/>
                    <a:ea typeface="ＭＳ Ｐゴシック" charset="-128"/>
                  </a:defRPr>
                </a:lvl3pPr>
                <a:lvl4pPr>
                  <a:defRPr kumimoji="1" sz="2000">
                    <a:solidFill>
                      <a:schemeClr val="tx1"/>
                    </a:solidFill>
                    <a:latin typeface="Calibri" pitchFamily="34" charset="0"/>
                    <a:ea typeface="ＭＳ Ｐゴシック" charset="-128"/>
                  </a:defRPr>
                </a:lvl4pPr>
                <a:lvl5pPr>
                  <a:defRPr kumimoji="1" sz="2000">
                    <a:solidFill>
                      <a:schemeClr val="tx1"/>
                    </a:solidFill>
                    <a:latin typeface="Calibri" pitchFamily="34" charset="0"/>
                    <a:ea typeface="ＭＳ Ｐゴシック" charset="-128"/>
                  </a:defRPr>
                </a:lvl5pPr>
                <a:lvl6pPr eaLnBrk="0" fontAlgn="base" hangingPunct="0">
                  <a:spcAft>
                    <a:spcPct val="0"/>
                  </a:spcAft>
                  <a:buFont typeface="Arial" charset="0"/>
                  <a:buChar char="»"/>
                  <a:defRPr kumimoji="1" sz="2000">
                    <a:solidFill>
                      <a:schemeClr val="tx1"/>
                    </a:solidFill>
                    <a:latin typeface="Calibri" pitchFamily="34" charset="0"/>
                    <a:ea typeface="ＭＳ Ｐゴシック" charset="-128"/>
                  </a:defRPr>
                </a:lvl6pPr>
                <a:lvl7pPr eaLnBrk="0" fontAlgn="base" hangingPunct="0">
                  <a:spcAft>
                    <a:spcPct val="0"/>
                  </a:spcAft>
                  <a:buFont typeface="Arial" charset="0"/>
                  <a:buChar char="»"/>
                  <a:defRPr kumimoji="1" sz="2000">
                    <a:solidFill>
                      <a:schemeClr val="tx1"/>
                    </a:solidFill>
                    <a:latin typeface="Calibri" pitchFamily="34" charset="0"/>
                    <a:ea typeface="ＭＳ Ｐゴシック" charset="-128"/>
                  </a:defRPr>
                </a:lvl7pPr>
                <a:lvl8pPr eaLnBrk="0" fontAlgn="base" hangingPunct="0">
                  <a:spcAft>
                    <a:spcPct val="0"/>
                  </a:spcAft>
                  <a:buFont typeface="Arial" charset="0"/>
                  <a:buChar char="»"/>
                  <a:defRPr kumimoji="1" sz="2000">
                    <a:solidFill>
                      <a:schemeClr val="tx1"/>
                    </a:solidFill>
                    <a:latin typeface="Calibri" pitchFamily="34" charset="0"/>
                    <a:ea typeface="ＭＳ Ｐゴシック" charset="-128"/>
                  </a:defRPr>
                </a:lvl8pPr>
                <a:lvl9pPr eaLnBrk="0" fontAlgn="base" hangingPunct="0">
                  <a:spcAft>
                    <a:spcPct val="0"/>
                  </a:spcAft>
                  <a:buFont typeface="Arial" charset="0"/>
                  <a:buChar char="»"/>
                  <a:defRPr kumimoji="1" sz="2000">
                    <a:solidFill>
                      <a:schemeClr val="tx1"/>
                    </a:solidFill>
                    <a:latin typeface="Calibri" pitchFamily="34" charset="0"/>
                    <a:ea typeface="ＭＳ Ｐゴシック" charset="-128"/>
                  </a:defRPr>
                </a:lvl9pPr>
              </a:lstStyle>
              <a:p>
                <a:pPr algn="ctr" eaLnBrk="1" hangingPunct="1"/>
                <a:r>
                  <a:rPr lang="ja-JP" sz="1800" dirty="0">
                    <a:latin typeface="HGPｺﾞｼｯｸE" pitchFamily="50" charset="-128"/>
                    <a:ea typeface="HGPｺﾞｼｯｸE" pitchFamily="50" charset="-128"/>
                  </a:rPr>
                  <a:t>インジェクター式</a:t>
                </a:r>
                <a:endParaRPr lang="en-US" altLang="ja-JP" sz="1800" dirty="0">
                  <a:latin typeface="HGPｺﾞｼｯｸE" pitchFamily="50" charset="-128"/>
                  <a:ea typeface="HGPｺﾞｼｯｸE" pitchFamily="50" charset="-128"/>
                </a:endParaRPr>
              </a:p>
              <a:p>
                <a:pPr algn="ctr" eaLnBrk="1" hangingPunct="1"/>
                <a:r>
                  <a:rPr lang="ja-JP" altLang="en-US" sz="1100" dirty="0">
                    <a:latin typeface="HGPｺﾞｼｯｸM" panose="020B0600000000000000" pitchFamily="50" charset="-128"/>
                    <a:ea typeface="HGPｺﾞｼｯｸM" panose="020B0600000000000000" pitchFamily="50" charset="-128"/>
                  </a:rPr>
                  <a:t>写真提供</a:t>
                </a:r>
                <a:r>
                  <a:rPr lang="en-US" altLang="ja-JP" sz="1100" dirty="0">
                    <a:latin typeface="HGPｺﾞｼｯｸM" panose="020B0600000000000000" pitchFamily="50" charset="-128"/>
                    <a:ea typeface="HGPｺﾞｼｯｸM" panose="020B0600000000000000" pitchFamily="50" charset="-128"/>
                  </a:rPr>
                  <a:t> (</a:t>
                </a:r>
                <a:r>
                  <a:rPr lang="ja-JP" altLang="en-US" sz="1100" dirty="0">
                    <a:latin typeface="HGPｺﾞｼｯｸM" panose="020B0600000000000000" pitchFamily="50" charset="-128"/>
                    <a:ea typeface="HGPｺﾞｼｯｸM" panose="020B0600000000000000" pitchFamily="50" charset="-128"/>
                  </a:rPr>
                  <a:t>株</a:t>
                </a:r>
                <a:r>
                  <a:rPr lang="en-US" altLang="ja-JP" sz="1100" dirty="0">
                    <a:latin typeface="HGPｺﾞｼｯｸM" panose="020B0600000000000000" pitchFamily="50" charset="-128"/>
                    <a:ea typeface="HGPｺﾞｼｯｸM" panose="020B0600000000000000" pitchFamily="50" charset="-128"/>
                  </a:rPr>
                  <a:t>)</a:t>
                </a:r>
                <a:r>
                  <a:rPr lang="ja-JP" altLang="en-US" sz="1100" dirty="0">
                    <a:latin typeface="HGPｺﾞｼｯｸM" panose="020B0600000000000000" pitchFamily="50" charset="-128"/>
                    <a:ea typeface="HGPｺﾞｼｯｸM" panose="020B0600000000000000" pitchFamily="50" charset="-128"/>
                  </a:rPr>
                  <a:t>セントラルユニ</a:t>
                </a:r>
                <a:endParaRPr lang="ja-JP" sz="1100" dirty="0">
                  <a:latin typeface="HGPｺﾞｼｯｸM" panose="020B0600000000000000" pitchFamily="50" charset="-128"/>
                  <a:ea typeface="HGPｺﾞｼｯｸM" panose="020B0600000000000000" pitchFamily="50" charset="-128"/>
                </a:endParaRPr>
              </a:p>
            </p:txBody>
          </p:sp>
        </p:grpSp>
      </p:grpSp>
      <p:pic>
        <p:nvPicPr>
          <p:cNvPr id="10" name="図 9" descr="ツール が含まれている画像&#10;&#10;自動的に生成された説明">
            <a:extLst>
              <a:ext uri="{FF2B5EF4-FFF2-40B4-BE49-F238E27FC236}">
                <a16:creationId xmlns:a16="http://schemas.microsoft.com/office/drawing/2014/main" id="{302B015C-A81F-47AC-A7BC-38B0DF5A020C}"/>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324988" y="1413391"/>
            <a:ext cx="2133211" cy="1482209"/>
          </a:xfrm>
          <a:prstGeom prst="rect">
            <a:avLst/>
          </a:prstGeom>
        </p:spPr>
      </p:pic>
      <p:sp>
        <p:nvSpPr>
          <p:cNvPr id="4" name="スライド番号プレースホルダー 3">
            <a:extLst>
              <a:ext uri="{FF2B5EF4-FFF2-40B4-BE49-F238E27FC236}">
                <a16:creationId xmlns:a16="http://schemas.microsoft.com/office/drawing/2014/main" id="{7C3ECD85-926F-4DA2-A63E-1BA6E2B2C4EB}"/>
              </a:ext>
            </a:extLst>
          </p:cNvPr>
          <p:cNvSpPr>
            <a:spLocks noGrp="1"/>
          </p:cNvSpPr>
          <p:nvPr>
            <p:ph type="sldNum" sz="quarter" idx="4"/>
          </p:nvPr>
        </p:nvSpPr>
        <p:spPr/>
        <p:txBody>
          <a:bodyPr/>
          <a:lstStyle/>
          <a:p>
            <a:r>
              <a:rPr lang="en-US" altLang="ja-JP"/>
              <a:t> </a:t>
            </a:r>
            <a:fld id="{90E175E1-062F-4F25-BA66-D77C2BA6B6E9}" type="slidenum">
              <a:rPr lang="en-US" altLang="ja-JP" smtClean="0"/>
              <a:pPr/>
              <a:t>31</a:t>
            </a:fld>
            <a:r>
              <a:rPr lang="en-US" altLang="ja-JP"/>
              <a:t> </a:t>
            </a:r>
            <a:endParaRPr lang="ja-JP" dirty="0"/>
          </a:p>
        </p:txBody>
      </p:sp>
      <p:pic>
        <p:nvPicPr>
          <p:cNvPr id="6" name="図 5">
            <a:extLst>
              <a:ext uri="{FF2B5EF4-FFF2-40B4-BE49-F238E27FC236}">
                <a16:creationId xmlns:a16="http://schemas.microsoft.com/office/drawing/2014/main" id="{B7EE9B06-2ED7-40AC-B81B-549A2F23C446}"/>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887923" y="1352741"/>
            <a:ext cx="2223542" cy="1817490"/>
          </a:xfrm>
          <a:prstGeom prst="rect">
            <a:avLst/>
          </a:prstGeom>
        </p:spPr>
      </p:pic>
      <p:pic>
        <p:nvPicPr>
          <p:cNvPr id="12" name="日本医療ガス学会P31">
            <a:hlinkClick r:id="" action="ppaction://media"/>
            <a:extLst>
              <a:ext uri="{FF2B5EF4-FFF2-40B4-BE49-F238E27FC236}">
                <a16:creationId xmlns:a16="http://schemas.microsoft.com/office/drawing/2014/main" id="{8773D455-1F2F-43BD-8CF8-F8BE4E05438F}"/>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9296400" y="-17929"/>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advClick="0" advTm="19000"/>
    </mc:Choice>
    <mc:Fallback xmlns="">
      <p:transition advClick="0" advTm="19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000"/>
                                  </p:stCondLst>
                                  <p:childTnLst>
                                    <p:cmd type="call" cmd="playFrom(0.0)">
                                      <p:cBhvr>
                                        <p:cTn id="6" dur="18538"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2"/>
                </p:tgtEl>
              </p:cMediaNode>
            </p:audio>
          </p:childTnLst>
        </p:cTn>
      </p:par>
    </p:tnLst>
  </p:timing>
  <p:extLst>
    <p:ext uri="{E180D4A7-C9FB-4DFB-919C-405C955672EB}">
      <p14:showEvtLst xmlns:p14="http://schemas.microsoft.com/office/powerpoint/2010/main">
        <p14:playEvt time="32" objId="5"/>
        <p14:stopEvt time="18695" objId="5"/>
      </p14:showEvtLst>
    </p:ext>
  </p:extLs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p:txBody>
          <a:bodyPr numCol="1">
            <a:normAutofit/>
          </a:bodyPr>
          <a:lstStyle/>
          <a:p>
            <a:pPr marL="90488"/>
            <a:r>
              <a:rPr lang="ja-JP" dirty="0">
                <a:solidFill>
                  <a:schemeClr val="accent1">
                    <a:lumMod val="75000"/>
                  </a:schemeClr>
                </a:solidFill>
                <a:latin typeface="HG創英角ｺﾞｼｯｸUB" panose="020B0909000000000000" pitchFamily="49" charset="-128"/>
                <a:ea typeface="HG創英角ｺﾞｼｯｸUB" panose="020B0909000000000000" pitchFamily="49" charset="-128"/>
              </a:rPr>
              <a:t>エンジン式吸引装置</a:t>
            </a:r>
          </a:p>
        </p:txBody>
      </p:sp>
      <p:grpSp>
        <p:nvGrpSpPr>
          <p:cNvPr id="10" name="グループ化 9"/>
          <p:cNvGrpSpPr/>
          <p:nvPr/>
        </p:nvGrpSpPr>
        <p:grpSpPr>
          <a:xfrm>
            <a:off x="2501996" y="1197052"/>
            <a:ext cx="4114800" cy="2700000"/>
            <a:chOff x="2538000" y="1197052"/>
            <a:chExt cx="4114800" cy="2700000"/>
          </a:xfrm>
        </p:grpSpPr>
        <p:sp>
          <p:nvSpPr>
            <p:cNvPr id="11" name="Rectangle 12"/>
            <p:cNvSpPr>
              <a:spLocks noChangeArrowheads="1"/>
            </p:cNvSpPr>
            <p:nvPr/>
          </p:nvSpPr>
          <p:spPr>
            <a:xfrm>
              <a:off x="2538000" y="1197052"/>
              <a:ext cx="4114800" cy="2700000"/>
            </a:xfrm>
            <a:prstGeom prst="rect">
              <a:avLst/>
            </a:prstGeom>
            <a:solidFill>
              <a:schemeClr val="bg1"/>
            </a:solidFill>
            <a:ln w="12700">
              <a:solidFill>
                <a:srgbClr val="969696"/>
              </a:solidFill>
              <a:miter lim="800000"/>
              <a:headEnd/>
              <a:tailEnd/>
            </a:ln>
            <a:effectLst>
              <a:outerShdw dist="35921" dir="2700000" algn="ctr" rotWithShape="0">
                <a:schemeClr val="bg2">
                  <a:alpha val="50000"/>
                </a:schemeClr>
              </a:outerShdw>
            </a:effectLst>
          </p:spPr>
          <p:txBody>
            <a:bodyPr wrap="none" numCol="1" anchor="ctr"/>
            <a:lstStyle/>
            <a:p>
              <a:pPr>
                <a:defRPr/>
              </a:pPr>
              <a:endParaRPr lang="ja-JP"/>
            </a:p>
          </p:txBody>
        </p:sp>
        <p:pic>
          <p:nvPicPr>
            <p:cNvPr id="12" name="Picture 2" descr="DSC01140-s"/>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a:xfrm>
              <a:off x="2577600" y="1240570"/>
              <a:ext cx="4046537" cy="2624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aphicFrame>
        <p:nvGraphicFramePr>
          <p:cNvPr id="13" name="Group 22"/>
          <p:cNvGraphicFramePr>
            <a:graphicFrameLocks noGrp="1"/>
          </p:cNvGraphicFramePr>
          <p:nvPr/>
        </p:nvGraphicFramePr>
        <p:xfrm>
          <a:off x="791580" y="4141421"/>
          <a:ext cx="7956884" cy="1885414"/>
        </p:xfrm>
        <a:graphic>
          <a:graphicData uri="http://schemas.openxmlformats.org/drawingml/2006/table">
            <a:tbl>
              <a:tblPr firstRow="1">
                <a:tableStyleId>{6E25E649-3F16-4E02-A733-19D2CDBF48F0}</a:tableStyleId>
              </a:tblPr>
              <a:tblGrid>
                <a:gridCol w="2988332">
                  <a:extLst>
                    <a:ext uri="{9D8B030D-6E8A-4147-A177-3AD203B41FA5}">
                      <a16:colId xmlns:a16="http://schemas.microsoft.com/office/drawing/2014/main" val="20000"/>
                    </a:ext>
                  </a:extLst>
                </a:gridCol>
                <a:gridCol w="4968552">
                  <a:extLst>
                    <a:ext uri="{9D8B030D-6E8A-4147-A177-3AD203B41FA5}">
                      <a16:colId xmlns:a16="http://schemas.microsoft.com/office/drawing/2014/main" val="20001"/>
                    </a:ext>
                  </a:extLst>
                </a:gridCol>
              </a:tblGrid>
              <a:tr h="611190">
                <a:tc>
                  <a:txBody>
                    <a:bodyPr/>
                    <a:lstStyle>
                      <a:lvl1pPr>
                        <a:spcBef>
                          <a:spcPct val="20000"/>
                        </a:spcBef>
                        <a:buFont typeface="Arial" panose="020B0604020202020204" pitchFamily="34" charset="0"/>
                        <a:defRPr kumimoji="1" sz="28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defRPr kumimoji="1" sz="24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defRPr kumimoji="1" sz="20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20000"/>
                        </a:spcBef>
                        <a:spcAft>
                          <a:spcPct val="0"/>
                        </a:spcAft>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20000"/>
                        </a:spcBef>
                        <a:spcAft>
                          <a:spcPct val="0"/>
                        </a:spcAft>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20000"/>
                        </a:spcBef>
                        <a:spcAft>
                          <a:spcPct val="0"/>
                        </a:spcAft>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20000"/>
                        </a:spcBef>
                        <a:spcAft>
                          <a:spcPct val="0"/>
                        </a:spcAft>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9pPr>
                    </a:lstStyle>
                    <a:p>
                      <a:pPr marL="0" marR="0" lvl="0" indent="0" algn="dist" defTabSz="914400" rtl="0" eaLnBrk="1" fontAlgn="base" latinLnBrk="0" hangingPunct="1">
                        <a:lnSpc>
                          <a:spcPct val="100000"/>
                        </a:lnSpc>
                        <a:spcBef>
                          <a:spcPct val="0"/>
                        </a:spcBef>
                        <a:spcAft>
                          <a:spcPct val="0"/>
                        </a:spcAft>
                        <a:buClrTx/>
                        <a:buSzTx/>
                        <a:buFontTx/>
                        <a:buNone/>
                        <a:tabLst/>
                      </a:pPr>
                      <a:r>
                        <a:rPr kumimoji="1" lang="ja-JP" sz="2000" b="0" i="0" u="none" strike="noStrike" kern="1200" cap="none" normalizeH="0" baseline="0" dirty="0">
                          <a:ln>
                            <a:noFill/>
                          </a:ln>
                          <a:solidFill>
                            <a:schemeClr val="bg1"/>
                          </a:solidFill>
                          <a:effectLst/>
                          <a:latin typeface="HGPｺﾞｼｯｸE" pitchFamily="50" charset="-128"/>
                          <a:ea typeface="HGPｺﾞｼｯｸE" pitchFamily="50" charset="-128"/>
                          <a:cs typeface="+mn-cs"/>
                        </a:rPr>
                        <a:t>ガソリンをエネルギー源</a:t>
                      </a:r>
                    </a:p>
                  </a:txBody>
                  <a:tcPr marL="216000" marR="216000" marT="45737" marB="45737" anchor="ctr" horzOverflow="overflow">
                    <a:lnL w="12700" cap="flat" cmpd="sng" algn="ctr">
                      <a:solidFill>
                        <a:srgbClr val="E9EDF4"/>
                      </a:solidFill>
                      <a:prstDash val="solid"/>
                      <a:round/>
                      <a:headEnd type="none" w="med" len="med"/>
                      <a:tailEnd type="none" w="med" len="med"/>
                    </a:lnL>
                    <a:lnR w="28575" cap="flat" cmpd="sng" algn="ctr">
                      <a:solidFill>
                        <a:schemeClr val="bg1"/>
                      </a:solidFill>
                      <a:prstDash val="solid"/>
                      <a:round/>
                      <a:headEnd type="none" w="med" len="med"/>
                      <a:tailEnd type="none" w="med" len="med"/>
                    </a:lnR>
                    <a:lnT w="12700" cap="flat" cmpd="sng" algn="ctr">
                      <a:solidFill>
                        <a:srgbClr val="E9EDF4"/>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5F9BCD"/>
                    </a:solidFill>
                  </a:tcPr>
                </a:tc>
                <a:tc>
                  <a:txBody>
                    <a:bodyPr/>
                    <a:lstStyle>
                      <a:lvl1pPr>
                        <a:spcBef>
                          <a:spcPct val="20000"/>
                        </a:spcBef>
                        <a:buFont typeface="Arial" panose="020B0604020202020204" pitchFamily="34" charset="0"/>
                        <a:defRPr kumimoji="1" sz="28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defRPr kumimoji="1" sz="24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defRPr kumimoji="1" sz="20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20000"/>
                        </a:spcBef>
                        <a:spcAft>
                          <a:spcPct val="0"/>
                        </a:spcAft>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20000"/>
                        </a:spcBef>
                        <a:spcAft>
                          <a:spcPct val="0"/>
                        </a:spcAft>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20000"/>
                        </a:spcBef>
                        <a:spcAft>
                          <a:spcPct val="0"/>
                        </a:spcAft>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20000"/>
                        </a:spcBef>
                        <a:spcAft>
                          <a:spcPct val="0"/>
                        </a:spcAft>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sz="2000" b="0" u="none" strike="noStrike" kern="1200" cap="none" normalizeH="0" baseline="0" dirty="0">
                          <a:ln>
                            <a:noFill/>
                          </a:ln>
                          <a:solidFill>
                            <a:schemeClr val="dk1"/>
                          </a:solidFill>
                          <a:effectLst/>
                          <a:latin typeface="HGPｺﾞｼｯｸE" pitchFamily="50" charset="-128"/>
                          <a:ea typeface="HGPｺﾞｼｯｸE" pitchFamily="50" charset="-128"/>
                          <a:cs typeface="+mn-cs"/>
                        </a:rPr>
                        <a:t>電源のない場所でも連続使用可能</a:t>
                      </a:r>
                    </a:p>
                  </a:txBody>
                  <a:tcPr marL="144000" marR="108000" marT="45737" marB="45737" anchor="ctr" horzOverflow="overflow">
                    <a:lnL w="28575" cap="flat" cmpd="sng" algn="ctr">
                      <a:solidFill>
                        <a:schemeClr val="bg1"/>
                      </a:solidFill>
                      <a:prstDash val="solid"/>
                      <a:round/>
                      <a:headEnd type="none" w="med" len="med"/>
                      <a:tailEnd type="none" w="med" len="med"/>
                    </a:lnL>
                    <a:lnR w="12700" cap="flat" cmpd="sng" algn="ctr">
                      <a:solidFill>
                        <a:srgbClr val="E9EDF4"/>
                      </a:solidFill>
                      <a:prstDash val="solid"/>
                      <a:round/>
                      <a:headEnd type="none" w="med" len="med"/>
                      <a:tailEnd type="none" w="med" len="med"/>
                    </a:lnR>
                    <a:lnT w="12700" cap="flat" cmpd="sng" algn="ctr">
                      <a:solidFill>
                        <a:srgbClr val="E9EDF4"/>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4F6FA"/>
                    </a:solidFill>
                  </a:tcPr>
                </a:tc>
                <a:extLst>
                  <a:ext uri="{0D108BD9-81ED-4DB2-BD59-A6C34878D82A}">
                    <a16:rowId xmlns:a16="http://schemas.microsoft.com/office/drawing/2014/main" val="10000"/>
                  </a:ext>
                </a:extLst>
              </a:tr>
              <a:tr h="573150">
                <a:tc>
                  <a:txBody>
                    <a:bodyPr/>
                    <a:lstStyle>
                      <a:lvl1pPr>
                        <a:spcBef>
                          <a:spcPct val="20000"/>
                        </a:spcBef>
                        <a:buFont typeface="Arial" panose="020B0604020202020204" pitchFamily="34" charset="0"/>
                        <a:defRPr kumimoji="1" sz="28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defRPr kumimoji="1" sz="24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defRPr kumimoji="1" sz="20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20000"/>
                        </a:spcBef>
                        <a:spcAft>
                          <a:spcPct val="0"/>
                        </a:spcAft>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20000"/>
                        </a:spcBef>
                        <a:spcAft>
                          <a:spcPct val="0"/>
                        </a:spcAft>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20000"/>
                        </a:spcBef>
                        <a:spcAft>
                          <a:spcPct val="0"/>
                        </a:spcAft>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20000"/>
                        </a:spcBef>
                        <a:spcAft>
                          <a:spcPct val="0"/>
                        </a:spcAft>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9pPr>
                    </a:lstStyle>
                    <a:p>
                      <a:pPr marL="0" marR="0" lvl="0" indent="0" algn="dist" defTabSz="914400" rtl="0" eaLnBrk="1" fontAlgn="base" latinLnBrk="0" hangingPunct="1">
                        <a:lnSpc>
                          <a:spcPct val="100000"/>
                        </a:lnSpc>
                        <a:spcBef>
                          <a:spcPct val="0"/>
                        </a:spcBef>
                        <a:spcAft>
                          <a:spcPct val="0"/>
                        </a:spcAft>
                        <a:buClrTx/>
                        <a:buSzTx/>
                        <a:buFontTx/>
                        <a:buNone/>
                        <a:tabLst/>
                      </a:pPr>
                      <a:r>
                        <a:rPr kumimoji="1" lang="ja-JP" sz="2000" b="0" i="0" u="none" strike="noStrike" kern="1200" cap="none" normalizeH="0" baseline="0" dirty="0">
                          <a:ln>
                            <a:noFill/>
                          </a:ln>
                          <a:solidFill>
                            <a:schemeClr val="bg1"/>
                          </a:solidFill>
                          <a:effectLst/>
                          <a:latin typeface="HGPｺﾞｼｯｸE" pitchFamily="50" charset="-128"/>
                          <a:ea typeface="HGPｺﾞｼｯｸE" pitchFamily="50" charset="-128"/>
                          <a:cs typeface="+mn-cs"/>
                        </a:rPr>
                        <a:t>可　　　搬　　　式</a:t>
                      </a:r>
                    </a:p>
                  </a:txBody>
                  <a:tcPr marL="216000" marR="216000" marT="45737" marB="45737" anchor="ctr" horzOverflow="overflow">
                    <a:lnL w="12700" cap="flat" cmpd="sng" algn="ctr">
                      <a:solidFill>
                        <a:srgbClr val="E9EDF4"/>
                      </a:solidFill>
                      <a:prstDash val="solid"/>
                      <a:round/>
                      <a:headEnd type="none" w="med" len="med"/>
                      <a:tailEnd type="none" w="med" len="med"/>
                    </a:lnL>
                    <a:lnR w="28575"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5F9BCD"/>
                    </a:solidFill>
                  </a:tcPr>
                </a:tc>
                <a:tc>
                  <a:txBody>
                    <a:bodyPr/>
                    <a:lstStyle>
                      <a:lvl1pPr>
                        <a:spcBef>
                          <a:spcPct val="20000"/>
                        </a:spcBef>
                        <a:buFont typeface="Arial" panose="020B0604020202020204" pitchFamily="34" charset="0"/>
                        <a:defRPr kumimoji="1" sz="28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defRPr kumimoji="1" sz="24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defRPr kumimoji="1" sz="20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20000"/>
                        </a:spcBef>
                        <a:spcAft>
                          <a:spcPct val="0"/>
                        </a:spcAft>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20000"/>
                        </a:spcBef>
                        <a:spcAft>
                          <a:spcPct val="0"/>
                        </a:spcAft>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20000"/>
                        </a:spcBef>
                        <a:spcAft>
                          <a:spcPct val="0"/>
                        </a:spcAft>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20000"/>
                        </a:spcBef>
                        <a:spcAft>
                          <a:spcPct val="0"/>
                        </a:spcAft>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sz="2000" u="none" strike="noStrike" cap="none" normalizeH="0" baseline="0" dirty="0">
                          <a:ln>
                            <a:noFill/>
                          </a:ln>
                          <a:effectLst/>
                          <a:latin typeface="HGPｺﾞｼｯｸE" pitchFamily="50" charset="-128"/>
                          <a:ea typeface="HGPｺﾞｼｯｸE" pitchFamily="50" charset="-128"/>
                        </a:rPr>
                        <a:t>装置を移動して使用することが可能</a:t>
                      </a:r>
                      <a:endParaRPr kumimoji="1" lang="ja-JP" sz="2000" b="0" i="0" u="none" strike="noStrike" cap="none" normalizeH="0" baseline="0" dirty="0">
                        <a:ln>
                          <a:noFill/>
                        </a:ln>
                        <a:solidFill>
                          <a:schemeClr val="tx1"/>
                        </a:solidFill>
                        <a:effectLst/>
                        <a:latin typeface="HGPｺﾞｼｯｸE" pitchFamily="50" charset="-128"/>
                        <a:ea typeface="HGPｺﾞｼｯｸE" pitchFamily="50" charset="-128"/>
                      </a:endParaRPr>
                    </a:p>
                  </a:txBody>
                  <a:tcPr marL="144000" marR="108000" marT="45737" marB="45737" anchor="ctr" horzOverflow="overflow">
                    <a:lnL w="28575" cap="flat" cmpd="sng" algn="ctr">
                      <a:solidFill>
                        <a:schemeClr val="bg1"/>
                      </a:solidFill>
                      <a:prstDash val="solid"/>
                      <a:round/>
                      <a:headEnd type="none" w="med" len="med"/>
                      <a:tailEnd type="none" w="med" len="med"/>
                    </a:lnL>
                    <a:lnR w="12700" cap="flat" cmpd="sng" algn="ctr">
                      <a:solidFill>
                        <a:srgbClr val="E9EDF4"/>
                      </a:solidFill>
                      <a:prstDash val="solid"/>
                      <a:round/>
                      <a:headEnd type="none" w="med" len="med"/>
                      <a:tailEnd type="none" w="med" len="med"/>
                    </a:lnR>
                    <a:lnT w="12700" cap="flat" cmpd="sng" algn="ctr">
                      <a:solidFill>
                        <a:schemeClr val="bg1"/>
                      </a:solidFill>
                      <a:prstDash val="solid"/>
                      <a:round/>
                      <a:headEnd type="none" w="med" len="med"/>
                      <a:tailEnd type="none" w="med" len="med"/>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r h="573150">
                <a:tc>
                  <a:txBody>
                    <a:bodyPr/>
                    <a:lstStyle>
                      <a:lvl1pPr>
                        <a:spcBef>
                          <a:spcPct val="20000"/>
                        </a:spcBef>
                        <a:buFont typeface="Arial" panose="020B0604020202020204" pitchFamily="34" charset="0"/>
                        <a:defRPr kumimoji="1" sz="28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defRPr kumimoji="1" sz="24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defRPr kumimoji="1" sz="20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20000"/>
                        </a:spcBef>
                        <a:spcAft>
                          <a:spcPct val="0"/>
                        </a:spcAft>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20000"/>
                        </a:spcBef>
                        <a:spcAft>
                          <a:spcPct val="0"/>
                        </a:spcAft>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20000"/>
                        </a:spcBef>
                        <a:spcAft>
                          <a:spcPct val="0"/>
                        </a:spcAft>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20000"/>
                        </a:spcBef>
                        <a:spcAft>
                          <a:spcPct val="0"/>
                        </a:spcAft>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9pPr>
                    </a:lstStyle>
                    <a:p>
                      <a:pPr marL="0" marR="0" lvl="0" indent="0" algn="dist" defTabSz="914400" rtl="0" eaLnBrk="1" fontAlgn="base" latinLnBrk="0" hangingPunct="1">
                        <a:lnSpc>
                          <a:spcPct val="100000"/>
                        </a:lnSpc>
                        <a:spcBef>
                          <a:spcPct val="0"/>
                        </a:spcBef>
                        <a:spcAft>
                          <a:spcPct val="0"/>
                        </a:spcAft>
                        <a:buClrTx/>
                        <a:buSzTx/>
                        <a:buFontTx/>
                        <a:buNone/>
                        <a:tabLst/>
                      </a:pPr>
                      <a:r>
                        <a:rPr kumimoji="1" lang="ja-JP" sz="2000" b="0" i="0" u="none" strike="noStrike" kern="1200" cap="none" normalizeH="0" baseline="0" dirty="0">
                          <a:ln>
                            <a:noFill/>
                          </a:ln>
                          <a:solidFill>
                            <a:schemeClr val="bg1"/>
                          </a:solidFill>
                          <a:effectLst/>
                          <a:latin typeface="HGPｺﾞｼｯｸE" pitchFamily="50" charset="-128"/>
                          <a:ea typeface="HGPｺﾞｼｯｸE" pitchFamily="50" charset="-128"/>
                          <a:cs typeface="+mn-cs"/>
                        </a:rPr>
                        <a:t>吸引配管に接続</a:t>
                      </a:r>
                    </a:p>
                  </a:txBody>
                  <a:tcPr marL="216000" marR="216000" marT="45737" marB="45737" anchor="ctr" horzOverflow="overflow">
                    <a:lnL w="12700" cap="flat" cmpd="sng" algn="ctr">
                      <a:solidFill>
                        <a:srgbClr val="E9EDF4"/>
                      </a:solidFill>
                      <a:prstDash val="solid"/>
                      <a:round/>
                      <a:headEnd type="none" w="med" len="med"/>
                      <a:tailEnd type="none" w="med" len="med"/>
                    </a:lnL>
                    <a:lnR w="28575"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rgbClr val="E9EDF4"/>
                      </a:solidFill>
                      <a:prstDash val="solid"/>
                      <a:round/>
                      <a:headEnd type="none" w="med" len="med"/>
                      <a:tailEnd type="none" w="med" len="med"/>
                    </a:lnB>
                    <a:lnTlToBr w="12700" cmpd="sng">
                      <a:noFill/>
                      <a:prstDash val="solid"/>
                    </a:lnTlToBr>
                    <a:lnBlToTr w="12700" cmpd="sng">
                      <a:noFill/>
                      <a:prstDash val="solid"/>
                    </a:lnBlToTr>
                    <a:solidFill>
                      <a:srgbClr val="5F9BCD"/>
                    </a:solidFill>
                  </a:tcPr>
                </a:tc>
                <a:tc>
                  <a:txBody>
                    <a:bodyPr/>
                    <a:lstStyle>
                      <a:lvl1pPr>
                        <a:spcBef>
                          <a:spcPct val="20000"/>
                        </a:spcBef>
                        <a:buFont typeface="Arial" panose="020B0604020202020204" pitchFamily="34" charset="0"/>
                        <a:defRPr kumimoji="1" sz="28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defRPr kumimoji="1" sz="24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defRPr kumimoji="1" sz="20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20000"/>
                        </a:spcBef>
                        <a:spcAft>
                          <a:spcPct val="0"/>
                        </a:spcAft>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20000"/>
                        </a:spcBef>
                        <a:spcAft>
                          <a:spcPct val="0"/>
                        </a:spcAft>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20000"/>
                        </a:spcBef>
                        <a:spcAft>
                          <a:spcPct val="0"/>
                        </a:spcAft>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20000"/>
                        </a:spcBef>
                        <a:spcAft>
                          <a:spcPct val="0"/>
                        </a:spcAft>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sz="2000" u="none" strike="noStrike" cap="none" normalizeH="0" baseline="0" dirty="0">
                          <a:ln>
                            <a:noFill/>
                          </a:ln>
                          <a:effectLst/>
                          <a:latin typeface="HGPｺﾞｼｯｸE" pitchFamily="50" charset="-128"/>
                          <a:ea typeface="HGPｺﾞｼｯｸE" pitchFamily="50" charset="-128"/>
                        </a:rPr>
                        <a:t>吸引供給システムトラブルで中央配管圧が上昇すると、自動的に稼働</a:t>
                      </a:r>
                      <a:endParaRPr kumimoji="1" lang="ja-JP" sz="2000" b="0" i="0" u="none" strike="noStrike" cap="none" normalizeH="0" baseline="0" dirty="0">
                        <a:ln>
                          <a:noFill/>
                        </a:ln>
                        <a:solidFill>
                          <a:schemeClr val="tx1"/>
                        </a:solidFill>
                        <a:effectLst/>
                        <a:latin typeface="HGPｺﾞｼｯｸE" pitchFamily="50" charset="-128"/>
                        <a:ea typeface="HGPｺﾞｼｯｸE" pitchFamily="50" charset="-128"/>
                      </a:endParaRPr>
                    </a:p>
                  </a:txBody>
                  <a:tcPr marL="144000" marR="108000" marT="45737" marB="45737" anchor="ctr" horzOverflow="overflow">
                    <a:lnL w="28575" cap="flat" cmpd="sng" algn="ctr">
                      <a:solidFill>
                        <a:schemeClr val="bg1"/>
                      </a:solidFill>
                      <a:prstDash val="solid"/>
                      <a:round/>
                      <a:headEnd type="none" w="med" len="med"/>
                      <a:tailEnd type="none" w="med" len="med"/>
                    </a:lnL>
                    <a:lnR w="12700" cap="flat" cmpd="sng" algn="ctr">
                      <a:solidFill>
                        <a:srgbClr val="E9EDF4"/>
                      </a:solidFill>
                      <a:prstDash val="solid"/>
                      <a:round/>
                      <a:headEnd type="none" w="med" len="med"/>
                      <a:tailEnd type="none" w="med" len="med"/>
                    </a:lnR>
                    <a:lnT>
                      <a:noFill/>
                    </a:lnT>
                    <a:lnB w="12700" cap="flat" cmpd="sng" algn="ctr">
                      <a:solidFill>
                        <a:srgbClr val="E9EDF4"/>
                      </a:solidFill>
                      <a:prstDash val="solid"/>
                      <a:round/>
                      <a:headEnd type="none" w="med" len="med"/>
                      <a:tailEnd type="none" w="med" len="med"/>
                    </a:lnB>
                    <a:lnTlToBr w="12700" cmpd="sng">
                      <a:noFill/>
                      <a:prstDash val="solid"/>
                    </a:lnTlToBr>
                    <a:lnBlToTr w="12700" cmpd="sng">
                      <a:noFill/>
                      <a:prstDash val="solid"/>
                    </a:lnBlToTr>
                    <a:solidFill>
                      <a:srgbClr val="F4F6FA"/>
                    </a:solidFill>
                  </a:tcPr>
                </a:tc>
                <a:extLst>
                  <a:ext uri="{0D108BD9-81ED-4DB2-BD59-A6C34878D82A}">
                    <a16:rowId xmlns:a16="http://schemas.microsoft.com/office/drawing/2014/main" val="10002"/>
                  </a:ext>
                </a:extLst>
              </a:tr>
            </a:tbl>
          </a:graphicData>
        </a:graphic>
      </p:graphicFrame>
      <p:sp>
        <p:nvSpPr>
          <p:cNvPr id="2" name="テキスト ボックス 1">
            <a:extLst>
              <a:ext uri="{FF2B5EF4-FFF2-40B4-BE49-F238E27FC236}">
                <a16:creationId xmlns:a16="http://schemas.microsoft.com/office/drawing/2014/main" id="{AB17F717-0C06-4440-9F5D-F90A3B5CD5AB}"/>
              </a:ext>
            </a:extLst>
          </p:cNvPr>
          <p:cNvSpPr txBox="1"/>
          <p:nvPr/>
        </p:nvSpPr>
        <p:spPr>
          <a:xfrm>
            <a:off x="5367333" y="6367790"/>
            <a:ext cx="2590800" cy="261610"/>
          </a:xfrm>
          <a:prstGeom prst="rect">
            <a:avLst/>
          </a:prstGeom>
          <a:noFill/>
        </p:spPr>
        <p:txBody>
          <a:bodyPr wrap="square" rtlCol="0">
            <a:spAutoFit/>
          </a:bodyPr>
          <a:lstStyle/>
          <a:p>
            <a:pPr algn="l"/>
            <a:r>
              <a:rPr lang="ja-JP" altLang="en-US" sz="1100" dirty="0">
                <a:latin typeface="HGｺﾞｼｯｸM" panose="020B0609000000000000" pitchFamily="49" charset="-128"/>
                <a:ea typeface="HGｺﾞｼｯｸM" panose="020B0609000000000000" pitchFamily="49" charset="-128"/>
              </a:rPr>
              <a:t>写真提供　</a:t>
            </a:r>
            <a:r>
              <a:rPr lang="en-US" altLang="ja-JP" sz="1100" dirty="0">
                <a:latin typeface="HGｺﾞｼｯｸM" panose="020B0609000000000000" pitchFamily="49" charset="-128"/>
                <a:ea typeface="HGｺﾞｼｯｸM" panose="020B0609000000000000" pitchFamily="49" charset="-128"/>
              </a:rPr>
              <a:t> (</a:t>
            </a:r>
            <a:r>
              <a:rPr lang="ja-JP" altLang="en-US" sz="1100" dirty="0">
                <a:latin typeface="HGｺﾞｼｯｸM" panose="020B0609000000000000" pitchFamily="49" charset="-128"/>
                <a:ea typeface="HGｺﾞｼｯｸM" panose="020B0609000000000000" pitchFamily="49" charset="-128"/>
              </a:rPr>
              <a:t>株</a:t>
            </a:r>
            <a:r>
              <a:rPr lang="en-US" altLang="ja-JP" sz="1100" dirty="0">
                <a:latin typeface="HGｺﾞｼｯｸM" panose="020B0609000000000000" pitchFamily="49" charset="-128"/>
                <a:ea typeface="HGｺﾞｼｯｸM" panose="020B0609000000000000" pitchFamily="49" charset="-128"/>
              </a:rPr>
              <a:t>)</a:t>
            </a:r>
            <a:r>
              <a:rPr lang="ja-JP" altLang="en-US" sz="1100" dirty="0">
                <a:latin typeface="HGｺﾞｼｯｸM" panose="020B0609000000000000" pitchFamily="49" charset="-128"/>
                <a:ea typeface="HGｺﾞｼｯｸM" panose="020B0609000000000000" pitchFamily="49" charset="-128"/>
              </a:rPr>
              <a:t>セントラルユニ</a:t>
            </a:r>
          </a:p>
        </p:txBody>
      </p:sp>
      <p:sp>
        <p:nvSpPr>
          <p:cNvPr id="4" name="スライド番号プレースホルダー 3">
            <a:extLst>
              <a:ext uri="{FF2B5EF4-FFF2-40B4-BE49-F238E27FC236}">
                <a16:creationId xmlns:a16="http://schemas.microsoft.com/office/drawing/2014/main" id="{80D15F7E-17D2-461F-8279-27653DA63A8F}"/>
              </a:ext>
            </a:extLst>
          </p:cNvPr>
          <p:cNvSpPr>
            <a:spLocks noGrp="1"/>
          </p:cNvSpPr>
          <p:nvPr>
            <p:ph type="sldNum" sz="quarter" idx="4"/>
          </p:nvPr>
        </p:nvSpPr>
        <p:spPr/>
        <p:txBody>
          <a:bodyPr/>
          <a:lstStyle/>
          <a:p>
            <a:r>
              <a:rPr lang="en-US" altLang="ja-JP"/>
              <a:t> </a:t>
            </a:r>
            <a:fld id="{90E175E1-062F-4F25-BA66-D77C2BA6B6E9}" type="slidenum">
              <a:rPr lang="en-US" altLang="ja-JP" smtClean="0"/>
              <a:pPr/>
              <a:t>32</a:t>
            </a:fld>
            <a:r>
              <a:rPr lang="en-US" altLang="ja-JP"/>
              <a:t> </a:t>
            </a:r>
            <a:endParaRPr lang="ja-JP" dirty="0"/>
          </a:p>
        </p:txBody>
      </p:sp>
      <p:pic>
        <p:nvPicPr>
          <p:cNvPr id="6" name="日本医療ガス学会P32">
            <a:hlinkClick r:id="" action="ppaction://media"/>
            <a:extLst>
              <a:ext uri="{FF2B5EF4-FFF2-40B4-BE49-F238E27FC236}">
                <a16:creationId xmlns:a16="http://schemas.microsoft.com/office/drawing/2014/main" id="{D110685A-5112-4ADF-A387-548548BF171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296400" y="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advClick="0" advTm="27000"/>
    </mc:Choice>
    <mc:Fallback xmlns="">
      <p:transition advClick="0" advTm="27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000"/>
                                  </p:stCondLst>
                                  <p:childTnLst>
                                    <p:cmd type="call" cmd="playFrom(0.0)">
                                      <p:cBhvr>
                                        <p:cTn id="6" dur="2600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extLst>
    <p:ext uri="{E180D4A7-C9FB-4DFB-919C-405C955672EB}">
      <p14:showEvtLst xmlns:p14="http://schemas.microsoft.com/office/powerpoint/2010/main">
        <p14:playEvt time="13" objId="5"/>
        <p14:stopEvt time="26110" objId="5"/>
      </p14:showEvtLst>
    </p:ext>
  </p:extLs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p:txBody>
          <a:bodyPr numCol="1">
            <a:normAutofit/>
          </a:bodyPr>
          <a:lstStyle/>
          <a:p>
            <a:pPr marL="90488"/>
            <a:r>
              <a:rPr lang="ja-JP" dirty="0">
                <a:solidFill>
                  <a:schemeClr val="accent1">
                    <a:lumMod val="75000"/>
                  </a:schemeClr>
                </a:solidFill>
                <a:latin typeface="HGS創英角ｺﾞｼｯｸUB" panose="020B0900000000000000" pitchFamily="50" charset="-128"/>
                <a:ea typeface="HGS創英角ｺﾞｼｯｸUB" panose="020B0900000000000000" pitchFamily="50" charset="-128"/>
              </a:rPr>
              <a:t>インジェクター式吸引器</a:t>
            </a:r>
          </a:p>
        </p:txBody>
      </p:sp>
      <p:grpSp>
        <p:nvGrpSpPr>
          <p:cNvPr id="26" name="グループ化 25"/>
          <p:cNvGrpSpPr/>
          <p:nvPr/>
        </p:nvGrpSpPr>
        <p:grpSpPr>
          <a:xfrm>
            <a:off x="899592" y="2440740"/>
            <a:ext cx="2592288" cy="3688560"/>
            <a:chOff x="287524" y="2203996"/>
            <a:chExt cx="2808902" cy="3996779"/>
          </a:xfrm>
        </p:grpSpPr>
        <p:sp>
          <p:nvSpPr>
            <p:cNvPr id="27" name="Rectangle 12"/>
            <p:cNvSpPr>
              <a:spLocks noChangeArrowheads="1"/>
            </p:cNvSpPr>
            <p:nvPr/>
          </p:nvSpPr>
          <p:spPr>
            <a:xfrm>
              <a:off x="287524" y="2203996"/>
              <a:ext cx="2808902" cy="3996779"/>
            </a:xfrm>
            <a:prstGeom prst="rect">
              <a:avLst/>
            </a:prstGeom>
            <a:solidFill>
              <a:schemeClr val="bg1"/>
            </a:solidFill>
            <a:ln w="12700">
              <a:solidFill>
                <a:srgbClr val="969696"/>
              </a:solidFill>
              <a:miter lim="800000"/>
              <a:headEnd/>
              <a:tailEnd/>
            </a:ln>
            <a:effectLst>
              <a:outerShdw dist="35921" dir="2700000" algn="ctr" rotWithShape="0">
                <a:schemeClr val="bg2">
                  <a:alpha val="50000"/>
                </a:schemeClr>
              </a:outerShdw>
            </a:effectLst>
          </p:spPr>
          <p:txBody>
            <a:bodyPr wrap="none" numCol="1" anchor="ctr"/>
            <a:lstStyle/>
            <a:p>
              <a:pPr>
                <a:defRPr/>
              </a:pPr>
              <a:endParaRPr lang="ja-JP">
                <a:latin typeface="HGPｺﾞｼｯｸE" pitchFamily="50" charset="-128"/>
                <a:ea typeface="HGPｺﾞｼｯｸE" pitchFamily="50" charset="-128"/>
              </a:endParaRPr>
            </a:p>
          </p:txBody>
        </p:sp>
        <p:pic>
          <p:nvPicPr>
            <p:cNvPr id="28" name="Picture 2"/>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a:xfrm>
              <a:off x="320817" y="2237605"/>
              <a:ext cx="2750782" cy="393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9" name="グループ化 28"/>
          <p:cNvGrpSpPr/>
          <p:nvPr/>
        </p:nvGrpSpPr>
        <p:grpSpPr>
          <a:xfrm>
            <a:off x="826964" y="1242963"/>
            <a:ext cx="7488000" cy="1044000"/>
            <a:chOff x="1042988" y="1448780"/>
            <a:chExt cx="7488000" cy="1044000"/>
          </a:xfrm>
        </p:grpSpPr>
        <p:sp>
          <p:nvSpPr>
            <p:cNvPr id="30" name="角丸四角形 29"/>
            <p:cNvSpPr/>
            <p:nvPr/>
          </p:nvSpPr>
          <p:spPr>
            <a:xfrm>
              <a:off x="1042988" y="1448780"/>
              <a:ext cx="7488000" cy="1044000"/>
            </a:xfrm>
            <a:prstGeom prst="roundRect">
              <a:avLst>
                <a:gd name="adj" fmla="val 3132"/>
              </a:avLst>
            </a:prstGeom>
            <a:solidFill>
              <a:sysClr val="window" lastClr="FFFFFF"/>
            </a:solidFill>
            <a:ln w="12700" cap="flat" cmpd="sng" algn="ctr">
              <a:noFill/>
              <a:prstDash val="solid"/>
            </a:ln>
            <a:effectLst>
              <a:outerShdw blurRad="50800" dist="38100" dir="2700000" algn="tl" rotWithShape="0">
                <a:srgbClr val="4F81BD">
                  <a:lumMod val="75000"/>
                  <a:alpha val="36000"/>
                </a:srgb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latinLnBrk="0" hangingPunct="1">
                <a:lnSpc>
                  <a:spcPct val="100000"/>
                </a:lnSpc>
                <a:spcBef>
                  <a:spcPts val="0"/>
                </a:spcBef>
                <a:spcAft>
                  <a:spcPts val="0"/>
                </a:spcAft>
                <a:buClrTx/>
                <a:buSzTx/>
                <a:buFontTx/>
                <a:buNone/>
                <a:tabLst/>
                <a:defRPr/>
              </a:pPr>
              <a:endParaRPr kumimoji="1" lang="ja-JP" sz="1800" b="0" i="0" u="none" strike="noStrike" kern="0" cap="none" spc="0" normalizeH="0" baseline="0" noProof="0" dirty="0">
                <a:ln>
                  <a:noFill/>
                </a:ln>
                <a:solidFill>
                  <a:sysClr val="window" lastClr="FFFFFF"/>
                </a:solidFill>
                <a:effectLst/>
                <a:uLnTx/>
                <a:uFillTx/>
                <a:latin typeface="Calibri"/>
                <a:ea typeface="ＭＳ Ｐゴシック"/>
                <a:cs typeface="+mn-cs"/>
              </a:endParaRPr>
            </a:p>
          </p:txBody>
        </p:sp>
        <p:sp>
          <p:nvSpPr>
            <p:cNvPr id="31" name="角丸四角形 30"/>
            <p:cNvSpPr/>
            <p:nvPr/>
          </p:nvSpPr>
          <p:spPr>
            <a:xfrm>
              <a:off x="1115617" y="1501120"/>
              <a:ext cx="7359518" cy="921280"/>
            </a:xfrm>
            <a:prstGeom prst="roundRect">
              <a:avLst>
                <a:gd name="adj" fmla="val 4423"/>
              </a:avLst>
            </a:prstGeom>
            <a:solidFill>
              <a:srgbClr val="D9F5FF"/>
            </a:solidFill>
            <a:ln w="127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eaLnBrk="1" hangingPunct="1">
                <a:spcBef>
                  <a:spcPts val="0"/>
                </a:spcBef>
                <a:spcAft>
                  <a:spcPts val="0"/>
                </a:spcAft>
              </a:pPr>
              <a:endParaRPr lang="ja-JP" kern="0" dirty="0">
                <a:solidFill>
                  <a:sysClr val="window" lastClr="FFFFFF"/>
                </a:solidFill>
                <a:latin typeface="Calibri"/>
                <a:ea typeface="ＭＳ Ｐゴシック"/>
              </a:endParaRPr>
            </a:p>
          </p:txBody>
        </p:sp>
        <p:sp>
          <p:nvSpPr>
            <p:cNvPr id="32" name="テキスト ボックス 31"/>
            <p:cNvSpPr txBox="1"/>
            <p:nvPr/>
          </p:nvSpPr>
          <p:spPr>
            <a:xfrm>
              <a:off x="2167967" y="1556792"/>
              <a:ext cx="6040058" cy="830997"/>
            </a:xfrm>
            <a:prstGeom prst="rect">
              <a:avLst/>
            </a:prstGeom>
            <a:noFill/>
          </p:spPr>
          <p:txBody>
            <a:bodyPr wrap="square" numCol="1" rtlCol="0">
              <a:spAutoFit/>
            </a:bodyPr>
            <a:lstStyle/>
            <a:p>
              <a:pPr algn="just" eaLnBrk="1" hangingPunct="1"/>
              <a:r>
                <a:rPr lang="ja-JP" sz="1600" dirty="0">
                  <a:latin typeface="HGPｺﾞｼｯｸE" pitchFamily="50" charset="-128"/>
                  <a:ea typeface="HGPｺﾞｼｯｸE" pitchFamily="50" charset="-128"/>
                </a:rPr>
                <a:t>酸素アウトレットに接続し、インジェクターの原理により、酸素の陽圧から陰圧を得る。液体酸素の残量が十分に確保された状態で吸引が停止した際に、緊急避難的に使用する。</a:t>
              </a:r>
            </a:p>
          </p:txBody>
        </p:sp>
        <p:grpSp>
          <p:nvGrpSpPr>
            <p:cNvPr id="33" name="グループ化 32"/>
            <p:cNvGrpSpPr/>
            <p:nvPr/>
          </p:nvGrpSpPr>
          <p:grpSpPr>
            <a:xfrm>
              <a:off x="1363279" y="1628801"/>
              <a:ext cx="676482" cy="676482"/>
              <a:chOff x="3373227" y="5255264"/>
              <a:chExt cx="961350" cy="961350"/>
            </a:xfrm>
          </p:grpSpPr>
          <p:sp>
            <p:nvSpPr>
              <p:cNvPr id="34" name="円/楕円 33"/>
              <p:cNvSpPr/>
              <p:nvPr/>
            </p:nvSpPr>
            <p:spPr>
              <a:xfrm flipH="1">
                <a:off x="3373227" y="5255264"/>
                <a:ext cx="961350" cy="961350"/>
              </a:xfrm>
              <a:prstGeom prst="ellipse">
                <a:avLst/>
              </a:prstGeom>
              <a:pattFill prst="solidDmnd">
                <a:fgClr>
                  <a:srgbClr val="009BD2"/>
                </a:fgClr>
                <a:bgClr>
                  <a:srgbClr val="00B9FA"/>
                </a:bgClr>
              </a:pattFill>
              <a:ln>
                <a:noFill/>
              </a:ln>
              <a:effectLst>
                <a:outerShdw blurRad="50800" dist="38100" dir="2700000" algn="tl" rotWithShape="0">
                  <a:prstClr val="black">
                    <a:alpha val="23000"/>
                  </a:prstClr>
                </a:outerShdw>
              </a:effectLst>
            </p:spPr>
            <p:style>
              <a:lnRef idx="2">
                <a:schemeClr val="accent1">
                  <a:shade val="50000"/>
                </a:schemeClr>
              </a:lnRef>
              <a:fillRef idx="1">
                <a:schemeClr val="accent1"/>
              </a:fillRef>
              <a:effectRef idx="0">
                <a:schemeClr val="accent1"/>
              </a:effectRef>
              <a:fontRef idx="minor">
                <a:schemeClr val="lt1"/>
              </a:fontRef>
            </p:style>
            <p:txBody>
              <a:bodyPr numCol="1" rtlCol="0" anchor="ctr"/>
              <a:lstStyle/>
              <a:p>
                <a:pPr algn="ctr"/>
                <a:endParaRPr kumimoji="1" lang="ja-JP"/>
              </a:p>
            </p:txBody>
          </p:sp>
          <p:sp>
            <p:nvSpPr>
              <p:cNvPr id="35" name="テキスト ボックス 34"/>
              <p:cNvSpPr txBox="1"/>
              <p:nvPr/>
            </p:nvSpPr>
            <p:spPr>
              <a:xfrm flipH="1">
                <a:off x="3505089" y="5475899"/>
                <a:ext cx="697628" cy="338554"/>
              </a:xfrm>
              <a:prstGeom prst="rect">
                <a:avLst/>
              </a:prstGeom>
              <a:noFill/>
            </p:spPr>
            <p:txBody>
              <a:bodyPr wrap="none" numCol="1" rtlCol="0">
                <a:spAutoFit/>
              </a:bodyPr>
              <a:lstStyle/>
              <a:p>
                <a:pPr marL="0" marR="0" lvl="0" indent="0" algn="ctr" defTabSz="914400" eaLnBrk="1" latinLnBrk="0" hangingPunct="1">
                  <a:lnSpc>
                    <a:spcPct val="100000"/>
                  </a:lnSpc>
                  <a:spcBef>
                    <a:spcPts val="0"/>
                  </a:spcBef>
                  <a:spcAft>
                    <a:spcPts val="0"/>
                  </a:spcAft>
                  <a:buClrTx/>
                  <a:buSzTx/>
                  <a:buFontTx/>
                  <a:buNone/>
                  <a:tabLst/>
                  <a:defRPr/>
                </a:pPr>
                <a:r>
                  <a:rPr kumimoji="0" lang="en-US" altLang="ja-JP" sz="1600" b="1" kern="0" dirty="0">
                    <a:solidFill>
                      <a:sysClr val="window" lastClr="FFFFFF"/>
                    </a:solidFill>
                    <a:latin typeface="Arial" pitchFamily="34" charset="0"/>
                    <a:ea typeface="ＭＳ Ｐゴシック" pitchFamily="50" charset="-128"/>
                    <a:cs typeface="Arial" pitchFamily="34" charset="0"/>
                  </a:rPr>
                  <a:t>Point</a:t>
                </a:r>
              </a:p>
            </p:txBody>
          </p:sp>
          <p:sp>
            <p:nvSpPr>
              <p:cNvPr id="36" name="円/楕円 35"/>
              <p:cNvSpPr/>
              <p:nvPr/>
            </p:nvSpPr>
            <p:spPr>
              <a:xfrm flipH="1">
                <a:off x="3791572" y="5278507"/>
                <a:ext cx="124660" cy="125906"/>
              </a:xfrm>
              <a:prstGeom prst="ellipse">
                <a:avLst/>
              </a:prstGeom>
              <a:solidFill>
                <a:schemeClr val="bg1"/>
              </a:solidFill>
              <a:ln>
                <a:noFill/>
              </a:ln>
              <a:effectLst>
                <a:innerShdw dist="25400" dir="17040000">
                  <a:prstClr val="black">
                    <a:alpha val="28000"/>
                  </a:prstClr>
                </a:innerShdw>
              </a:effectLst>
            </p:spPr>
            <p:style>
              <a:lnRef idx="2">
                <a:schemeClr val="accent1">
                  <a:shade val="50000"/>
                </a:schemeClr>
              </a:lnRef>
              <a:fillRef idx="1">
                <a:schemeClr val="accent1"/>
              </a:fillRef>
              <a:effectRef idx="0">
                <a:schemeClr val="accent1"/>
              </a:effectRef>
              <a:fontRef idx="minor">
                <a:schemeClr val="lt1"/>
              </a:fontRef>
            </p:style>
            <p:txBody>
              <a:bodyPr numCol="1" rtlCol="0" anchor="ctr"/>
              <a:lstStyle/>
              <a:p>
                <a:pPr algn="ctr"/>
                <a:endParaRPr kumimoji="1" lang="ja-JP"/>
              </a:p>
            </p:txBody>
          </p:sp>
        </p:grpSp>
      </p:grpSp>
      <p:graphicFrame>
        <p:nvGraphicFramePr>
          <p:cNvPr id="37" name="表 36"/>
          <p:cNvGraphicFramePr>
            <a:graphicFrameLocks noGrp="1"/>
          </p:cNvGraphicFramePr>
          <p:nvPr/>
        </p:nvGraphicFramePr>
        <p:xfrm>
          <a:off x="3792252" y="2485706"/>
          <a:ext cx="4524164" cy="3619754"/>
        </p:xfrm>
        <a:graphic>
          <a:graphicData uri="http://schemas.openxmlformats.org/drawingml/2006/table">
            <a:tbl>
              <a:tblPr firstRow="1" bandRow="1">
                <a:tableStyleId>{5C22544A-7EE6-4342-B048-85BDC9FD1C3A}</a:tableStyleId>
              </a:tblPr>
              <a:tblGrid>
                <a:gridCol w="2262082">
                  <a:extLst>
                    <a:ext uri="{9D8B030D-6E8A-4147-A177-3AD203B41FA5}">
                      <a16:colId xmlns:a16="http://schemas.microsoft.com/office/drawing/2014/main" val="20000"/>
                    </a:ext>
                  </a:extLst>
                </a:gridCol>
                <a:gridCol w="2262082">
                  <a:extLst>
                    <a:ext uri="{9D8B030D-6E8A-4147-A177-3AD203B41FA5}">
                      <a16:colId xmlns:a16="http://schemas.microsoft.com/office/drawing/2014/main" val="20001"/>
                    </a:ext>
                  </a:extLst>
                </a:gridCol>
              </a:tblGrid>
              <a:tr h="539007">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sz="1800" b="0" i="0" u="none" strike="noStrike" kern="1200" cap="none" normalizeH="0" baseline="0" dirty="0">
                          <a:ln>
                            <a:noFill/>
                          </a:ln>
                          <a:solidFill>
                            <a:schemeClr val="bg1"/>
                          </a:solidFill>
                          <a:effectLst/>
                          <a:latin typeface="HGPｺﾞｼｯｸE" pitchFamily="50" charset="-128"/>
                          <a:ea typeface="HGPｺﾞｼｯｸE" pitchFamily="50" charset="-128"/>
                          <a:cs typeface="+mn-cs"/>
                        </a:rPr>
                        <a:t>利点</a:t>
                      </a:r>
                    </a:p>
                  </a:txBody>
                  <a:tcPr anchor="ctr">
                    <a:solidFill>
                      <a:srgbClr val="5F9BCD"/>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sz="1800" b="0" i="0" u="none" strike="noStrike" kern="1200" cap="none" normalizeH="0" baseline="0" dirty="0">
                          <a:ln>
                            <a:noFill/>
                          </a:ln>
                          <a:solidFill>
                            <a:schemeClr val="bg1"/>
                          </a:solidFill>
                          <a:effectLst/>
                          <a:latin typeface="HGPｺﾞｼｯｸE" pitchFamily="50" charset="-128"/>
                          <a:ea typeface="HGPｺﾞｼｯｸE" pitchFamily="50" charset="-128"/>
                          <a:cs typeface="+mn-cs"/>
                        </a:rPr>
                        <a:t>欠点</a:t>
                      </a:r>
                    </a:p>
                  </a:txBody>
                  <a:tcPr anchor="ctr">
                    <a:solidFill>
                      <a:srgbClr val="5F9BCD"/>
                    </a:solidFill>
                  </a:tcPr>
                </a:tc>
                <a:extLst>
                  <a:ext uri="{0D108BD9-81ED-4DB2-BD59-A6C34878D82A}">
                    <a16:rowId xmlns:a16="http://schemas.microsoft.com/office/drawing/2014/main" val="10000"/>
                  </a:ext>
                </a:extLst>
              </a:tr>
              <a:tr h="3080747">
                <a:tc>
                  <a:txBody>
                    <a:bodyPr/>
                    <a:lstStyle/>
                    <a:p>
                      <a:pPr marL="180975" indent="-180975" algn="l" defTabSz="914400" rtl="0" eaLnBrk="1" latinLnBrk="0" hangingPunct="1">
                        <a:spcBef>
                          <a:spcPts val="1200"/>
                        </a:spcBef>
                        <a:buFont typeface="Arial" pitchFamily="34" charset="0"/>
                        <a:buChar char="•"/>
                      </a:pPr>
                      <a:r>
                        <a:rPr kumimoji="1" lang="ja-JP" sz="1800" kern="1200" dirty="0">
                          <a:solidFill>
                            <a:schemeClr val="dk1"/>
                          </a:solidFill>
                          <a:latin typeface="HGPｺﾞｼｯｸE" pitchFamily="50" charset="-128"/>
                          <a:ea typeface="HGPｺﾞｼｯｸE" pitchFamily="50" charset="-128"/>
                          <a:cs typeface="+mn-cs"/>
                        </a:rPr>
                        <a:t>中央配管と同等の吸引圧</a:t>
                      </a:r>
                      <a:endParaRPr kumimoji="1" lang="en-US" altLang="ja-JP" sz="1800" kern="1200" dirty="0">
                        <a:solidFill>
                          <a:schemeClr val="dk1"/>
                        </a:solidFill>
                        <a:latin typeface="HGPｺﾞｼｯｸE" pitchFamily="50" charset="-128"/>
                        <a:ea typeface="HGPｺﾞｼｯｸE" pitchFamily="50" charset="-128"/>
                        <a:cs typeface="+mn-cs"/>
                      </a:endParaRPr>
                    </a:p>
                    <a:p>
                      <a:pPr marL="180975" indent="-180975" algn="l" defTabSz="914400" rtl="0" eaLnBrk="1" latinLnBrk="0" hangingPunct="1">
                        <a:spcBef>
                          <a:spcPts val="1200"/>
                        </a:spcBef>
                        <a:buFont typeface="Arial" pitchFamily="34" charset="0"/>
                        <a:buChar char="•"/>
                      </a:pPr>
                      <a:r>
                        <a:rPr kumimoji="1" lang="ja-JP" sz="1800" kern="1200" dirty="0">
                          <a:solidFill>
                            <a:schemeClr val="dk1"/>
                          </a:solidFill>
                          <a:latin typeface="HGPｺﾞｼｯｸE" pitchFamily="50" charset="-128"/>
                          <a:ea typeface="HGPｺﾞｼｯｸE" pitchFamily="50" charset="-128"/>
                          <a:cs typeface="+mn-cs"/>
                        </a:rPr>
                        <a:t>通常使用している吸引瓶を使用可能</a:t>
                      </a:r>
                    </a:p>
                    <a:p>
                      <a:pPr marL="342900" marR="0" lvl="0" indent="-342900" algn="l" defTabSz="914400" rtl="0" eaLnBrk="1" fontAlgn="base" latinLnBrk="0" hangingPunct="1">
                        <a:lnSpc>
                          <a:spcPct val="100000"/>
                        </a:lnSpc>
                        <a:spcBef>
                          <a:spcPct val="0"/>
                        </a:spcBef>
                        <a:spcAft>
                          <a:spcPct val="0"/>
                        </a:spcAft>
                        <a:buClrTx/>
                        <a:buSzTx/>
                        <a:buFont typeface="Arial" pitchFamily="34" charset="0"/>
                        <a:buChar char="•"/>
                        <a:tabLst/>
                      </a:pPr>
                      <a:endParaRPr kumimoji="1" lang="ja-JP" sz="1800" u="none" strike="noStrike" kern="1200" cap="none" normalizeH="0" baseline="0" dirty="0">
                        <a:ln>
                          <a:noFill/>
                        </a:ln>
                        <a:solidFill>
                          <a:schemeClr val="dk1"/>
                        </a:solidFill>
                        <a:effectLst/>
                        <a:latin typeface="HGPｺﾞｼｯｸE" pitchFamily="50" charset="-128"/>
                        <a:ea typeface="HGPｺﾞｼｯｸE" pitchFamily="50" charset="-128"/>
                        <a:cs typeface="+mn-cs"/>
                      </a:endParaRPr>
                    </a:p>
                  </a:txBody>
                  <a:tcPr marT="216000">
                    <a:solidFill>
                      <a:srgbClr val="F4F6FA"/>
                    </a:solidFill>
                  </a:tcPr>
                </a:tc>
                <a:tc>
                  <a:txBody>
                    <a:bodyPr/>
                    <a:lstStyle/>
                    <a:p>
                      <a:pPr marL="180975" indent="-180975" algn="l" defTabSz="914400" rtl="0" eaLnBrk="1" latinLnBrk="0" hangingPunct="1">
                        <a:spcBef>
                          <a:spcPts val="1200"/>
                        </a:spcBef>
                        <a:buFont typeface="Arial" pitchFamily="34" charset="0"/>
                        <a:buChar char="•"/>
                      </a:pPr>
                      <a:r>
                        <a:rPr kumimoji="1" lang="ja-JP" sz="1800" kern="1200" dirty="0">
                          <a:solidFill>
                            <a:schemeClr val="dk1"/>
                          </a:solidFill>
                          <a:latin typeface="HGPｺﾞｼｯｸE" pitchFamily="50" charset="-128"/>
                          <a:ea typeface="HGPｺﾞｼｯｸE" pitchFamily="50" charset="-128"/>
                          <a:cs typeface="+mn-cs"/>
                        </a:rPr>
                        <a:t>大量の酸素を必要</a:t>
                      </a:r>
                      <a:endParaRPr kumimoji="1" lang="en-US" altLang="ja-JP" sz="1800" kern="1200" dirty="0">
                        <a:solidFill>
                          <a:schemeClr val="dk1"/>
                        </a:solidFill>
                        <a:latin typeface="HGPｺﾞｼｯｸE" pitchFamily="50" charset="-128"/>
                        <a:ea typeface="HGPｺﾞｼｯｸE" pitchFamily="50" charset="-128"/>
                        <a:cs typeface="+mn-cs"/>
                      </a:endParaRPr>
                    </a:p>
                    <a:p>
                      <a:pPr marL="180975" indent="-180975" algn="l" defTabSz="914400" rtl="0" eaLnBrk="1" latinLnBrk="0" hangingPunct="1">
                        <a:spcBef>
                          <a:spcPts val="1200"/>
                        </a:spcBef>
                        <a:buFont typeface="Arial" pitchFamily="34" charset="0"/>
                        <a:buChar char="•"/>
                      </a:pPr>
                      <a:r>
                        <a:rPr kumimoji="1" lang="ja-JP" sz="1800" kern="1200" dirty="0">
                          <a:solidFill>
                            <a:schemeClr val="dk1"/>
                          </a:solidFill>
                          <a:latin typeface="HGPｺﾞｼｯｸE" pitchFamily="50" charset="-128"/>
                          <a:ea typeface="HGPｺﾞｼｯｸE" pitchFamily="50" charset="-128"/>
                          <a:cs typeface="+mn-cs"/>
                        </a:rPr>
                        <a:t>室内の酸素濃度　上昇に伴い火気に注意</a:t>
                      </a:r>
                      <a:endParaRPr kumimoji="1" lang="en-US" altLang="ja-JP" sz="1800" kern="1200" dirty="0">
                        <a:solidFill>
                          <a:schemeClr val="dk1"/>
                        </a:solidFill>
                        <a:latin typeface="HGPｺﾞｼｯｸE" pitchFamily="50" charset="-128"/>
                        <a:ea typeface="HGPｺﾞｼｯｸE" pitchFamily="50" charset="-128"/>
                        <a:cs typeface="+mn-cs"/>
                      </a:endParaRPr>
                    </a:p>
                    <a:p>
                      <a:pPr marL="180975" indent="-180975" algn="l" defTabSz="914400" rtl="0" eaLnBrk="1" latinLnBrk="0" hangingPunct="1">
                        <a:spcBef>
                          <a:spcPts val="1200"/>
                        </a:spcBef>
                        <a:buFont typeface="Arial" pitchFamily="34" charset="0"/>
                        <a:buChar char="•"/>
                      </a:pPr>
                      <a:r>
                        <a:rPr kumimoji="1" lang="ja-JP" sz="1800" kern="1200" dirty="0">
                          <a:solidFill>
                            <a:schemeClr val="dk1"/>
                          </a:solidFill>
                          <a:latin typeface="HGPｺﾞｼｯｸE" pitchFamily="50" charset="-128"/>
                          <a:ea typeface="HGPｺﾞｼｯｸE" pitchFamily="50" charset="-128"/>
                          <a:cs typeface="+mn-cs"/>
                        </a:rPr>
                        <a:t>空気感染性の湿性生体物を吸引すると、周囲の環境が汚染される可能性</a:t>
                      </a:r>
                    </a:p>
                  </a:txBody>
                  <a:tcPr marT="216000">
                    <a:solidFill>
                      <a:srgbClr val="F4F6FA"/>
                    </a:solidFill>
                  </a:tcPr>
                </a:tc>
                <a:extLst>
                  <a:ext uri="{0D108BD9-81ED-4DB2-BD59-A6C34878D82A}">
                    <a16:rowId xmlns:a16="http://schemas.microsoft.com/office/drawing/2014/main" val="10001"/>
                  </a:ext>
                </a:extLst>
              </a:tr>
            </a:tbl>
          </a:graphicData>
        </a:graphic>
      </p:graphicFrame>
      <p:sp>
        <p:nvSpPr>
          <p:cNvPr id="3" name="スライド番号プレースホルダー 2">
            <a:extLst>
              <a:ext uri="{FF2B5EF4-FFF2-40B4-BE49-F238E27FC236}">
                <a16:creationId xmlns:a16="http://schemas.microsoft.com/office/drawing/2014/main" id="{EBFAD724-228F-4E19-966D-627E9215F86F}"/>
              </a:ext>
            </a:extLst>
          </p:cNvPr>
          <p:cNvSpPr>
            <a:spLocks noGrp="1"/>
          </p:cNvSpPr>
          <p:nvPr>
            <p:ph type="sldNum" sz="quarter" idx="4"/>
          </p:nvPr>
        </p:nvSpPr>
        <p:spPr/>
        <p:txBody>
          <a:bodyPr/>
          <a:lstStyle/>
          <a:p>
            <a:r>
              <a:rPr lang="en-US" altLang="ja-JP"/>
              <a:t> </a:t>
            </a:r>
            <a:fld id="{90E175E1-062F-4F25-BA66-D77C2BA6B6E9}" type="slidenum">
              <a:rPr lang="en-US" altLang="ja-JP" smtClean="0"/>
              <a:pPr/>
              <a:t>33</a:t>
            </a:fld>
            <a:r>
              <a:rPr lang="en-US" altLang="ja-JP"/>
              <a:t> </a:t>
            </a:r>
            <a:endParaRPr lang="ja-JP" dirty="0"/>
          </a:p>
        </p:txBody>
      </p:sp>
      <p:sp>
        <p:nvSpPr>
          <p:cNvPr id="17" name="テキスト ボックス 16">
            <a:extLst>
              <a:ext uri="{FF2B5EF4-FFF2-40B4-BE49-F238E27FC236}">
                <a16:creationId xmlns:a16="http://schemas.microsoft.com/office/drawing/2014/main" id="{F396DF35-FBB4-4482-A735-CDDAD1BE3CFA}"/>
              </a:ext>
            </a:extLst>
          </p:cNvPr>
          <p:cNvSpPr txBox="1"/>
          <p:nvPr/>
        </p:nvSpPr>
        <p:spPr>
          <a:xfrm>
            <a:off x="5367333" y="6367790"/>
            <a:ext cx="2590800" cy="261610"/>
          </a:xfrm>
          <a:prstGeom prst="rect">
            <a:avLst/>
          </a:prstGeom>
          <a:noFill/>
        </p:spPr>
        <p:txBody>
          <a:bodyPr wrap="square" rtlCol="0">
            <a:spAutoFit/>
          </a:bodyPr>
          <a:lstStyle/>
          <a:p>
            <a:pPr algn="l"/>
            <a:r>
              <a:rPr lang="ja-JP" altLang="en-US" sz="1100" dirty="0">
                <a:latin typeface="HGｺﾞｼｯｸM" panose="020B0609000000000000" pitchFamily="49" charset="-128"/>
                <a:ea typeface="HGｺﾞｼｯｸM" panose="020B0609000000000000" pitchFamily="49" charset="-128"/>
              </a:rPr>
              <a:t>写真提供　</a:t>
            </a:r>
            <a:r>
              <a:rPr lang="en-US" altLang="ja-JP" sz="1100" dirty="0">
                <a:latin typeface="HGｺﾞｼｯｸM" panose="020B0609000000000000" pitchFamily="49" charset="-128"/>
                <a:ea typeface="HGｺﾞｼｯｸM" panose="020B0609000000000000" pitchFamily="49" charset="-128"/>
              </a:rPr>
              <a:t> (</a:t>
            </a:r>
            <a:r>
              <a:rPr lang="ja-JP" altLang="en-US" sz="1100" dirty="0">
                <a:latin typeface="HGｺﾞｼｯｸM" panose="020B0609000000000000" pitchFamily="49" charset="-128"/>
                <a:ea typeface="HGｺﾞｼｯｸM" panose="020B0609000000000000" pitchFamily="49" charset="-128"/>
              </a:rPr>
              <a:t>株</a:t>
            </a:r>
            <a:r>
              <a:rPr lang="en-US" altLang="ja-JP" sz="1100" dirty="0">
                <a:latin typeface="HGｺﾞｼｯｸM" panose="020B0609000000000000" pitchFamily="49" charset="-128"/>
                <a:ea typeface="HGｺﾞｼｯｸM" panose="020B0609000000000000" pitchFamily="49" charset="-128"/>
              </a:rPr>
              <a:t>)</a:t>
            </a:r>
            <a:r>
              <a:rPr lang="ja-JP" altLang="en-US" sz="1100" dirty="0">
                <a:latin typeface="HGｺﾞｼｯｸM" panose="020B0609000000000000" pitchFamily="49" charset="-128"/>
                <a:ea typeface="HGｺﾞｼｯｸM" panose="020B0609000000000000" pitchFamily="49" charset="-128"/>
              </a:rPr>
              <a:t>セントラルユニ</a:t>
            </a:r>
          </a:p>
        </p:txBody>
      </p:sp>
      <p:pic>
        <p:nvPicPr>
          <p:cNvPr id="5" name="日本医療ガス学会P33">
            <a:hlinkClick r:id="" action="ppaction://media"/>
            <a:extLst>
              <a:ext uri="{FF2B5EF4-FFF2-40B4-BE49-F238E27FC236}">
                <a16:creationId xmlns:a16="http://schemas.microsoft.com/office/drawing/2014/main" id="{C92DF948-4F4B-4327-8DBC-4ED21A16864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296400" y="-21292"/>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advClick="0" advTm="50000"/>
    </mc:Choice>
    <mc:Fallback xmlns="">
      <p:transition advClick="0" advTm="5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000"/>
                                  </p:stCondLst>
                                  <p:childTnLst>
                                    <p:cmd type="call" cmd="playFrom(0.0)">
                                      <p:cBhvr>
                                        <p:cTn id="6" dur="4938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extLst>
    <p:ext uri="{E180D4A7-C9FB-4DFB-919C-405C955672EB}">
      <p14:showEvtLst xmlns:p14="http://schemas.microsoft.com/office/powerpoint/2010/main">
        <p14:playEvt time="10" objId="2"/>
        <p14:stopEvt time="49489" objId="2"/>
      </p14:showEvtLst>
    </p:ext>
  </p:extLs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タイトル 1"/>
          <p:cNvSpPr>
            <a:spLocks noGrp="1"/>
          </p:cNvSpPr>
          <p:nvPr>
            <p:ph type="title"/>
          </p:nvPr>
        </p:nvSpPr>
        <p:spPr/>
        <p:txBody>
          <a:bodyPr>
            <a:normAutofit/>
          </a:bodyPr>
          <a:lstStyle/>
          <a:p>
            <a:pPr marL="90488"/>
            <a:r>
              <a:rPr lang="ja-JP" altLang="en-US" dirty="0">
                <a:solidFill>
                  <a:schemeClr val="accent1">
                    <a:lumMod val="75000"/>
                  </a:schemeClr>
                </a:solidFill>
                <a:latin typeface="HGP創英角ｺﾞｼｯｸUB" pitchFamily="50" charset="-128"/>
                <a:ea typeface="HGP創英角ｺﾞｼｯｸUB" pitchFamily="50" charset="-128"/>
              </a:rPr>
              <a:t>災害時の対応</a:t>
            </a:r>
          </a:p>
        </p:txBody>
      </p:sp>
      <p:grpSp>
        <p:nvGrpSpPr>
          <p:cNvPr id="3" name="グループ化 2"/>
          <p:cNvGrpSpPr/>
          <p:nvPr/>
        </p:nvGrpSpPr>
        <p:grpSpPr>
          <a:xfrm>
            <a:off x="719572" y="1304925"/>
            <a:ext cx="2412000" cy="1440000"/>
            <a:chOff x="719572" y="1484784"/>
            <a:chExt cx="2412000" cy="1440000"/>
          </a:xfrm>
        </p:grpSpPr>
        <p:sp>
          <p:nvSpPr>
            <p:cNvPr id="17" name="角丸四角形 16"/>
            <p:cNvSpPr/>
            <p:nvPr/>
          </p:nvSpPr>
          <p:spPr bwMode="auto">
            <a:xfrm>
              <a:off x="719572" y="1484784"/>
              <a:ext cx="2412000" cy="1440000"/>
            </a:xfrm>
            <a:prstGeom prst="roundRect">
              <a:avLst>
                <a:gd name="adj" fmla="val 6234"/>
              </a:avLst>
            </a:prstGeom>
            <a:solidFill>
              <a:schemeClr val="bg1"/>
            </a:solidFill>
            <a:ln w="12700">
              <a:noFill/>
            </a:ln>
            <a:effectLst>
              <a:outerShdw blurRad="50800" dist="38100" dir="2700000" algn="tl" rotWithShape="0">
                <a:schemeClr val="accent1">
                  <a:lumMod val="75000"/>
                  <a:alpha val="3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ja-JP" altLang="en-US" dirty="0">
                  <a:solidFill>
                    <a:schemeClr val="lt1"/>
                  </a:solidFill>
                  <a:latin typeface="+mn-lt"/>
                  <a:ea typeface="+mn-ea"/>
                </a:rPr>
                <a:t>医療ガスを使用している患者の安全確保</a:t>
              </a:r>
              <a:endParaRPr lang="en-US" altLang="ja-JP" dirty="0">
                <a:solidFill>
                  <a:schemeClr val="lt1"/>
                </a:solidFill>
                <a:latin typeface="+mn-lt"/>
                <a:ea typeface="+mn-ea"/>
              </a:endParaRPr>
            </a:p>
          </p:txBody>
        </p:sp>
        <p:sp>
          <p:nvSpPr>
            <p:cNvPr id="15" name="角丸四角形 14"/>
            <p:cNvSpPr/>
            <p:nvPr/>
          </p:nvSpPr>
          <p:spPr bwMode="auto">
            <a:xfrm>
              <a:off x="755442" y="1520708"/>
              <a:ext cx="2340260" cy="1368152"/>
            </a:xfrm>
            <a:prstGeom prst="roundRect">
              <a:avLst>
                <a:gd name="adj" fmla="val 6234"/>
              </a:avLst>
            </a:prstGeom>
            <a:solidFill>
              <a:srgbClr val="DDF2FF"/>
            </a:solidFill>
            <a:ln w="12700" cap="flat" cmpd="sng" algn="ctr">
              <a:noFill/>
              <a:prstDash val="solid"/>
            </a:ln>
            <a:effectLst/>
          </p:spPr>
          <p:txBody>
            <a:bodyPr rot="0" spcFirstLastPara="0" vertOverflow="overflow" horzOverflow="overflow" vert="horz" wrap="square" lIns="36000" tIns="45720" rIns="36000" bIns="45720" numCol="1" spcCol="0" rtlCol="0" fromWordArt="0" anchor="ctr" anchorCtr="0" forceAA="0" compatLnSpc="1">
              <a:prstTxWarp prst="textNoShape">
                <a:avLst/>
              </a:prstTxWarp>
              <a:noAutofit/>
            </a:bodyPr>
            <a:lstStyle/>
            <a:p>
              <a:pPr marL="355600" indent="-355600" eaLnBrk="1" fontAlgn="auto" hangingPunct="1">
                <a:spcBef>
                  <a:spcPts val="0"/>
                </a:spcBef>
                <a:spcAft>
                  <a:spcPts val="0"/>
                </a:spcAft>
              </a:pPr>
              <a:r>
                <a:rPr lang="ja-JP" altLang="en-US" sz="2000" kern="0" dirty="0">
                  <a:solidFill>
                    <a:schemeClr val="tx2"/>
                  </a:solidFill>
                  <a:latin typeface="HGPｺﾞｼｯｸE" pitchFamily="50" charset="-128"/>
                  <a:ea typeface="HGPｺﾞｼｯｸE" pitchFamily="50" charset="-128"/>
                </a:rPr>
                <a:t>① 医療ガスを使用している患者の安全確保</a:t>
              </a:r>
              <a:endParaRPr lang="en-US" altLang="ja-JP" sz="2000" kern="0" dirty="0">
                <a:solidFill>
                  <a:schemeClr val="tx2"/>
                </a:solidFill>
                <a:latin typeface="HGPｺﾞｼｯｸE" pitchFamily="50" charset="-128"/>
                <a:ea typeface="HGPｺﾞｼｯｸE" pitchFamily="50" charset="-128"/>
              </a:endParaRPr>
            </a:p>
          </p:txBody>
        </p:sp>
      </p:grpSp>
      <p:grpSp>
        <p:nvGrpSpPr>
          <p:cNvPr id="26" name="グループ化 25"/>
          <p:cNvGrpSpPr/>
          <p:nvPr/>
        </p:nvGrpSpPr>
        <p:grpSpPr>
          <a:xfrm>
            <a:off x="3338803" y="1304925"/>
            <a:ext cx="2412000" cy="1440000"/>
            <a:chOff x="719572" y="1484784"/>
            <a:chExt cx="2412000" cy="1440000"/>
          </a:xfrm>
        </p:grpSpPr>
        <p:sp>
          <p:nvSpPr>
            <p:cNvPr id="27" name="角丸四角形 26"/>
            <p:cNvSpPr/>
            <p:nvPr/>
          </p:nvSpPr>
          <p:spPr bwMode="auto">
            <a:xfrm>
              <a:off x="719572" y="1484784"/>
              <a:ext cx="2412000" cy="1440000"/>
            </a:xfrm>
            <a:prstGeom prst="roundRect">
              <a:avLst>
                <a:gd name="adj" fmla="val 6234"/>
              </a:avLst>
            </a:prstGeom>
            <a:solidFill>
              <a:schemeClr val="bg1"/>
            </a:solidFill>
            <a:ln w="12700">
              <a:noFill/>
            </a:ln>
            <a:effectLst>
              <a:outerShdw blurRad="50800" dist="38100" dir="2700000" algn="tl" rotWithShape="0">
                <a:schemeClr val="accent1">
                  <a:lumMod val="75000"/>
                  <a:alpha val="3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45720" rIns="91440" bIns="45720" numCol="1" spcCol="0" rtlCol="0" fromWordArt="0" anchor="ctr" anchorCtr="0" forceAA="0" compatLnSpc="1">
              <a:prstTxWarp prst="textNoShape">
                <a:avLst/>
              </a:prstTxWarp>
              <a:noAutofit/>
            </a:bodyPr>
            <a:lstStyle/>
            <a:p>
              <a:pPr algn="ctr"/>
              <a:r>
                <a:rPr lang="ja-JP" altLang="en-US" dirty="0">
                  <a:solidFill>
                    <a:schemeClr val="lt1"/>
                  </a:solidFill>
                  <a:latin typeface="+mn-lt"/>
                  <a:ea typeface="+mn-ea"/>
                </a:rPr>
                <a:t>医療ガスを使用している患者の安全確保</a:t>
              </a:r>
              <a:endParaRPr lang="en-US" altLang="ja-JP" dirty="0">
                <a:solidFill>
                  <a:schemeClr val="lt1"/>
                </a:solidFill>
                <a:latin typeface="+mn-lt"/>
                <a:ea typeface="+mn-ea"/>
              </a:endParaRPr>
            </a:p>
          </p:txBody>
        </p:sp>
        <p:sp>
          <p:nvSpPr>
            <p:cNvPr id="28" name="角丸四角形 27"/>
            <p:cNvSpPr/>
            <p:nvPr/>
          </p:nvSpPr>
          <p:spPr bwMode="auto">
            <a:xfrm>
              <a:off x="755442" y="1520708"/>
              <a:ext cx="2340260" cy="1368152"/>
            </a:xfrm>
            <a:prstGeom prst="roundRect">
              <a:avLst>
                <a:gd name="adj" fmla="val 6234"/>
              </a:avLst>
            </a:prstGeom>
            <a:solidFill>
              <a:srgbClr val="DDF2FF"/>
            </a:solidFill>
            <a:ln w="12700" cap="flat" cmpd="sng" algn="ctr">
              <a:noFill/>
              <a:prstDash val="solid"/>
            </a:ln>
            <a:effectLst/>
          </p:spPr>
          <p:txBody>
            <a:bodyPr rot="0" spcFirstLastPara="0" vertOverflow="overflow" horzOverflow="overflow" vert="horz" wrap="square" lIns="36000" tIns="45720" rIns="36000" bIns="45720" numCol="1" spcCol="0" rtlCol="0" fromWordArt="0" anchor="ctr" anchorCtr="0" forceAA="0" compatLnSpc="1">
              <a:prstTxWarp prst="textNoShape">
                <a:avLst/>
              </a:prstTxWarp>
              <a:noAutofit/>
            </a:bodyPr>
            <a:lstStyle/>
            <a:p>
              <a:pPr marL="355600" indent="-355600" eaLnBrk="1" fontAlgn="auto" hangingPunct="1">
                <a:spcBef>
                  <a:spcPts val="0"/>
                </a:spcBef>
                <a:spcAft>
                  <a:spcPts val="0"/>
                </a:spcAft>
              </a:pPr>
              <a:r>
                <a:rPr lang="ja-JP" altLang="en-US" sz="2000" kern="0" dirty="0">
                  <a:solidFill>
                    <a:schemeClr val="tx2"/>
                  </a:solidFill>
                  <a:latin typeface="HGPｺﾞｼｯｸE" pitchFamily="50" charset="-128"/>
                  <a:ea typeface="HGPｺﾞｼｯｸE" pitchFamily="50" charset="-128"/>
                </a:rPr>
                <a:t>② 医療ガス供給設備の緊急点検の実施</a:t>
              </a:r>
            </a:p>
          </p:txBody>
        </p:sp>
      </p:grpSp>
      <p:grpSp>
        <p:nvGrpSpPr>
          <p:cNvPr id="29" name="グループ化 28"/>
          <p:cNvGrpSpPr/>
          <p:nvPr/>
        </p:nvGrpSpPr>
        <p:grpSpPr>
          <a:xfrm>
            <a:off x="5958035" y="1304925"/>
            <a:ext cx="2412000" cy="1440000"/>
            <a:chOff x="719572" y="1484784"/>
            <a:chExt cx="2412000" cy="1440000"/>
          </a:xfrm>
        </p:grpSpPr>
        <p:sp>
          <p:nvSpPr>
            <p:cNvPr id="30" name="角丸四角形 29"/>
            <p:cNvSpPr/>
            <p:nvPr/>
          </p:nvSpPr>
          <p:spPr bwMode="auto">
            <a:xfrm>
              <a:off x="719572" y="1484784"/>
              <a:ext cx="2412000" cy="1440000"/>
            </a:xfrm>
            <a:prstGeom prst="roundRect">
              <a:avLst>
                <a:gd name="adj" fmla="val 6234"/>
              </a:avLst>
            </a:prstGeom>
            <a:solidFill>
              <a:schemeClr val="bg1"/>
            </a:solidFill>
            <a:ln w="12700">
              <a:noFill/>
            </a:ln>
            <a:effectLst>
              <a:outerShdw blurRad="50800" dist="38100" dir="2700000" algn="tl" rotWithShape="0">
                <a:schemeClr val="accent1">
                  <a:lumMod val="75000"/>
                  <a:alpha val="3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ja-JP" altLang="en-US" dirty="0">
                  <a:solidFill>
                    <a:schemeClr val="lt1"/>
                  </a:solidFill>
                  <a:latin typeface="+mn-lt"/>
                  <a:ea typeface="+mn-ea"/>
                </a:rPr>
                <a:t>医療ガスを使用している患者の安全確保</a:t>
              </a:r>
              <a:endParaRPr lang="en-US" altLang="ja-JP" dirty="0">
                <a:solidFill>
                  <a:schemeClr val="lt1"/>
                </a:solidFill>
                <a:latin typeface="+mn-lt"/>
                <a:ea typeface="+mn-ea"/>
              </a:endParaRPr>
            </a:p>
          </p:txBody>
        </p:sp>
        <p:sp>
          <p:nvSpPr>
            <p:cNvPr id="31" name="角丸四角形 30"/>
            <p:cNvSpPr/>
            <p:nvPr/>
          </p:nvSpPr>
          <p:spPr bwMode="auto">
            <a:xfrm>
              <a:off x="755442" y="1520708"/>
              <a:ext cx="2340260" cy="1368152"/>
            </a:xfrm>
            <a:prstGeom prst="roundRect">
              <a:avLst>
                <a:gd name="adj" fmla="val 6234"/>
              </a:avLst>
            </a:prstGeom>
            <a:solidFill>
              <a:srgbClr val="DDF2FF"/>
            </a:solidFill>
            <a:ln w="12700" cap="flat" cmpd="sng" algn="ctr">
              <a:noFill/>
              <a:prstDash val="solid"/>
            </a:ln>
            <a:effectLst/>
          </p:spPr>
          <p:txBody>
            <a:bodyPr rot="0" spcFirstLastPara="0" vertOverflow="overflow" horzOverflow="overflow" vert="horz" wrap="square" lIns="36000" tIns="45720" rIns="36000" bIns="45720" numCol="1" spcCol="0" rtlCol="0" fromWordArt="0" anchor="ctr" anchorCtr="0" forceAA="0" compatLnSpc="1">
              <a:prstTxWarp prst="textNoShape">
                <a:avLst/>
              </a:prstTxWarp>
              <a:noAutofit/>
            </a:bodyPr>
            <a:lstStyle/>
            <a:p>
              <a:pPr marL="355600" indent="-355600" eaLnBrk="1" fontAlgn="auto" hangingPunct="1">
                <a:spcBef>
                  <a:spcPts val="0"/>
                </a:spcBef>
                <a:spcAft>
                  <a:spcPts val="0"/>
                </a:spcAft>
                <a:tabLst>
                  <a:tab pos="444500" algn="l"/>
                </a:tabLst>
              </a:pPr>
              <a:r>
                <a:rPr lang="ja-JP" altLang="en-US" sz="2000" kern="0" dirty="0">
                  <a:solidFill>
                    <a:schemeClr val="tx2"/>
                  </a:solidFill>
                  <a:latin typeface="HGPｺﾞｼｯｸE" pitchFamily="50" charset="-128"/>
                  <a:ea typeface="HGPｺﾞｼｯｸE" pitchFamily="50" charset="-128"/>
                </a:rPr>
                <a:t>③ 病院内の　　　　酸素備蓄量の　　確認</a:t>
              </a:r>
            </a:p>
          </p:txBody>
        </p:sp>
      </p:grpSp>
      <p:grpSp>
        <p:nvGrpSpPr>
          <p:cNvPr id="4" name="グループ化 3"/>
          <p:cNvGrpSpPr/>
          <p:nvPr/>
        </p:nvGrpSpPr>
        <p:grpSpPr>
          <a:xfrm>
            <a:off x="715030" y="2997157"/>
            <a:ext cx="7650463" cy="1440000"/>
            <a:chOff x="719572" y="2924784"/>
            <a:chExt cx="7650463" cy="1440000"/>
          </a:xfrm>
        </p:grpSpPr>
        <p:grpSp>
          <p:nvGrpSpPr>
            <p:cNvPr id="32" name="グループ化 31"/>
            <p:cNvGrpSpPr/>
            <p:nvPr/>
          </p:nvGrpSpPr>
          <p:grpSpPr>
            <a:xfrm>
              <a:off x="719572" y="2924784"/>
              <a:ext cx="2412000" cy="1440000"/>
              <a:chOff x="719572" y="1484784"/>
              <a:chExt cx="2412000" cy="1440000"/>
            </a:xfrm>
          </p:grpSpPr>
          <p:sp>
            <p:nvSpPr>
              <p:cNvPr id="33" name="角丸四角形 32"/>
              <p:cNvSpPr/>
              <p:nvPr/>
            </p:nvSpPr>
            <p:spPr bwMode="auto">
              <a:xfrm>
                <a:off x="719572" y="1484784"/>
                <a:ext cx="2412000" cy="1440000"/>
              </a:xfrm>
              <a:prstGeom prst="roundRect">
                <a:avLst>
                  <a:gd name="adj" fmla="val 6234"/>
                </a:avLst>
              </a:prstGeom>
              <a:solidFill>
                <a:schemeClr val="bg1"/>
              </a:solidFill>
              <a:ln w="12700">
                <a:noFill/>
              </a:ln>
              <a:effectLst>
                <a:outerShdw blurRad="50800" dist="38100" dir="2700000" algn="tl" rotWithShape="0">
                  <a:schemeClr val="accent1">
                    <a:lumMod val="75000"/>
                    <a:alpha val="3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ja-JP" altLang="en-US" dirty="0">
                    <a:solidFill>
                      <a:schemeClr val="lt1"/>
                    </a:solidFill>
                    <a:latin typeface="+mn-lt"/>
                    <a:ea typeface="+mn-ea"/>
                  </a:rPr>
                  <a:t>医療ガスを使用している患者の安全確保</a:t>
                </a:r>
                <a:endParaRPr lang="en-US" altLang="ja-JP" dirty="0">
                  <a:solidFill>
                    <a:schemeClr val="lt1"/>
                  </a:solidFill>
                  <a:latin typeface="+mn-lt"/>
                  <a:ea typeface="+mn-ea"/>
                </a:endParaRPr>
              </a:p>
            </p:txBody>
          </p:sp>
          <p:sp>
            <p:nvSpPr>
              <p:cNvPr id="34" name="角丸四角形 33"/>
              <p:cNvSpPr/>
              <p:nvPr/>
            </p:nvSpPr>
            <p:spPr bwMode="auto">
              <a:xfrm>
                <a:off x="755442" y="1520708"/>
                <a:ext cx="2340260" cy="1368152"/>
              </a:xfrm>
              <a:prstGeom prst="roundRect">
                <a:avLst>
                  <a:gd name="adj" fmla="val 6234"/>
                </a:avLst>
              </a:prstGeom>
              <a:solidFill>
                <a:srgbClr val="DDF2FF"/>
              </a:solidFill>
              <a:ln w="12700" cap="flat" cmpd="sng" algn="ctr">
                <a:noFill/>
                <a:prstDash val="solid"/>
              </a:ln>
              <a:effectLst/>
            </p:spPr>
            <p:txBody>
              <a:bodyPr rot="0" spcFirstLastPara="0" vertOverflow="overflow" horzOverflow="overflow" vert="horz" wrap="square" lIns="36000" tIns="45720" rIns="36000" bIns="45720" numCol="1" spcCol="0" rtlCol="0" fromWordArt="0" anchor="ctr" anchorCtr="0" forceAA="0" compatLnSpc="1">
                <a:prstTxWarp prst="textNoShape">
                  <a:avLst/>
                </a:prstTxWarp>
                <a:noAutofit/>
              </a:bodyPr>
              <a:lstStyle/>
              <a:p>
                <a:pPr marL="355600" indent="-355600" eaLnBrk="1" fontAlgn="auto" hangingPunct="1">
                  <a:spcBef>
                    <a:spcPts val="0"/>
                  </a:spcBef>
                  <a:spcAft>
                    <a:spcPts val="0"/>
                  </a:spcAft>
                </a:pPr>
                <a:r>
                  <a:rPr lang="ja-JP" altLang="en-US" sz="2000" kern="0" dirty="0">
                    <a:solidFill>
                      <a:schemeClr val="tx2"/>
                    </a:solidFill>
                    <a:latin typeface="HGPｺﾞｼｯｸE" pitchFamily="50" charset="-128"/>
                    <a:ea typeface="HGPｺﾞｼｯｸE" pitchFamily="50" charset="-128"/>
                  </a:rPr>
                  <a:t>④ 予想酸素使用量の把握</a:t>
                </a:r>
              </a:p>
            </p:txBody>
          </p:sp>
        </p:grpSp>
        <p:grpSp>
          <p:nvGrpSpPr>
            <p:cNvPr id="35" name="グループ化 34"/>
            <p:cNvGrpSpPr/>
            <p:nvPr/>
          </p:nvGrpSpPr>
          <p:grpSpPr>
            <a:xfrm>
              <a:off x="3338803" y="2924784"/>
              <a:ext cx="2412000" cy="1440000"/>
              <a:chOff x="719572" y="1484784"/>
              <a:chExt cx="2412000" cy="1440000"/>
            </a:xfrm>
          </p:grpSpPr>
          <p:sp>
            <p:nvSpPr>
              <p:cNvPr id="36" name="角丸四角形 35"/>
              <p:cNvSpPr/>
              <p:nvPr/>
            </p:nvSpPr>
            <p:spPr bwMode="auto">
              <a:xfrm>
                <a:off x="719572" y="1484784"/>
                <a:ext cx="2412000" cy="1440000"/>
              </a:xfrm>
              <a:prstGeom prst="roundRect">
                <a:avLst>
                  <a:gd name="adj" fmla="val 6234"/>
                </a:avLst>
              </a:prstGeom>
              <a:solidFill>
                <a:schemeClr val="bg1"/>
              </a:solidFill>
              <a:ln w="12700">
                <a:noFill/>
              </a:ln>
              <a:effectLst>
                <a:outerShdw blurRad="50800" dist="38100" dir="2700000" algn="tl" rotWithShape="0">
                  <a:schemeClr val="accent1">
                    <a:lumMod val="75000"/>
                    <a:alpha val="3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ja-JP" altLang="en-US" dirty="0">
                    <a:solidFill>
                      <a:schemeClr val="lt1"/>
                    </a:solidFill>
                    <a:latin typeface="+mn-lt"/>
                    <a:ea typeface="+mn-ea"/>
                  </a:rPr>
                  <a:t>医療ガスを使用している患者の安全確保</a:t>
                </a:r>
                <a:endParaRPr lang="en-US" altLang="ja-JP" dirty="0">
                  <a:solidFill>
                    <a:schemeClr val="lt1"/>
                  </a:solidFill>
                  <a:latin typeface="+mn-lt"/>
                  <a:ea typeface="+mn-ea"/>
                </a:endParaRPr>
              </a:p>
            </p:txBody>
          </p:sp>
          <p:sp>
            <p:nvSpPr>
              <p:cNvPr id="37" name="角丸四角形 36"/>
              <p:cNvSpPr/>
              <p:nvPr/>
            </p:nvSpPr>
            <p:spPr bwMode="auto">
              <a:xfrm>
                <a:off x="755442" y="1520708"/>
                <a:ext cx="2340260" cy="1368152"/>
              </a:xfrm>
              <a:prstGeom prst="roundRect">
                <a:avLst>
                  <a:gd name="adj" fmla="val 6234"/>
                </a:avLst>
              </a:prstGeom>
              <a:solidFill>
                <a:srgbClr val="DDF2FF"/>
              </a:solidFill>
              <a:ln w="12700" cap="flat" cmpd="sng" algn="ctr">
                <a:noFill/>
                <a:prstDash val="solid"/>
              </a:ln>
              <a:effectLst/>
            </p:spPr>
            <p:txBody>
              <a:bodyPr rot="0" spcFirstLastPara="0" vertOverflow="overflow" horzOverflow="overflow" vert="horz" wrap="square" lIns="36000" tIns="45720" rIns="36000" bIns="45720" numCol="1" spcCol="0" rtlCol="0" fromWordArt="0" anchor="ctr" anchorCtr="0" forceAA="0" compatLnSpc="1">
                <a:prstTxWarp prst="textNoShape">
                  <a:avLst/>
                </a:prstTxWarp>
                <a:noAutofit/>
              </a:bodyPr>
              <a:lstStyle/>
              <a:p>
                <a:pPr marL="355600" indent="-355600" eaLnBrk="1" fontAlgn="auto" hangingPunct="1">
                  <a:spcBef>
                    <a:spcPts val="0"/>
                  </a:spcBef>
                  <a:spcAft>
                    <a:spcPts val="0"/>
                  </a:spcAft>
                </a:pPr>
                <a:r>
                  <a:rPr lang="ja-JP" altLang="en-US" sz="2000" kern="0" dirty="0">
                    <a:solidFill>
                      <a:schemeClr val="tx2"/>
                    </a:solidFill>
                    <a:latin typeface="HGPｺﾞｼｯｸE" pitchFamily="50" charset="-128"/>
                    <a:ea typeface="HGPｺﾞｼｯｸE" pitchFamily="50" charset="-128"/>
                  </a:rPr>
                  <a:t>⑤ 酸素供給見込みの確認</a:t>
                </a:r>
              </a:p>
            </p:txBody>
          </p:sp>
        </p:grpSp>
        <p:grpSp>
          <p:nvGrpSpPr>
            <p:cNvPr id="38" name="グループ化 37"/>
            <p:cNvGrpSpPr/>
            <p:nvPr/>
          </p:nvGrpSpPr>
          <p:grpSpPr>
            <a:xfrm>
              <a:off x="5958035" y="2924784"/>
              <a:ext cx="2412000" cy="1440000"/>
              <a:chOff x="719572" y="1484784"/>
              <a:chExt cx="2412000" cy="1440000"/>
            </a:xfrm>
          </p:grpSpPr>
          <p:sp>
            <p:nvSpPr>
              <p:cNvPr id="39" name="角丸四角形 38"/>
              <p:cNvSpPr/>
              <p:nvPr/>
            </p:nvSpPr>
            <p:spPr bwMode="auto">
              <a:xfrm>
                <a:off x="719572" y="1484784"/>
                <a:ext cx="2412000" cy="1440000"/>
              </a:xfrm>
              <a:prstGeom prst="roundRect">
                <a:avLst>
                  <a:gd name="adj" fmla="val 6234"/>
                </a:avLst>
              </a:prstGeom>
              <a:solidFill>
                <a:schemeClr val="bg1"/>
              </a:solidFill>
              <a:ln w="12700">
                <a:noFill/>
              </a:ln>
              <a:effectLst>
                <a:outerShdw blurRad="50800" dist="38100" dir="2700000" algn="tl" rotWithShape="0">
                  <a:schemeClr val="accent1">
                    <a:lumMod val="75000"/>
                    <a:alpha val="3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ja-JP" altLang="en-US" dirty="0">
                    <a:solidFill>
                      <a:schemeClr val="lt1"/>
                    </a:solidFill>
                    <a:latin typeface="+mn-lt"/>
                    <a:ea typeface="+mn-ea"/>
                  </a:rPr>
                  <a:t>医療ガスを使用している患者の安全確保</a:t>
                </a:r>
                <a:endParaRPr lang="en-US" altLang="ja-JP" dirty="0">
                  <a:solidFill>
                    <a:schemeClr val="lt1"/>
                  </a:solidFill>
                  <a:latin typeface="+mn-lt"/>
                  <a:ea typeface="+mn-ea"/>
                </a:endParaRPr>
              </a:p>
            </p:txBody>
          </p:sp>
          <p:sp>
            <p:nvSpPr>
              <p:cNvPr id="40" name="角丸四角形 39"/>
              <p:cNvSpPr/>
              <p:nvPr/>
            </p:nvSpPr>
            <p:spPr bwMode="auto">
              <a:xfrm>
                <a:off x="755442" y="1520708"/>
                <a:ext cx="2340260" cy="1368152"/>
              </a:xfrm>
              <a:prstGeom prst="roundRect">
                <a:avLst>
                  <a:gd name="adj" fmla="val 6234"/>
                </a:avLst>
              </a:prstGeom>
              <a:solidFill>
                <a:srgbClr val="DDF2FF"/>
              </a:solidFill>
              <a:ln w="12700" cap="flat" cmpd="sng" algn="ctr">
                <a:noFill/>
                <a:prstDash val="solid"/>
              </a:ln>
              <a:effectLst/>
            </p:spPr>
            <p:txBody>
              <a:bodyPr rot="0" spcFirstLastPara="0" vertOverflow="overflow" horzOverflow="overflow" vert="horz" wrap="square" lIns="36000" tIns="45720" rIns="36000" bIns="45720" numCol="1" spcCol="0" rtlCol="0" fromWordArt="0" anchor="ctr" anchorCtr="0" forceAA="0" compatLnSpc="1">
                <a:prstTxWarp prst="textNoShape">
                  <a:avLst/>
                </a:prstTxWarp>
                <a:noAutofit/>
              </a:bodyPr>
              <a:lstStyle/>
              <a:p>
                <a:pPr marL="355600" indent="-355600" eaLnBrk="1" fontAlgn="auto" hangingPunct="1">
                  <a:spcBef>
                    <a:spcPts val="0"/>
                  </a:spcBef>
                  <a:spcAft>
                    <a:spcPts val="0"/>
                  </a:spcAft>
                </a:pPr>
                <a:r>
                  <a:rPr lang="ja-JP" altLang="en-US" sz="2000" kern="0" dirty="0">
                    <a:solidFill>
                      <a:schemeClr val="tx2"/>
                    </a:solidFill>
                    <a:latin typeface="HGPｺﾞｼｯｸE" pitchFamily="50" charset="-128"/>
                    <a:ea typeface="HGPｺﾞｼｯｸE" pitchFamily="50" charset="-128"/>
                  </a:rPr>
                  <a:t>⑥ 酸素の節約</a:t>
                </a:r>
              </a:p>
            </p:txBody>
          </p:sp>
        </p:grpSp>
      </p:grpSp>
      <p:grpSp>
        <p:nvGrpSpPr>
          <p:cNvPr id="41" name="グループ化 40"/>
          <p:cNvGrpSpPr/>
          <p:nvPr/>
        </p:nvGrpSpPr>
        <p:grpSpPr>
          <a:xfrm>
            <a:off x="719572" y="4581449"/>
            <a:ext cx="7650463" cy="1440000"/>
            <a:chOff x="719572" y="2924784"/>
            <a:chExt cx="7650463" cy="1440000"/>
          </a:xfrm>
        </p:grpSpPr>
        <p:grpSp>
          <p:nvGrpSpPr>
            <p:cNvPr id="42" name="グループ化 41"/>
            <p:cNvGrpSpPr/>
            <p:nvPr/>
          </p:nvGrpSpPr>
          <p:grpSpPr>
            <a:xfrm>
              <a:off x="719572" y="2924784"/>
              <a:ext cx="2412000" cy="1440000"/>
              <a:chOff x="719572" y="1484784"/>
              <a:chExt cx="2412000" cy="1440000"/>
            </a:xfrm>
          </p:grpSpPr>
          <p:sp>
            <p:nvSpPr>
              <p:cNvPr id="49" name="角丸四角形 48"/>
              <p:cNvSpPr/>
              <p:nvPr/>
            </p:nvSpPr>
            <p:spPr bwMode="auto">
              <a:xfrm>
                <a:off x="719572" y="1484784"/>
                <a:ext cx="2412000" cy="1440000"/>
              </a:xfrm>
              <a:prstGeom prst="roundRect">
                <a:avLst>
                  <a:gd name="adj" fmla="val 6234"/>
                </a:avLst>
              </a:prstGeom>
              <a:solidFill>
                <a:schemeClr val="bg1"/>
              </a:solidFill>
              <a:ln w="12700">
                <a:noFill/>
              </a:ln>
              <a:effectLst>
                <a:outerShdw blurRad="50800" dist="38100" dir="2700000" algn="tl" rotWithShape="0">
                  <a:schemeClr val="accent1">
                    <a:lumMod val="75000"/>
                    <a:alpha val="3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ja-JP" altLang="en-US" sz="2000" dirty="0">
                    <a:solidFill>
                      <a:schemeClr val="lt1"/>
                    </a:solidFill>
                    <a:latin typeface="+mn-lt"/>
                    <a:ea typeface="+mn-ea"/>
                  </a:rPr>
                  <a:t>医療ガスを使用している患者の安全確保</a:t>
                </a:r>
                <a:endParaRPr lang="en-US" altLang="ja-JP" sz="2000" dirty="0">
                  <a:solidFill>
                    <a:schemeClr val="lt1"/>
                  </a:solidFill>
                  <a:latin typeface="+mn-lt"/>
                  <a:ea typeface="+mn-ea"/>
                </a:endParaRPr>
              </a:p>
            </p:txBody>
          </p:sp>
          <p:sp>
            <p:nvSpPr>
              <p:cNvPr id="50" name="角丸四角形 49"/>
              <p:cNvSpPr/>
              <p:nvPr/>
            </p:nvSpPr>
            <p:spPr bwMode="auto">
              <a:xfrm>
                <a:off x="755442" y="1520708"/>
                <a:ext cx="2340260" cy="1368152"/>
              </a:xfrm>
              <a:prstGeom prst="roundRect">
                <a:avLst>
                  <a:gd name="adj" fmla="val 6234"/>
                </a:avLst>
              </a:prstGeom>
              <a:solidFill>
                <a:srgbClr val="DDF2FF"/>
              </a:solidFill>
              <a:ln w="12700" cap="flat" cmpd="sng" algn="ctr">
                <a:noFill/>
                <a:prstDash val="solid"/>
              </a:ln>
              <a:effectLst/>
            </p:spPr>
            <p:txBody>
              <a:bodyPr rot="0" spcFirstLastPara="0" vertOverflow="overflow" horzOverflow="overflow" vert="horz" wrap="square" lIns="36000" tIns="45720" rIns="36000" bIns="45720" numCol="1" spcCol="0" rtlCol="0" fromWordArt="0" anchor="ctr" anchorCtr="0" forceAA="0" compatLnSpc="1">
                <a:prstTxWarp prst="textNoShape">
                  <a:avLst/>
                </a:prstTxWarp>
                <a:noAutofit/>
              </a:bodyPr>
              <a:lstStyle/>
              <a:p>
                <a:pPr marL="355600" indent="-355600" eaLnBrk="1" fontAlgn="auto" hangingPunct="1">
                  <a:spcBef>
                    <a:spcPts val="0"/>
                  </a:spcBef>
                  <a:spcAft>
                    <a:spcPts val="0"/>
                  </a:spcAft>
                </a:pPr>
                <a:r>
                  <a:rPr lang="ja-JP" altLang="en-US" sz="2000" kern="0" dirty="0">
                    <a:solidFill>
                      <a:schemeClr val="tx2"/>
                    </a:solidFill>
                    <a:latin typeface="HGPｺﾞｼｯｸE" pitchFamily="50" charset="-128"/>
                    <a:ea typeface="HGPｺﾞｼｯｸE" pitchFamily="50" charset="-128"/>
                  </a:rPr>
                  <a:t>⑦ 酸素途絶時の　対応</a:t>
                </a:r>
              </a:p>
            </p:txBody>
          </p:sp>
        </p:grpSp>
        <p:grpSp>
          <p:nvGrpSpPr>
            <p:cNvPr id="43" name="グループ化 42"/>
            <p:cNvGrpSpPr/>
            <p:nvPr/>
          </p:nvGrpSpPr>
          <p:grpSpPr>
            <a:xfrm>
              <a:off x="3338803" y="2924784"/>
              <a:ext cx="2412000" cy="1440000"/>
              <a:chOff x="719572" y="1484784"/>
              <a:chExt cx="2412000" cy="1440000"/>
            </a:xfrm>
          </p:grpSpPr>
          <p:sp>
            <p:nvSpPr>
              <p:cNvPr id="47" name="角丸四角形 46"/>
              <p:cNvSpPr/>
              <p:nvPr/>
            </p:nvSpPr>
            <p:spPr bwMode="auto">
              <a:xfrm>
                <a:off x="719572" y="1484784"/>
                <a:ext cx="2412000" cy="1440000"/>
              </a:xfrm>
              <a:prstGeom prst="roundRect">
                <a:avLst>
                  <a:gd name="adj" fmla="val 6234"/>
                </a:avLst>
              </a:prstGeom>
              <a:solidFill>
                <a:schemeClr val="bg1"/>
              </a:solidFill>
              <a:ln w="12700">
                <a:noFill/>
              </a:ln>
              <a:effectLst>
                <a:outerShdw blurRad="50800" dist="38100" dir="2700000" algn="tl" rotWithShape="0">
                  <a:schemeClr val="accent1">
                    <a:lumMod val="75000"/>
                    <a:alpha val="3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ja-JP" altLang="en-US" sz="2000" dirty="0">
                    <a:solidFill>
                      <a:schemeClr val="lt1"/>
                    </a:solidFill>
                    <a:latin typeface="+mn-lt"/>
                    <a:ea typeface="+mn-ea"/>
                  </a:rPr>
                  <a:t>医療ガスを使用している患者の安全確保</a:t>
                </a:r>
                <a:endParaRPr lang="en-US" altLang="ja-JP" sz="2000" dirty="0">
                  <a:solidFill>
                    <a:schemeClr val="lt1"/>
                  </a:solidFill>
                  <a:latin typeface="+mn-lt"/>
                  <a:ea typeface="+mn-ea"/>
                </a:endParaRPr>
              </a:p>
            </p:txBody>
          </p:sp>
          <p:sp>
            <p:nvSpPr>
              <p:cNvPr id="48" name="角丸四角形 47"/>
              <p:cNvSpPr/>
              <p:nvPr/>
            </p:nvSpPr>
            <p:spPr bwMode="auto">
              <a:xfrm>
                <a:off x="755442" y="1520708"/>
                <a:ext cx="2340260" cy="1368152"/>
              </a:xfrm>
              <a:prstGeom prst="roundRect">
                <a:avLst>
                  <a:gd name="adj" fmla="val 6234"/>
                </a:avLst>
              </a:prstGeom>
              <a:solidFill>
                <a:srgbClr val="DDF2FF"/>
              </a:solidFill>
              <a:ln w="12700" cap="flat" cmpd="sng" algn="ctr">
                <a:noFill/>
                <a:prstDash val="solid"/>
              </a:ln>
              <a:effectLst/>
            </p:spPr>
            <p:txBody>
              <a:bodyPr rot="0" spcFirstLastPara="0" vertOverflow="overflow" horzOverflow="overflow" vert="horz" wrap="square" lIns="36000" tIns="45720" rIns="36000" bIns="45720" numCol="1" spcCol="0" rtlCol="0" fromWordArt="0" anchor="ctr" anchorCtr="0" forceAA="0" compatLnSpc="1">
                <a:prstTxWarp prst="textNoShape">
                  <a:avLst/>
                </a:prstTxWarp>
                <a:noAutofit/>
              </a:bodyPr>
              <a:lstStyle/>
              <a:p>
                <a:pPr marL="355600" indent="-355600" eaLnBrk="1" fontAlgn="auto" hangingPunct="1">
                  <a:spcBef>
                    <a:spcPts val="0"/>
                  </a:spcBef>
                  <a:spcAft>
                    <a:spcPts val="0"/>
                  </a:spcAft>
                </a:pPr>
                <a:r>
                  <a:rPr lang="ja-JP" altLang="en-US" sz="2000" kern="0" dirty="0">
                    <a:solidFill>
                      <a:schemeClr val="tx2"/>
                    </a:solidFill>
                    <a:latin typeface="HGPｺﾞｼｯｸE" pitchFamily="50" charset="-128"/>
                    <a:ea typeface="HGPｺﾞｼｯｸE" pitchFamily="50" charset="-128"/>
                  </a:rPr>
                  <a:t>⑧ </a:t>
                </a:r>
                <a:r>
                  <a:rPr lang="zh-TW" altLang="en-US" sz="2000" kern="0" dirty="0">
                    <a:solidFill>
                      <a:schemeClr val="tx2"/>
                    </a:solidFill>
                    <a:latin typeface="HGPｺﾞｼｯｸE" pitchFamily="50" charset="-128"/>
                    <a:ea typeface="HGPｺﾞｼｯｸE" pitchFamily="50" charset="-128"/>
                  </a:rPr>
                  <a:t>集団災害用</a:t>
                </a:r>
                <a:endParaRPr lang="en-US" altLang="zh-TW" sz="2000" kern="0" dirty="0">
                  <a:solidFill>
                    <a:schemeClr val="tx2"/>
                  </a:solidFill>
                  <a:latin typeface="HGPｺﾞｼｯｸE" pitchFamily="50" charset="-128"/>
                  <a:ea typeface="HGPｺﾞｼｯｸE" pitchFamily="50" charset="-128"/>
                </a:endParaRPr>
              </a:p>
              <a:p>
                <a:pPr marL="355600" indent="-355600" eaLnBrk="1" fontAlgn="auto" hangingPunct="1">
                  <a:spcBef>
                    <a:spcPts val="0"/>
                  </a:spcBef>
                  <a:spcAft>
                    <a:spcPts val="0"/>
                  </a:spcAft>
                </a:pPr>
                <a:r>
                  <a:rPr lang="ja-JP" altLang="en-US" sz="2000" kern="0" dirty="0">
                    <a:solidFill>
                      <a:schemeClr val="tx2"/>
                    </a:solidFill>
                    <a:latin typeface="HGPｺﾞｼｯｸE" pitchFamily="50" charset="-128"/>
                    <a:ea typeface="HGPｺﾞｼｯｸE" pitchFamily="50" charset="-128"/>
                  </a:rPr>
                  <a:t>　　</a:t>
                </a:r>
                <a:r>
                  <a:rPr lang="zh-TW" altLang="en-US" sz="2000" kern="0" dirty="0">
                    <a:solidFill>
                      <a:schemeClr val="tx2"/>
                    </a:solidFill>
                    <a:latin typeface="HGPｺﾞｼｯｸE" pitchFamily="50" charset="-128"/>
                    <a:ea typeface="HGPｺﾞｼｯｸE" pitchFamily="50" charset="-128"/>
                  </a:rPr>
                  <a:t>酸素吸入器</a:t>
                </a:r>
                <a:endParaRPr lang="ja-JP" altLang="en-US" sz="2000" kern="0" dirty="0">
                  <a:solidFill>
                    <a:schemeClr val="tx2"/>
                  </a:solidFill>
                  <a:latin typeface="HGPｺﾞｼｯｸE" pitchFamily="50" charset="-128"/>
                  <a:ea typeface="HGPｺﾞｼｯｸE" pitchFamily="50" charset="-128"/>
                </a:endParaRPr>
              </a:p>
            </p:txBody>
          </p:sp>
        </p:grpSp>
        <p:grpSp>
          <p:nvGrpSpPr>
            <p:cNvPr id="44" name="グループ化 43"/>
            <p:cNvGrpSpPr/>
            <p:nvPr/>
          </p:nvGrpSpPr>
          <p:grpSpPr>
            <a:xfrm>
              <a:off x="5958035" y="2924784"/>
              <a:ext cx="2412000" cy="1440000"/>
              <a:chOff x="719572" y="1484784"/>
              <a:chExt cx="2412000" cy="1440000"/>
            </a:xfrm>
          </p:grpSpPr>
          <p:sp>
            <p:nvSpPr>
              <p:cNvPr id="45" name="角丸四角形 44"/>
              <p:cNvSpPr/>
              <p:nvPr/>
            </p:nvSpPr>
            <p:spPr bwMode="auto">
              <a:xfrm>
                <a:off x="719572" y="1484784"/>
                <a:ext cx="2412000" cy="1440000"/>
              </a:xfrm>
              <a:prstGeom prst="roundRect">
                <a:avLst>
                  <a:gd name="adj" fmla="val 6234"/>
                </a:avLst>
              </a:prstGeom>
              <a:solidFill>
                <a:schemeClr val="bg1"/>
              </a:solidFill>
              <a:ln w="12700">
                <a:noFill/>
              </a:ln>
              <a:effectLst>
                <a:outerShdw blurRad="50800" dist="38100" dir="2700000" algn="tl" rotWithShape="0">
                  <a:schemeClr val="accent1">
                    <a:lumMod val="75000"/>
                    <a:alpha val="3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ja-JP" altLang="en-US" sz="2000" dirty="0">
                    <a:solidFill>
                      <a:schemeClr val="lt1"/>
                    </a:solidFill>
                    <a:latin typeface="+mn-lt"/>
                    <a:ea typeface="+mn-ea"/>
                  </a:rPr>
                  <a:t>医療ガスを使用している患者の安全確保</a:t>
                </a:r>
                <a:endParaRPr lang="en-US" altLang="ja-JP" sz="2000" dirty="0">
                  <a:solidFill>
                    <a:schemeClr val="lt1"/>
                  </a:solidFill>
                  <a:latin typeface="+mn-lt"/>
                  <a:ea typeface="+mn-ea"/>
                </a:endParaRPr>
              </a:p>
            </p:txBody>
          </p:sp>
          <p:sp>
            <p:nvSpPr>
              <p:cNvPr id="46" name="角丸四角形 45"/>
              <p:cNvSpPr/>
              <p:nvPr/>
            </p:nvSpPr>
            <p:spPr bwMode="auto">
              <a:xfrm>
                <a:off x="755442" y="1520708"/>
                <a:ext cx="2340260" cy="1368152"/>
              </a:xfrm>
              <a:prstGeom prst="roundRect">
                <a:avLst>
                  <a:gd name="adj" fmla="val 6234"/>
                </a:avLst>
              </a:prstGeom>
              <a:solidFill>
                <a:srgbClr val="DDF2FF"/>
              </a:solidFill>
              <a:ln w="12700" cap="flat" cmpd="sng" algn="ctr">
                <a:noFill/>
                <a:prstDash val="solid"/>
              </a:ln>
              <a:effectLst/>
            </p:spPr>
            <p:txBody>
              <a:bodyPr rot="0" spcFirstLastPara="0" vertOverflow="overflow" horzOverflow="overflow" vert="horz" wrap="square" lIns="36000" tIns="45720" rIns="36000" bIns="45720" numCol="1" spcCol="0" rtlCol="0" fromWordArt="0" anchor="ctr" anchorCtr="0" forceAA="0" compatLnSpc="1">
                <a:prstTxWarp prst="textNoShape">
                  <a:avLst/>
                </a:prstTxWarp>
                <a:noAutofit/>
              </a:bodyPr>
              <a:lstStyle/>
              <a:p>
                <a:pPr marL="355600" indent="-355600" eaLnBrk="1" fontAlgn="auto" hangingPunct="1">
                  <a:spcBef>
                    <a:spcPts val="0"/>
                  </a:spcBef>
                  <a:spcAft>
                    <a:spcPts val="0"/>
                  </a:spcAft>
                </a:pPr>
                <a:r>
                  <a:rPr lang="ja-JP" altLang="en-US" sz="2000" kern="0" dirty="0">
                    <a:solidFill>
                      <a:schemeClr val="tx2"/>
                    </a:solidFill>
                    <a:latin typeface="HGPｺﾞｼｯｸE" pitchFamily="50" charset="-128"/>
                    <a:ea typeface="HGPｺﾞｼｯｸE" pitchFamily="50" charset="-128"/>
                  </a:rPr>
                  <a:t>⑨ 緊急時シャットオフバルブの閉止、開放</a:t>
                </a:r>
              </a:p>
            </p:txBody>
          </p:sp>
        </p:grpSp>
      </p:grpSp>
      <p:sp>
        <p:nvSpPr>
          <p:cNvPr id="6" name="スライド番号プレースホルダー 5"/>
          <p:cNvSpPr>
            <a:spLocks noGrp="1"/>
          </p:cNvSpPr>
          <p:nvPr>
            <p:ph type="sldNum" sz="quarter" idx="4"/>
          </p:nvPr>
        </p:nvSpPr>
        <p:spPr/>
        <p:txBody>
          <a:bodyPr/>
          <a:lstStyle/>
          <a:p>
            <a:r>
              <a:rPr lang="en-US" altLang="ja-JP"/>
              <a:t> </a:t>
            </a:r>
            <a:fld id="{90E175E1-062F-4F25-BA66-D77C2BA6B6E9}" type="slidenum">
              <a:rPr lang="ja-JP" altLang="en-US" smtClean="0"/>
              <a:pPr/>
              <a:t>34</a:t>
            </a:fld>
            <a:r>
              <a:rPr lang="en-US" altLang="ja-JP"/>
              <a:t> </a:t>
            </a:r>
            <a:endParaRPr lang="ja-JP" altLang="en-US" dirty="0"/>
          </a:p>
        </p:txBody>
      </p:sp>
      <p:pic>
        <p:nvPicPr>
          <p:cNvPr id="5" name="日本医療ガス学会P34">
            <a:hlinkClick r:id="" action="ppaction://media"/>
            <a:extLst>
              <a:ext uri="{FF2B5EF4-FFF2-40B4-BE49-F238E27FC236}">
                <a16:creationId xmlns:a16="http://schemas.microsoft.com/office/drawing/2014/main" id="{7CE4B688-E3BE-4A60-8B91-6305D76B61B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296400" y="-7305"/>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advClick="0" advTm="7000"/>
    </mc:Choice>
    <mc:Fallback xmlns="">
      <p:transition advClick="0" advTm="7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000"/>
                                  </p:stCondLst>
                                  <p:childTnLst>
                                    <p:cmd type="call" cmd="playFrom(0.0)">
                                      <p:cBhvr>
                                        <p:cTn id="6" dur="659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extLst>
    <p:ext uri="{E180D4A7-C9FB-4DFB-919C-405C955672EB}">
      <p14:showEvtLst xmlns:p14="http://schemas.microsoft.com/office/powerpoint/2010/main">
        <p14:playEvt time="10" objId="2"/>
        <p14:stopEvt time="6695" objId="2"/>
      </p14:showEvtLst>
    </p:ext>
  </p:extLs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737360" y="2260600"/>
            <a:ext cx="5702553" cy="1798574"/>
          </a:xfrm>
          <a:prstGeom prst="rect">
            <a:avLst/>
          </a:prstGeom>
          <a:blipFill>
            <a:blip r:embed="rId5"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3" name="object 3"/>
          <p:cNvSpPr/>
          <p:nvPr/>
        </p:nvSpPr>
        <p:spPr>
          <a:xfrm>
            <a:off x="1762760" y="2286000"/>
            <a:ext cx="5598160" cy="1694180"/>
          </a:xfrm>
          <a:custGeom>
            <a:avLst/>
            <a:gdLst/>
            <a:ahLst/>
            <a:cxnLst/>
            <a:rect l="l" t="t" r="r" b="b"/>
            <a:pathLst>
              <a:path w="5598159" h="1694179">
                <a:moveTo>
                  <a:pt x="5545073" y="0"/>
                </a:moveTo>
                <a:lnTo>
                  <a:pt x="53085" y="0"/>
                </a:lnTo>
                <a:lnTo>
                  <a:pt x="32414" y="4169"/>
                </a:lnTo>
                <a:lnTo>
                  <a:pt x="15541" y="15541"/>
                </a:lnTo>
                <a:lnTo>
                  <a:pt x="4169" y="32414"/>
                </a:lnTo>
                <a:lnTo>
                  <a:pt x="0" y="53086"/>
                </a:lnTo>
                <a:lnTo>
                  <a:pt x="0" y="1641094"/>
                </a:lnTo>
                <a:lnTo>
                  <a:pt x="4169" y="1661765"/>
                </a:lnTo>
                <a:lnTo>
                  <a:pt x="15541" y="1678638"/>
                </a:lnTo>
                <a:lnTo>
                  <a:pt x="32414" y="1690010"/>
                </a:lnTo>
                <a:lnTo>
                  <a:pt x="53085" y="1694180"/>
                </a:lnTo>
                <a:lnTo>
                  <a:pt x="5545073" y="1694180"/>
                </a:lnTo>
                <a:lnTo>
                  <a:pt x="5565745" y="1690010"/>
                </a:lnTo>
                <a:lnTo>
                  <a:pt x="5582618" y="1678638"/>
                </a:lnTo>
                <a:lnTo>
                  <a:pt x="5593990" y="1661765"/>
                </a:lnTo>
                <a:lnTo>
                  <a:pt x="5598160" y="1641094"/>
                </a:lnTo>
                <a:lnTo>
                  <a:pt x="5598160" y="53086"/>
                </a:lnTo>
                <a:lnTo>
                  <a:pt x="5593990" y="32414"/>
                </a:lnTo>
                <a:lnTo>
                  <a:pt x="5582618" y="15541"/>
                </a:lnTo>
                <a:lnTo>
                  <a:pt x="5565745" y="4169"/>
                </a:lnTo>
                <a:lnTo>
                  <a:pt x="5545073" y="0"/>
                </a:lnTo>
                <a:close/>
              </a:path>
            </a:pathLst>
          </a:custGeom>
          <a:solidFill>
            <a:srgbClr val="FFFFFF"/>
          </a:solidFill>
        </p:spPr>
        <p:txBody>
          <a:bodyPr wrap="square" lIns="0" tIns="0" rIns="0" bIns="0" rtlCol="0"/>
          <a:lstStyle/>
          <a:p>
            <a:endParaRPr/>
          </a:p>
        </p:txBody>
      </p:sp>
      <p:sp>
        <p:nvSpPr>
          <p:cNvPr id="4" name="object 4"/>
          <p:cNvSpPr/>
          <p:nvPr/>
        </p:nvSpPr>
        <p:spPr>
          <a:xfrm>
            <a:off x="1859279" y="2385060"/>
            <a:ext cx="5405120" cy="1496060"/>
          </a:xfrm>
          <a:custGeom>
            <a:avLst/>
            <a:gdLst/>
            <a:ahLst/>
            <a:cxnLst/>
            <a:rect l="l" t="t" r="r" b="b"/>
            <a:pathLst>
              <a:path w="5405120" h="1496060">
                <a:moveTo>
                  <a:pt x="5338953" y="0"/>
                </a:moveTo>
                <a:lnTo>
                  <a:pt x="66167" y="0"/>
                </a:lnTo>
                <a:lnTo>
                  <a:pt x="40397" y="5195"/>
                </a:lnTo>
                <a:lnTo>
                  <a:pt x="19367" y="19367"/>
                </a:lnTo>
                <a:lnTo>
                  <a:pt x="5195" y="40397"/>
                </a:lnTo>
                <a:lnTo>
                  <a:pt x="0" y="66166"/>
                </a:lnTo>
                <a:lnTo>
                  <a:pt x="0" y="1429892"/>
                </a:lnTo>
                <a:lnTo>
                  <a:pt x="5195" y="1455662"/>
                </a:lnTo>
                <a:lnTo>
                  <a:pt x="19367" y="1476692"/>
                </a:lnTo>
                <a:lnTo>
                  <a:pt x="40397" y="1490864"/>
                </a:lnTo>
                <a:lnTo>
                  <a:pt x="66167" y="1496059"/>
                </a:lnTo>
                <a:lnTo>
                  <a:pt x="5338953" y="1496059"/>
                </a:lnTo>
                <a:lnTo>
                  <a:pt x="5364722" y="1490864"/>
                </a:lnTo>
                <a:lnTo>
                  <a:pt x="5385752" y="1476692"/>
                </a:lnTo>
                <a:lnTo>
                  <a:pt x="5399924" y="1455662"/>
                </a:lnTo>
                <a:lnTo>
                  <a:pt x="5405120" y="1429892"/>
                </a:lnTo>
                <a:lnTo>
                  <a:pt x="5405120" y="66166"/>
                </a:lnTo>
                <a:lnTo>
                  <a:pt x="5399924" y="40397"/>
                </a:lnTo>
                <a:lnTo>
                  <a:pt x="5385752" y="19367"/>
                </a:lnTo>
                <a:lnTo>
                  <a:pt x="5364722" y="5195"/>
                </a:lnTo>
                <a:lnTo>
                  <a:pt x="5338953" y="0"/>
                </a:lnTo>
                <a:close/>
              </a:path>
            </a:pathLst>
          </a:custGeom>
          <a:solidFill>
            <a:srgbClr val="DDF1FF"/>
          </a:solidFill>
        </p:spPr>
        <p:txBody>
          <a:bodyPr wrap="square" lIns="0" tIns="0" rIns="0" bIns="0" rtlCol="0"/>
          <a:lstStyle/>
          <a:p>
            <a:endParaRPr/>
          </a:p>
        </p:txBody>
      </p:sp>
      <p:sp>
        <p:nvSpPr>
          <p:cNvPr id="5" name="object 5"/>
          <p:cNvSpPr txBox="1">
            <a:spLocks noGrp="1"/>
          </p:cNvSpPr>
          <p:nvPr>
            <p:ph type="title"/>
          </p:nvPr>
        </p:nvSpPr>
        <p:spPr>
          <a:xfrm>
            <a:off x="1939544" y="2588259"/>
            <a:ext cx="5188585" cy="1674817"/>
          </a:xfrm>
          <a:prstGeom prst="rect">
            <a:avLst/>
          </a:prstGeom>
        </p:spPr>
        <p:txBody>
          <a:bodyPr vert="horz" wrap="square" lIns="0" tIns="12700" rIns="0" bIns="0" rtlCol="0">
            <a:spAutoFit/>
          </a:bodyPr>
          <a:lstStyle/>
          <a:p>
            <a:pPr marL="635000" marR="5080" indent="-622300">
              <a:spcBef>
                <a:spcPts val="100"/>
              </a:spcBef>
            </a:pPr>
            <a:r>
              <a:rPr lang="ja-JP" altLang="en-US" sz="3600" dirty="0">
                <a:solidFill>
                  <a:srgbClr val="1F497D"/>
                </a:solidFill>
                <a:latin typeface="HGP創英角ｺﾞｼｯｸUB" pitchFamily="50" charset="-128"/>
                <a:ea typeface="HGP創英角ｺﾞｼｯｸUB" pitchFamily="50" charset="-128"/>
                <a:cs typeface="+mj-cs"/>
              </a:rPr>
              <a:t>① 医療ガスを使用している患者の安全確保</a:t>
            </a:r>
            <a:br>
              <a:rPr lang="en-US" altLang="ja-JP" sz="3600" dirty="0">
                <a:solidFill>
                  <a:srgbClr val="1F497D"/>
                </a:solidFill>
                <a:latin typeface="HGP創英角ｺﾞｼｯｸUB" pitchFamily="50" charset="-128"/>
                <a:ea typeface="HGP創英角ｺﾞｼｯｸUB" pitchFamily="50" charset="-128"/>
                <a:cs typeface="+mj-cs"/>
              </a:rPr>
            </a:br>
            <a:endParaRPr spc="60" dirty="0">
              <a:solidFill>
                <a:srgbClr val="1F487C"/>
              </a:solidFill>
            </a:endParaRPr>
          </a:p>
        </p:txBody>
      </p:sp>
      <p:sp>
        <p:nvSpPr>
          <p:cNvPr id="7" name="スライド番号プレースホルダー 6">
            <a:extLst>
              <a:ext uri="{FF2B5EF4-FFF2-40B4-BE49-F238E27FC236}">
                <a16:creationId xmlns:a16="http://schemas.microsoft.com/office/drawing/2014/main" id="{5F3D02CA-4BDA-4E8F-9847-D9F9A37E7C17}"/>
              </a:ext>
            </a:extLst>
          </p:cNvPr>
          <p:cNvSpPr>
            <a:spLocks noGrp="1"/>
          </p:cNvSpPr>
          <p:nvPr>
            <p:ph type="sldNum" sz="quarter" idx="7"/>
          </p:nvPr>
        </p:nvSpPr>
        <p:spPr/>
        <p:txBody>
          <a:bodyPr/>
          <a:lstStyle/>
          <a:p>
            <a:pPr marL="38100">
              <a:lnSpc>
                <a:spcPts val="1425"/>
              </a:lnSpc>
            </a:pPr>
            <a:fld id="{81D60167-4931-47E6-BA6A-407CBD079E47}" type="slidenum">
              <a:rPr lang="en-US" altLang="ja-JP" spc="-5" smtClean="0"/>
              <a:t>35</a:t>
            </a:fld>
            <a:endParaRPr lang="en-US" altLang="ja-JP" spc="-5" dirty="0"/>
          </a:p>
        </p:txBody>
      </p:sp>
      <p:pic>
        <p:nvPicPr>
          <p:cNvPr id="8" name="図 7">
            <a:extLst>
              <a:ext uri="{FF2B5EF4-FFF2-40B4-BE49-F238E27FC236}">
                <a16:creationId xmlns:a16="http://schemas.microsoft.com/office/drawing/2014/main" id="{1278C635-95AE-49AD-B371-F178B9B3FBAE}"/>
              </a:ext>
            </a:extLst>
          </p:cNvPr>
          <p:cNvPicPr>
            <a:picLocks noChangeAspect="1"/>
          </p:cNvPicPr>
          <p:nvPr/>
        </p:nvPicPr>
        <p:blipFill>
          <a:blip r:embed="rId6"/>
          <a:stretch>
            <a:fillRect/>
          </a:stretch>
        </p:blipFill>
        <p:spPr>
          <a:xfrm>
            <a:off x="381000" y="6335246"/>
            <a:ext cx="4828450" cy="329213"/>
          </a:xfrm>
          <a:prstGeom prst="rect">
            <a:avLst/>
          </a:prstGeom>
        </p:spPr>
      </p:pic>
      <p:pic>
        <p:nvPicPr>
          <p:cNvPr id="9" name="日本医療ガス学会P35">
            <a:hlinkClick r:id="" action="ppaction://media"/>
            <a:extLst>
              <a:ext uri="{FF2B5EF4-FFF2-40B4-BE49-F238E27FC236}">
                <a16:creationId xmlns:a16="http://schemas.microsoft.com/office/drawing/2014/main" id="{2C0847A1-2E1D-4484-A931-83B06046D91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372600" y="-35411"/>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advClick="0" advTm="9000"/>
    </mc:Choice>
    <mc:Fallback xmlns="">
      <p:transition advClick="0" advTm="9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000"/>
                                  </p:stCondLst>
                                  <p:childTnLst>
                                    <p:cmd type="call" cmd="playFrom(0.0)">
                                      <p:cBhvr>
                                        <p:cTn id="6" dur="7922"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extLst>
    <p:ext uri="{E180D4A7-C9FB-4DFB-919C-405C955672EB}">
      <p14:showEvtLst xmlns:p14="http://schemas.microsoft.com/office/powerpoint/2010/main">
        <p14:playEvt time="18" objId="6"/>
        <p14:stopEvt time="8046" objId="6"/>
      </p14:showEvtLst>
    </p:ext>
  </p:extLs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グループ化 7"/>
          <p:cNvGrpSpPr/>
          <p:nvPr/>
        </p:nvGrpSpPr>
        <p:grpSpPr>
          <a:xfrm>
            <a:off x="755576" y="1484784"/>
            <a:ext cx="7632848" cy="938528"/>
            <a:chOff x="755576" y="1484784"/>
            <a:chExt cx="7632848" cy="938528"/>
          </a:xfrm>
        </p:grpSpPr>
        <p:sp>
          <p:nvSpPr>
            <p:cNvPr id="34" name="角丸四角形 33"/>
            <p:cNvSpPr/>
            <p:nvPr/>
          </p:nvSpPr>
          <p:spPr bwMode="auto">
            <a:xfrm>
              <a:off x="755576" y="1484784"/>
              <a:ext cx="7632848" cy="938528"/>
            </a:xfrm>
            <a:prstGeom prst="roundRect">
              <a:avLst>
                <a:gd name="adj" fmla="val 11314"/>
              </a:avLst>
            </a:prstGeom>
            <a:noFill/>
            <a:ln w="19050">
              <a:solidFill>
                <a:srgbClr val="63B5BA"/>
              </a:solidFill>
              <a:miter lim="800000"/>
              <a:headEnd/>
              <a:tailEnd/>
            </a:ln>
          </p:spPr>
          <p:txBody>
            <a:bodyPr wrap="none" lIns="0" rIns="0" bIns="0" rtlCol="0" anchor="ctr" anchorCtr="0">
              <a:noAutofit/>
            </a:bodyPr>
            <a:lstStyle/>
            <a:p>
              <a:pPr marL="360363" indent="-360363" algn="ctr"/>
              <a:endParaRPr lang="ja-JP" altLang="en-US" sz="2400" dirty="0">
                <a:solidFill>
                  <a:srgbClr val="63B5BA"/>
                </a:solidFill>
                <a:latin typeface="HGPｺﾞｼｯｸE" pitchFamily="50" charset="-128"/>
                <a:ea typeface="HGPｺﾞｼｯｸE" pitchFamily="50" charset="-128"/>
              </a:endParaRPr>
            </a:p>
          </p:txBody>
        </p:sp>
        <p:sp>
          <p:nvSpPr>
            <p:cNvPr id="35" name="Text Box 9"/>
            <p:cNvSpPr txBox="1">
              <a:spLocks noChangeArrowheads="1"/>
            </p:cNvSpPr>
            <p:nvPr/>
          </p:nvSpPr>
          <p:spPr bwMode="auto">
            <a:xfrm>
              <a:off x="1360814" y="1553887"/>
              <a:ext cx="6804209" cy="830997"/>
            </a:xfrm>
            <a:prstGeom prst="rect">
              <a:avLst/>
            </a:prstGeom>
            <a:noFill/>
            <a:ln w="9525">
              <a:noFill/>
              <a:miter lim="800000"/>
              <a:headEnd/>
              <a:tailEnd/>
            </a:ln>
          </p:spPr>
          <p:txBody>
            <a:bodyPr wrap="square">
              <a:spAutoFit/>
            </a:bodyPr>
            <a:lstStyle/>
            <a:p>
              <a:pPr marL="0" indent="0" algn="just" eaLnBrk="1" hangingPunct="1">
                <a:spcBef>
                  <a:spcPts val="0"/>
                </a:spcBef>
              </a:pPr>
              <a:r>
                <a:rPr lang="ja-JP" altLang="en-US" sz="2400" dirty="0">
                  <a:latin typeface="HGPｺﾞｼｯｸE" pitchFamily="50" charset="-128"/>
                  <a:ea typeface="HGPｺﾞｼｯｸE" pitchFamily="50" charset="-128"/>
                </a:rPr>
                <a:t>人工呼吸器停止時には、</a:t>
              </a:r>
              <a:endParaRPr lang="en-US" altLang="ja-JP" sz="2400" dirty="0">
                <a:latin typeface="HGPｺﾞｼｯｸE" pitchFamily="50" charset="-128"/>
                <a:ea typeface="HGPｺﾞｼｯｸE" pitchFamily="50" charset="-128"/>
              </a:endParaRPr>
            </a:p>
            <a:p>
              <a:pPr marL="0" indent="0" algn="just" eaLnBrk="1" hangingPunct="1">
                <a:spcBef>
                  <a:spcPts val="0"/>
                </a:spcBef>
              </a:pPr>
              <a:r>
                <a:rPr lang="ja-JP" altLang="en-US" sz="2400" dirty="0">
                  <a:latin typeface="HGPｺﾞｼｯｸE" pitchFamily="50" charset="-128"/>
                  <a:ea typeface="HGPｺﾞｼｯｸE" pitchFamily="50" charset="-128"/>
                </a:rPr>
                <a:t>バッグバルブマスクで換気</a:t>
              </a:r>
            </a:p>
          </p:txBody>
        </p:sp>
        <p:grpSp>
          <p:nvGrpSpPr>
            <p:cNvPr id="5" name="グループ化 4"/>
            <p:cNvGrpSpPr/>
            <p:nvPr/>
          </p:nvGrpSpPr>
          <p:grpSpPr>
            <a:xfrm>
              <a:off x="998841" y="1664832"/>
              <a:ext cx="260605" cy="252000"/>
              <a:chOff x="998841" y="1664832"/>
              <a:chExt cx="260605" cy="252000"/>
            </a:xfrm>
          </p:grpSpPr>
          <p:sp>
            <p:nvSpPr>
              <p:cNvPr id="36" name="正方形/長方形 35"/>
              <p:cNvSpPr/>
              <p:nvPr/>
            </p:nvSpPr>
            <p:spPr bwMode="auto">
              <a:xfrm>
                <a:off x="998841" y="1664832"/>
                <a:ext cx="260605" cy="252000"/>
              </a:xfrm>
              <a:prstGeom prst="rect">
                <a:avLst/>
              </a:prstGeom>
              <a:solidFill>
                <a:schemeClr val="bg1"/>
              </a:solidFill>
              <a:ln w="12700">
                <a:solidFill>
                  <a:srgbClr val="969696"/>
                </a:solidFill>
                <a:miter lim="800000"/>
                <a:headEnd/>
                <a:tailEnd/>
              </a:ln>
              <a:effectLst>
                <a:outerShdw blurRad="50800" dist="38100" dir="2700000" algn="tl" rotWithShape="0">
                  <a:prstClr val="black">
                    <a:alpha val="40000"/>
                  </a:prstClr>
                </a:outerShdw>
              </a:effectLst>
            </p:spPr>
            <p:txBody>
              <a:bodyPr wrap="none" rtlCol="0" anchor="ctr"/>
              <a:lstStyle/>
              <a:p>
                <a:pPr algn="ctr"/>
                <a:endParaRPr kumimoji="1" lang="ja-JP" altLang="en-US">
                  <a:latin typeface="HGPｺﾞｼｯｸE" pitchFamily="50" charset="-128"/>
                  <a:ea typeface="HGPｺﾞｼｯｸE" pitchFamily="50" charset="-128"/>
                </a:endParaRPr>
              </a:p>
            </p:txBody>
          </p:sp>
          <p:pic>
            <p:nvPicPr>
              <p:cNvPr id="25" name="Picture 3"/>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026000" y="1701138"/>
                <a:ext cx="214313" cy="179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grpSp>
        <p:nvGrpSpPr>
          <p:cNvPr id="9" name="グループ化 8"/>
          <p:cNvGrpSpPr/>
          <p:nvPr/>
        </p:nvGrpSpPr>
        <p:grpSpPr>
          <a:xfrm>
            <a:off x="755576" y="2922520"/>
            <a:ext cx="7632848" cy="938528"/>
            <a:chOff x="755576" y="2922520"/>
            <a:chExt cx="7632848" cy="938528"/>
          </a:xfrm>
        </p:grpSpPr>
        <p:sp>
          <p:nvSpPr>
            <p:cNvPr id="31" name="角丸四角形 30"/>
            <p:cNvSpPr/>
            <p:nvPr/>
          </p:nvSpPr>
          <p:spPr bwMode="auto">
            <a:xfrm>
              <a:off x="755576" y="2922520"/>
              <a:ext cx="7632848" cy="938528"/>
            </a:xfrm>
            <a:prstGeom prst="roundRect">
              <a:avLst>
                <a:gd name="adj" fmla="val 11314"/>
              </a:avLst>
            </a:prstGeom>
            <a:noFill/>
            <a:ln w="19050">
              <a:solidFill>
                <a:srgbClr val="63B5BA"/>
              </a:solidFill>
              <a:miter lim="800000"/>
              <a:headEnd/>
              <a:tailEnd/>
            </a:ln>
          </p:spPr>
          <p:txBody>
            <a:bodyPr wrap="none" lIns="0" rIns="0" bIns="0" rtlCol="0" anchor="ctr" anchorCtr="0">
              <a:noAutofit/>
            </a:bodyPr>
            <a:lstStyle/>
            <a:p>
              <a:pPr marL="360363" indent="-360363" algn="ctr"/>
              <a:endParaRPr lang="ja-JP" altLang="en-US" sz="2400" dirty="0">
                <a:solidFill>
                  <a:srgbClr val="63B5BA"/>
                </a:solidFill>
                <a:latin typeface="HGPｺﾞｼｯｸE" pitchFamily="50" charset="-128"/>
                <a:ea typeface="HGPｺﾞｼｯｸE" pitchFamily="50" charset="-128"/>
              </a:endParaRPr>
            </a:p>
          </p:txBody>
        </p:sp>
        <p:sp>
          <p:nvSpPr>
            <p:cNvPr id="32" name="Text Box 9"/>
            <p:cNvSpPr txBox="1">
              <a:spLocks noChangeArrowheads="1"/>
            </p:cNvSpPr>
            <p:nvPr/>
          </p:nvSpPr>
          <p:spPr bwMode="auto">
            <a:xfrm>
              <a:off x="1360814" y="2960948"/>
              <a:ext cx="7027610" cy="830997"/>
            </a:xfrm>
            <a:prstGeom prst="rect">
              <a:avLst/>
            </a:prstGeom>
            <a:noFill/>
            <a:ln w="9525">
              <a:noFill/>
              <a:miter lim="800000"/>
              <a:headEnd/>
              <a:tailEnd/>
            </a:ln>
          </p:spPr>
          <p:txBody>
            <a:bodyPr wrap="square">
              <a:spAutoFit/>
            </a:bodyPr>
            <a:lstStyle/>
            <a:p>
              <a:pPr marL="0" indent="0" algn="just" eaLnBrk="1" hangingPunct="1">
                <a:spcBef>
                  <a:spcPts val="0"/>
                </a:spcBef>
              </a:pPr>
              <a:r>
                <a:rPr lang="ja-JP" altLang="en-US" sz="2400" dirty="0">
                  <a:latin typeface="HGPｺﾞｼｯｸE" pitchFamily="50" charset="-128"/>
                  <a:ea typeface="HGPｺﾞｼｯｸE" pitchFamily="50" charset="-128"/>
                </a:rPr>
                <a:t>麻酔器停止時には、</a:t>
              </a:r>
              <a:endParaRPr lang="en-US" altLang="ja-JP" sz="2400" dirty="0">
                <a:latin typeface="HGPｺﾞｼｯｸE" pitchFamily="50" charset="-128"/>
                <a:ea typeface="HGPｺﾞｼｯｸE" pitchFamily="50" charset="-128"/>
              </a:endParaRPr>
            </a:p>
            <a:p>
              <a:pPr marL="0" indent="0" algn="just" eaLnBrk="1" hangingPunct="1">
                <a:spcBef>
                  <a:spcPts val="0"/>
                </a:spcBef>
              </a:pPr>
              <a:r>
                <a:rPr lang="ja-JP" altLang="en-US" sz="2400" dirty="0">
                  <a:latin typeface="HGPｺﾞｼｯｸE" pitchFamily="50" charset="-128"/>
                  <a:ea typeface="HGPｺﾞｼｯｸE" pitchFamily="50" charset="-128"/>
                </a:rPr>
                <a:t>麻酔器背面に設置されている酸素ボンベに切り替え</a:t>
              </a:r>
            </a:p>
          </p:txBody>
        </p:sp>
        <p:grpSp>
          <p:nvGrpSpPr>
            <p:cNvPr id="6" name="グループ化 5"/>
            <p:cNvGrpSpPr/>
            <p:nvPr/>
          </p:nvGrpSpPr>
          <p:grpSpPr>
            <a:xfrm>
              <a:off x="998841" y="3066536"/>
              <a:ext cx="260605" cy="252000"/>
              <a:chOff x="998841" y="3066536"/>
              <a:chExt cx="260605" cy="252000"/>
            </a:xfrm>
          </p:grpSpPr>
          <p:sp>
            <p:nvSpPr>
              <p:cNvPr id="33" name="正方形/長方形 32"/>
              <p:cNvSpPr/>
              <p:nvPr/>
            </p:nvSpPr>
            <p:spPr bwMode="auto">
              <a:xfrm>
                <a:off x="998841" y="3066536"/>
                <a:ext cx="260605" cy="252000"/>
              </a:xfrm>
              <a:prstGeom prst="rect">
                <a:avLst/>
              </a:prstGeom>
              <a:solidFill>
                <a:schemeClr val="bg1"/>
              </a:solidFill>
              <a:ln w="12700">
                <a:solidFill>
                  <a:srgbClr val="969696"/>
                </a:solidFill>
                <a:miter lim="800000"/>
                <a:headEnd/>
                <a:tailEnd/>
              </a:ln>
              <a:effectLst>
                <a:outerShdw blurRad="50800" dist="38100" dir="2700000" algn="tl" rotWithShape="0">
                  <a:prstClr val="black">
                    <a:alpha val="40000"/>
                  </a:prstClr>
                </a:outerShdw>
              </a:effectLst>
            </p:spPr>
            <p:txBody>
              <a:bodyPr wrap="none" rtlCol="0" anchor="ctr"/>
              <a:lstStyle/>
              <a:p>
                <a:pPr algn="ctr"/>
                <a:endParaRPr kumimoji="1" lang="ja-JP" altLang="en-US">
                  <a:latin typeface="HGPｺﾞｼｯｸE" pitchFamily="50" charset="-128"/>
                  <a:ea typeface="HGPｺﾞｼｯｸE" pitchFamily="50" charset="-128"/>
                </a:endParaRPr>
              </a:p>
            </p:txBody>
          </p:sp>
          <p:pic>
            <p:nvPicPr>
              <p:cNvPr id="26" name="Picture 3"/>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026000" y="3105597"/>
                <a:ext cx="214313" cy="179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grpSp>
        <p:nvGrpSpPr>
          <p:cNvPr id="10" name="グループ化 9"/>
          <p:cNvGrpSpPr/>
          <p:nvPr/>
        </p:nvGrpSpPr>
        <p:grpSpPr>
          <a:xfrm>
            <a:off x="755576" y="4326676"/>
            <a:ext cx="7632848" cy="938528"/>
            <a:chOff x="755576" y="4326676"/>
            <a:chExt cx="7632848" cy="938528"/>
          </a:xfrm>
        </p:grpSpPr>
        <p:sp>
          <p:nvSpPr>
            <p:cNvPr id="28" name="角丸四角形 27"/>
            <p:cNvSpPr/>
            <p:nvPr/>
          </p:nvSpPr>
          <p:spPr bwMode="auto">
            <a:xfrm>
              <a:off x="755576" y="4326676"/>
              <a:ext cx="7632848" cy="938528"/>
            </a:xfrm>
            <a:prstGeom prst="roundRect">
              <a:avLst>
                <a:gd name="adj" fmla="val 11314"/>
              </a:avLst>
            </a:prstGeom>
            <a:noFill/>
            <a:ln w="19050">
              <a:solidFill>
                <a:srgbClr val="63B5BA"/>
              </a:solidFill>
              <a:miter lim="800000"/>
              <a:headEnd/>
              <a:tailEnd/>
            </a:ln>
          </p:spPr>
          <p:txBody>
            <a:bodyPr wrap="none" lIns="0" rIns="0" bIns="0" rtlCol="0" anchor="ctr" anchorCtr="0">
              <a:noAutofit/>
            </a:bodyPr>
            <a:lstStyle/>
            <a:p>
              <a:pPr marL="360363" indent="-360363" algn="ctr"/>
              <a:endParaRPr lang="ja-JP" altLang="en-US" sz="2400" dirty="0">
                <a:solidFill>
                  <a:srgbClr val="63B5BA"/>
                </a:solidFill>
                <a:latin typeface="HGPｺﾞｼｯｸE" pitchFamily="50" charset="-128"/>
                <a:ea typeface="HGPｺﾞｼｯｸE" pitchFamily="50" charset="-128"/>
              </a:endParaRPr>
            </a:p>
          </p:txBody>
        </p:sp>
        <p:sp>
          <p:nvSpPr>
            <p:cNvPr id="29" name="Text Box 9"/>
            <p:cNvSpPr txBox="1">
              <a:spLocks noChangeArrowheads="1"/>
            </p:cNvSpPr>
            <p:nvPr/>
          </p:nvSpPr>
          <p:spPr bwMode="auto">
            <a:xfrm>
              <a:off x="1360814" y="4355512"/>
              <a:ext cx="6804209" cy="830997"/>
            </a:xfrm>
            <a:prstGeom prst="rect">
              <a:avLst/>
            </a:prstGeom>
            <a:noFill/>
            <a:ln w="9525">
              <a:noFill/>
              <a:miter lim="800000"/>
              <a:headEnd/>
              <a:tailEnd/>
            </a:ln>
          </p:spPr>
          <p:txBody>
            <a:bodyPr wrap="square">
              <a:spAutoFit/>
            </a:bodyPr>
            <a:lstStyle/>
            <a:p>
              <a:pPr algn="just" eaLnBrk="1" hangingPunct="1">
                <a:spcBef>
                  <a:spcPts val="0"/>
                </a:spcBef>
              </a:pPr>
              <a:r>
                <a:rPr lang="ja-JP" altLang="en-US" sz="2400" dirty="0">
                  <a:latin typeface="HGPｺﾞｼｯｸE" pitchFamily="50" charset="-128"/>
                  <a:ea typeface="HGPｺﾞｼｯｸE" pitchFamily="50" charset="-128"/>
                </a:rPr>
                <a:t>酸素療法中の患者に対する酸素供給は、</a:t>
              </a:r>
              <a:endParaRPr lang="en-US" altLang="ja-JP" sz="2400" dirty="0">
                <a:latin typeface="HGPｺﾞｼｯｸE" pitchFamily="50" charset="-128"/>
                <a:ea typeface="HGPｺﾞｼｯｸE" pitchFamily="50" charset="-128"/>
              </a:endParaRPr>
            </a:p>
            <a:p>
              <a:pPr algn="just" eaLnBrk="1" hangingPunct="1">
                <a:spcBef>
                  <a:spcPts val="0"/>
                </a:spcBef>
              </a:pPr>
              <a:r>
                <a:rPr lang="ja-JP" altLang="en-US" sz="2400" dirty="0">
                  <a:latin typeface="HGPｺﾞｼｯｸE" pitchFamily="50" charset="-128"/>
                  <a:ea typeface="HGPｺﾞｼｯｸE" pitchFamily="50" charset="-128"/>
                </a:rPr>
                <a:t>酸素ボンベに切り替え</a:t>
              </a:r>
            </a:p>
          </p:txBody>
        </p:sp>
        <p:grpSp>
          <p:nvGrpSpPr>
            <p:cNvPr id="7" name="グループ化 6"/>
            <p:cNvGrpSpPr/>
            <p:nvPr/>
          </p:nvGrpSpPr>
          <p:grpSpPr>
            <a:xfrm>
              <a:off x="998841" y="4470692"/>
              <a:ext cx="260605" cy="252000"/>
              <a:chOff x="998841" y="4470692"/>
              <a:chExt cx="260605" cy="252000"/>
            </a:xfrm>
          </p:grpSpPr>
          <p:sp>
            <p:nvSpPr>
              <p:cNvPr id="30" name="正方形/長方形 29"/>
              <p:cNvSpPr/>
              <p:nvPr/>
            </p:nvSpPr>
            <p:spPr bwMode="auto">
              <a:xfrm>
                <a:off x="998841" y="4470692"/>
                <a:ext cx="260605" cy="252000"/>
              </a:xfrm>
              <a:prstGeom prst="rect">
                <a:avLst/>
              </a:prstGeom>
              <a:solidFill>
                <a:schemeClr val="bg1"/>
              </a:solidFill>
              <a:ln w="12700">
                <a:solidFill>
                  <a:srgbClr val="969696"/>
                </a:solidFill>
                <a:miter lim="800000"/>
                <a:headEnd/>
                <a:tailEnd/>
              </a:ln>
              <a:effectLst>
                <a:outerShdw blurRad="50800" dist="38100" dir="2700000" algn="tl" rotWithShape="0">
                  <a:prstClr val="black">
                    <a:alpha val="40000"/>
                  </a:prstClr>
                </a:outerShdw>
              </a:effectLst>
            </p:spPr>
            <p:txBody>
              <a:bodyPr wrap="none" rtlCol="0" anchor="ctr"/>
              <a:lstStyle/>
              <a:p>
                <a:pPr algn="ctr"/>
                <a:endParaRPr kumimoji="1" lang="ja-JP" altLang="en-US">
                  <a:latin typeface="HGPｺﾞｼｯｸE" pitchFamily="50" charset="-128"/>
                  <a:ea typeface="HGPｺﾞｼｯｸE" pitchFamily="50" charset="-128"/>
                </a:endParaRPr>
              </a:p>
            </p:txBody>
          </p:sp>
          <p:pic>
            <p:nvPicPr>
              <p:cNvPr id="27" name="Picture 3"/>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026000" y="4509120"/>
                <a:ext cx="214313" cy="179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sp>
        <p:nvSpPr>
          <p:cNvPr id="3" name="スライド番号プレースホルダー 2"/>
          <p:cNvSpPr>
            <a:spLocks noGrp="1"/>
          </p:cNvSpPr>
          <p:nvPr>
            <p:ph type="sldNum" sz="quarter" idx="4"/>
          </p:nvPr>
        </p:nvSpPr>
        <p:spPr/>
        <p:txBody>
          <a:bodyPr/>
          <a:lstStyle/>
          <a:p>
            <a:r>
              <a:rPr lang="en-US" altLang="ja-JP"/>
              <a:t> </a:t>
            </a:r>
            <a:fld id="{90E175E1-062F-4F25-BA66-D77C2BA6B6E9}" type="slidenum">
              <a:rPr lang="ja-JP" altLang="en-US" smtClean="0"/>
              <a:pPr/>
              <a:t>36</a:t>
            </a:fld>
            <a:r>
              <a:rPr lang="en-US" altLang="ja-JP"/>
              <a:t> </a:t>
            </a:r>
            <a:endParaRPr lang="ja-JP" altLang="en-US" dirty="0"/>
          </a:p>
        </p:txBody>
      </p:sp>
      <p:pic>
        <p:nvPicPr>
          <p:cNvPr id="21" name="図 20">
            <a:extLst>
              <a:ext uri="{FF2B5EF4-FFF2-40B4-BE49-F238E27FC236}">
                <a16:creationId xmlns:a16="http://schemas.microsoft.com/office/drawing/2014/main" id="{42DB69D2-FC6D-494C-B76D-FEAC249BA89F}"/>
              </a:ext>
            </a:extLst>
          </p:cNvPr>
          <p:cNvPicPr>
            <a:picLocks noChangeAspect="1"/>
          </p:cNvPicPr>
          <p:nvPr/>
        </p:nvPicPr>
        <p:blipFill>
          <a:blip r:embed="rId6"/>
          <a:stretch>
            <a:fillRect/>
          </a:stretch>
        </p:blipFill>
        <p:spPr>
          <a:xfrm>
            <a:off x="381000" y="6335246"/>
            <a:ext cx="4828450" cy="329213"/>
          </a:xfrm>
          <a:prstGeom prst="rect">
            <a:avLst/>
          </a:prstGeom>
        </p:spPr>
      </p:pic>
      <p:pic>
        <p:nvPicPr>
          <p:cNvPr id="4" name="日本医療ガス学会P36">
            <a:hlinkClick r:id="" action="ppaction://media"/>
            <a:extLst>
              <a:ext uri="{FF2B5EF4-FFF2-40B4-BE49-F238E27FC236}">
                <a16:creationId xmlns:a16="http://schemas.microsoft.com/office/drawing/2014/main" id="{A4BDA75C-F61E-4FC9-86B8-C37A37D94C6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296400" y="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advClick="0" advTm="42000"/>
    </mc:Choice>
    <mc:Fallback xmlns="">
      <p:transition advClick="0" advTm="42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000"/>
                                  </p:stCondLst>
                                  <p:childTnLst>
                                    <p:cmd type="call" cmd="playFrom(0.0)">
                                      <p:cBhvr>
                                        <p:cTn id="6" dur="4090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extLst>
    <p:ext uri="{E180D4A7-C9FB-4DFB-919C-405C955672EB}">
      <p14:showEvtLst xmlns:p14="http://schemas.microsoft.com/office/powerpoint/2010/main">
        <p14:playEvt time="9" objId="2"/>
        <p14:stopEvt time="40996" objId="2"/>
      </p14:showEvtLst>
    </p:ext>
  </p:extLs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4"/>
          </p:nvPr>
        </p:nvSpPr>
        <p:spPr/>
        <p:txBody>
          <a:bodyPr/>
          <a:lstStyle/>
          <a:p>
            <a:r>
              <a:rPr lang="en-US" altLang="ja-JP"/>
              <a:t> </a:t>
            </a:r>
            <a:fld id="{90E175E1-062F-4F25-BA66-D77C2BA6B6E9}" type="slidenum">
              <a:rPr lang="ja-JP" altLang="en-US" smtClean="0"/>
              <a:pPr/>
              <a:t>37</a:t>
            </a:fld>
            <a:r>
              <a:rPr lang="en-US" altLang="ja-JP"/>
              <a:t> </a:t>
            </a:r>
            <a:endParaRPr lang="ja-JP" altLang="en-US" dirty="0"/>
          </a:p>
        </p:txBody>
      </p:sp>
      <p:grpSp>
        <p:nvGrpSpPr>
          <p:cNvPr id="11" name="グループ化 10"/>
          <p:cNvGrpSpPr/>
          <p:nvPr/>
        </p:nvGrpSpPr>
        <p:grpSpPr>
          <a:xfrm>
            <a:off x="2007799" y="2310978"/>
            <a:ext cx="5120485" cy="1694086"/>
            <a:chOff x="2514599" y="2286000"/>
            <a:chExt cx="4898565" cy="1694086"/>
          </a:xfrm>
        </p:grpSpPr>
        <p:sp>
          <p:nvSpPr>
            <p:cNvPr id="12" name="角丸四角形 11"/>
            <p:cNvSpPr/>
            <p:nvPr/>
          </p:nvSpPr>
          <p:spPr>
            <a:xfrm>
              <a:off x="2514599" y="2286000"/>
              <a:ext cx="4898565" cy="1694086"/>
            </a:xfrm>
            <a:prstGeom prst="roundRect">
              <a:avLst>
                <a:gd name="adj" fmla="val 3132"/>
              </a:avLst>
            </a:prstGeom>
            <a:solidFill>
              <a:schemeClr val="bg1"/>
            </a:solidFill>
            <a:ln w="12700">
              <a:noFill/>
            </a:ln>
            <a:effectLst>
              <a:outerShdw blurRad="50800" dist="38100" dir="2700000" algn="tl" rotWithShape="0">
                <a:schemeClr val="accent1">
                  <a:lumMod val="75000"/>
                  <a:alpha val="3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dirty="0"/>
            </a:p>
          </p:txBody>
        </p:sp>
        <p:sp>
          <p:nvSpPr>
            <p:cNvPr id="13" name="角丸四角形 12"/>
            <p:cNvSpPr/>
            <p:nvPr/>
          </p:nvSpPr>
          <p:spPr>
            <a:xfrm>
              <a:off x="2599089" y="2384461"/>
              <a:ext cx="4729585" cy="1497164"/>
            </a:xfrm>
            <a:prstGeom prst="roundRect">
              <a:avLst>
                <a:gd name="adj" fmla="val 4423"/>
              </a:avLst>
            </a:prstGeom>
            <a:solidFill>
              <a:srgbClr val="DDF2FF"/>
            </a:solidFill>
            <a:ln w="12700" cap="flat" cmpd="sng" algn="ctr">
              <a:noFill/>
              <a:prstDash val="solid"/>
            </a:ln>
            <a:effectLst/>
          </p:spPr>
          <p:txBody>
            <a:bodyPr rot="0" spcFirstLastPara="0" vertOverflow="overflow" horzOverflow="overflow" vert="horz" wrap="square" lIns="72000" tIns="45720" rIns="0" bIns="45720" numCol="1" spcCol="0" rtlCol="0" fromWordArt="0" anchor="ctr" anchorCtr="0" forceAA="0" compatLnSpc="1">
              <a:prstTxWarp prst="textNoShape">
                <a:avLst/>
              </a:prstTxWarp>
              <a:noAutofit/>
            </a:bodyPr>
            <a:lstStyle/>
            <a:p>
              <a:pPr marL="622300" indent="-622300" eaLnBrk="1" hangingPunct="1"/>
              <a:r>
                <a:rPr lang="ja-JP" altLang="en-US" sz="3600" dirty="0">
                  <a:solidFill>
                    <a:srgbClr val="1F497D"/>
                  </a:solidFill>
                  <a:latin typeface="HGS創英角ｺﾞｼｯｸUB" pitchFamily="50" charset="-128"/>
                  <a:ea typeface="HGS創英角ｺﾞｼｯｸUB" pitchFamily="50" charset="-128"/>
                </a:rPr>
                <a:t>② 医療ガス供給設備の　緊急点検の実施</a:t>
              </a:r>
            </a:p>
          </p:txBody>
        </p:sp>
      </p:grpSp>
      <p:pic>
        <p:nvPicPr>
          <p:cNvPr id="6" name="図 5">
            <a:extLst>
              <a:ext uri="{FF2B5EF4-FFF2-40B4-BE49-F238E27FC236}">
                <a16:creationId xmlns:a16="http://schemas.microsoft.com/office/drawing/2014/main" id="{6D7684B6-277C-49F8-91F8-1260E24B4BFC}"/>
              </a:ext>
            </a:extLst>
          </p:cNvPr>
          <p:cNvPicPr>
            <a:picLocks noChangeAspect="1"/>
          </p:cNvPicPr>
          <p:nvPr/>
        </p:nvPicPr>
        <p:blipFill>
          <a:blip r:embed="rId5"/>
          <a:stretch>
            <a:fillRect/>
          </a:stretch>
        </p:blipFill>
        <p:spPr>
          <a:xfrm>
            <a:off x="381000" y="6335246"/>
            <a:ext cx="4828450" cy="329213"/>
          </a:xfrm>
          <a:prstGeom prst="rect">
            <a:avLst/>
          </a:prstGeom>
        </p:spPr>
      </p:pic>
      <p:pic>
        <p:nvPicPr>
          <p:cNvPr id="4" name="日本医療ガス学会P37">
            <a:hlinkClick r:id="" action="ppaction://media"/>
            <a:extLst>
              <a:ext uri="{FF2B5EF4-FFF2-40B4-BE49-F238E27FC236}">
                <a16:creationId xmlns:a16="http://schemas.microsoft.com/office/drawing/2014/main" id="{C6B8F509-B373-40A1-8BF3-1DF5B5E0B88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296400" y="0"/>
            <a:ext cx="609600" cy="609600"/>
          </a:xfrm>
          <a:prstGeom prst="rect">
            <a:avLst/>
          </a:prstGeom>
        </p:spPr>
      </p:pic>
    </p:spTree>
    <p:extLst>
      <p:ext uri="{BB962C8B-B14F-4D97-AF65-F5344CB8AC3E}">
        <p14:creationId xmlns:p14="http://schemas.microsoft.com/office/powerpoint/2010/main" val="3037822649"/>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000"/>
                                  </p:stCondLst>
                                  <p:childTnLst>
                                    <p:cmd type="call" cmd="playFrom(0.0)">
                                      <p:cBhvr>
                                        <p:cTn id="6" dur="898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extLst>
    <p:ext uri="{E180D4A7-C9FB-4DFB-919C-405C955672EB}">
      <p14:showEvtLst xmlns:p14="http://schemas.microsoft.com/office/powerpoint/2010/main">
        <p14:playEvt time="12" objId="3"/>
        <p14:stopEvt time="9100" objId="3"/>
      </p14:showEvtLst>
    </p:ext>
  </p:extLs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グループ化 5"/>
          <p:cNvGrpSpPr/>
          <p:nvPr/>
        </p:nvGrpSpPr>
        <p:grpSpPr>
          <a:xfrm>
            <a:off x="863588" y="1304764"/>
            <a:ext cx="7380820" cy="4176464"/>
            <a:chOff x="863588" y="1376772"/>
            <a:chExt cx="7380820" cy="4176464"/>
          </a:xfrm>
        </p:grpSpPr>
        <p:grpSp>
          <p:nvGrpSpPr>
            <p:cNvPr id="5" name="グループ化 4"/>
            <p:cNvGrpSpPr/>
            <p:nvPr/>
          </p:nvGrpSpPr>
          <p:grpSpPr>
            <a:xfrm>
              <a:off x="863588" y="1376772"/>
              <a:ext cx="7380820" cy="938528"/>
              <a:chOff x="863588" y="1376772"/>
              <a:chExt cx="7380820" cy="938528"/>
            </a:xfrm>
          </p:grpSpPr>
          <p:grpSp>
            <p:nvGrpSpPr>
              <p:cNvPr id="26" name="グループ化 25"/>
              <p:cNvGrpSpPr/>
              <p:nvPr/>
            </p:nvGrpSpPr>
            <p:grpSpPr>
              <a:xfrm>
                <a:off x="863588" y="1376772"/>
                <a:ext cx="7380820" cy="938528"/>
                <a:chOff x="1115616" y="1556792"/>
                <a:chExt cx="7380820" cy="938528"/>
              </a:xfrm>
            </p:grpSpPr>
            <p:sp>
              <p:nvSpPr>
                <p:cNvPr id="38" name="角丸四角形 37"/>
                <p:cNvSpPr/>
                <p:nvPr/>
              </p:nvSpPr>
              <p:spPr bwMode="auto">
                <a:xfrm>
                  <a:off x="1115616" y="1556792"/>
                  <a:ext cx="7380820" cy="938528"/>
                </a:xfrm>
                <a:prstGeom prst="roundRect">
                  <a:avLst>
                    <a:gd name="adj" fmla="val 11314"/>
                  </a:avLst>
                </a:prstGeom>
                <a:noFill/>
                <a:ln w="19050">
                  <a:solidFill>
                    <a:srgbClr val="63B5BA"/>
                  </a:solidFill>
                  <a:miter lim="800000"/>
                  <a:headEnd/>
                  <a:tailEnd/>
                </a:ln>
              </p:spPr>
              <p:txBody>
                <a:bodyPr wrap="none" lIns="0" rIns="0" bIns="0" rtlCol="0" anchor="ctr" anchorCtr="0">
                  <a:noAutofit/>
                </a:bodyPr>
                <a:lstStyle/>
                <a:p>
                  <a:pPr marL="360363" indent="-360363" algn="ctr"/>
                  <a:endParaRPr lang="ja-JP" altLang="en-US" sz="2400" dirty="0">
                    <a:solidFill>
                      <a:srgbClr val="63B5BA"/>
                    </a:solidFill>
                    <a:latin typeface="HGPｺﾞｼｯｸE" pitchFamily="50" charset="-128"/>
                    <a:ea typeface="HGPｺﾞｼｯｸE" pitchFamily="50" charset="-128"/>
                  </a:endParaRPr>
                </a:p>
              </p:txBody>
            </p:sp>
            <p:sp>
              <p:nvSpPr>
                <p:cNvPr id="39" name="Text Box 9"/>
                <p:cNvSpPr txBox="1">
                  <a:spLocks noChangeArrowheads="1"/>
                </p:cNvSpPr>
                <p:nvPr/>
              </p:nvSpPr>
              <p:spPr bwMode="auto">
                <a:xfrm>
                  <a:off x="1700870" y="1625895"/>
                  <a:ext cx="6039482" cy="830997"/>
                </a:xfrm>
                <a:prstGeom prst="rect">
                  <a:avLst/>
                </a:prstGeom>
                <a:noFill/>
                <a:ln w="9525">
                  <a:noFill/>
                  <a:miter lim="800000"/>
                  <a:headEnd/>
                  <a:tailEnd/>
                </a:ln>
              </p:spPr>
              <p:txBody>
                <a:bodyPr wrap="square">
                  <a:spAutoFit/>
                </a:bodyPr>
                <a:lstStyle/>
                <a:p>
                  <a:pPr marL="0" indent="0" algn="just" eaLnBrk="1" hangingPunct="1">
                    <a:spcBef>
                      <a:spcPts val="1200"/>
                    </a:spcBef>
                  </a:pPr>
                  <a:r>
                    <a:rPr lang="ja-JP" altLang="en-US" sz="2400" dirty="0">
                      <a:latin typeface="HGPｺﾞｼｯｸE" pitchFamily="50" charset="-128"/>
                      <a:ea typeface="HGPｺﾞｼｯｸE" pitchFamily="50" charset="-128"/>
                    </a:rPr>
                    <a:t>自施設管理部門による</a:t>
                  </a:r>
                  <a:r>
                    <a:rPr lang="en-US" altLang="ja-JP" sz="2400" b="1" dirty="0">
                      <a:latin typeface="Arial" pitchFamily="34" charset="0"/>
                      <a:ea typeface="HGPｺﾞｼｯｸE" pitchFamily="50" charset="-128"/>
                      <a:cs typeface="Arial" pitchFamily="34" charset="0"/>
                    </a:rPr>
                    <a:t>CE</a:t>
                  </a:r>
                  <a:r>
                    <a:rPr lang="ja-JP" altLang="en-US" sz="2400" b="1" dirty="0">
                      <a:latin typeface="Arial" pitchFamily="34" charset="0"/>
                      <a:ea typeface="HGPｺﾞｼｯｸE" pitchFamily="50" charset="-128"/>
                      <a:cs typeface="Arial" pitchFamily="34" charset="0"/>
                    </a:rPr>
                    <a:t>、</a:t>
                  </a:r>
                  <a:r>
                    <a:rPr lang="ja-JP" altLang="en-US" sz="2400" dirty="0">
                      <a:latin typeface="HGPｺﾞｼｯｸE" pitchFamily="50" charset="-128"/>
                      <a:ea typeface="HGPｺﾞｼｯｸE" pitchFamily="50" charset="-128"/>
                    </a:rPr>
                    <a:t>マニフォールド、　配管、機械室の緊急点検</a:t>
                  </a:r>
                </a:p>
              </p:txBody>
            </p:sp>
            <p:sp>
              <p:nvSpPr>
                <p:cNvPr id="40" name="正方形/長方形 39"/>
                <p:cNvSpPr/>
                <p:nvPr/>
              </p:nvSpPr>
              <p:spPr bwMode="auto">
                <a:xfrm>
                  <a:off x="1350849" y="1736840"/>
                  <a:ext cx="252000" cy="252000"/>
                </a:xfrm>
                <a:prstGeom prst="rect">
                  <a:avLst/>
                </a:prstGeom>
                <a:solidFill>
                  <a:schemeClr val="bg1"/>
                </a:solidFill>
                <a:ln w="12700">
                  <a:solidFill>
                    <a:srgbClr val="969696"/>
                  </a:solidFill>
                  <a:miter lim="800000"/>
                  <a:headEnd/>
                  <a:tailEnd/>
                </a:ln>
                <a:effectLst>
                  <a:outerShdw blurRad="50800" dist="38100" dir="2700000" algn="tl" rotWithShape="0">
                    <a:prstClr val="black">
                      <a:alpha val="40000"/>
                    </a:prstClr>
                  </a:outerShdw>
                </a:effectLst>
              </p:spPr>
              <p:txBody>
                <a:bodyPr wrap="none" rtlCol="0" anchor="ctr"/>
                <a:lstStyle/>
                <a:p>
                  <a:pPr algn="ctr"/>
                  <a:endParaRPr kumimoji="1" lang="ja-JP" altLang="en-US">
                    <a:latin typeface="HGPｺﾞｼｯｸE" pitchFamily="50" charset="-128"/>
                    <a:ea typeface="HGPｺﾞｼｯｸE" pitchFamily="50" charset="-128"/>
                  </a:endParaRPr>
                </a:p>
              </p:txBody>
            </p:sp>
          </p:grpSp>
          <p:pic>
            <p:nvPicPr>
              <p:cNvPr id="29" name="Picture 3"/>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117327" y="1592796"/>
                <a:ext cx="214313" cy="179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4" name="グループ化 3"/>
            <p:cNvGrpSpPr/>
            <p:nvPr/>
          </p:nvGrpSpPr>
          <p:grpSpPr>
            <a:xfrm>
              <a:off x="863588" y="2814508"/>
              <a:ext cx="7380820" cy="938528"/>
              <a:chOff x="863588" y="2634488"/>
              <a:chExt cx="7380820" cy="938528"/>
            </a:xfrm>
          </p:grpSpPr>
          <p:grpSp>
            <p:nvGrpSpPr>
              <p:cNvPr id="27" name="グループ化 26"/>
              <p:cNvGrpSpPr/>
              <p:nvPr/>
            </p:nvGrpSpPr>
            <p:grpSpPr>
              <a:xfrm>
                <a:off x="863588" y="2634488"/>
                <a:ext cx="7380820" cy="938528"/>
                <a:chOff x="1007604" y="1592796"/>
                <a:chExt cx="7380820" cy="938528"/>
              </a:xfrm>
            </p:grpSpPr>
            <p:sp>
              <p:nvSpPr>
                <p:cNvPr id="35" name="角丸四角形 34"/>
                <p:cNvSpPr/>
                <p:nvPr/>
              </p:nvSpPr>
              <p:spPr bwMode="auto">
                <a:xfrm>
                  <a:off x="1007604" y="1592796"/>
                  <a:ext cx="7380820" cy="938528"/>
                </a:xfrm>
                <a:prstGeom prst="roundRect">
                  <a:avLst>
                    <a:gd name="adj" fmla="val 11314"/>
                  </a:avLst>
                </a:prstGeom>
                <a:noFill/>
                <a:ln w="19050">
                  <a:solidFill>
                    <a:srgbClr val="63B5BA"/>
                  </a:solidFill>
                  <a:miter lim="800000"/>
                  <a:headEnd/>
                  <a:tailEnd/>
                </a:ln>
              </p:spPr>
              <p:txBody>
                <a:bodyPr wrap="none" lIns="0" rIns="0" bIns="0" rtlCol="0" anchor="ctr" anchorCtr="0">
                  <a:noAutofit/>
                </a:bodyPr>
                <a:lstStyle/>
                <a:p>
                  <a:pPr marL="360363" indent="-360363" algn="ctr"/>
                  <a:endParaRPr kumimoji="1" lang="ja-JP" altLang="en-US" sz="2400" dirty="0">
                    <a:solidFill>
                      <a:srgbClr val="63B5BA"/>
                    </a:solidFill>
                    <a:latin typeface="HGPｺﾞｼｯｸE" pitchFamily="50" charset="-128"/>
                    <a:ea typeface="HGPｺﾞｼｯｸE" pitchFamily="50" charset="-128"/>
                  </a:endParaRPr>
                </a:p>
              </p:txBody>
            </p:sp>
            <p:sp>
              <p:nvSpPr>
                <p:cNvPr id="36" name="Text Box 9"/>
                <p:cNvSpPr txBox="1">
                  <a:spLocks noChangeArrowheads="1"/>
                </p:cNvSpPr>
                <p:nvPr/>
              </p:nvSpPr>
              <p:spPr bwMode="auto">
                <a:xfrm>
                  <a:off x="1592858" y="1621632"/>
                  <a:ext cx="6579542" cy="830997"/>
                </a:xfrm>
                <a:prstGeom prst="rect">
                  <a:avLst/>
                </a:prstGeom>
                <a:noFill/>
                <a:ln w="9525">
                  <a:noFill/>
                  <a:miter lim="800000"/>
                  <a:headEnd/>
                  <a:tailEnd/>
                </a:ln>
              </p:spPr>
              <p:txBody>
                <a:bodyPr wrap="square">
                  <a:spAutoFit/>
                </a:bodyPr>
                <a:lstStyle/>
                <a:p>
                  <a:pPr marL="0" indent="0" eaLnBrk="1" hangingPunct="1">
                    <a:spcBef>
                      <a:spcPts val="1200"/>
                    </a:spcBef>
                  </a:pPr>
                  <a:r>
                    <a:rPr lang="ja-JP" altLang="en-US" sz="2400" dirty="0">
                      <a:latin typeface="HGPｺﾞｼｯｸE" pitchFamily="50" charset="-128"/>
                      <a:ea typeface="HGPｺﾞｼｯｸE" pitchFamily="50" charset="-128"/>
                    </a:rPr>
                    <a:t>医療ガス納入業者による緊急点検</a:t>
                  </a:r>
                  <a:br>
                    <a:rPr lang="ja-JP" altLang="en-US" sz="2400" dirty="0">
                      <a:latin typeface="HGPｺﾞｼｯｸE" pitchFamily="50" charset="-128"/>
                      <a:ea typeface="HGPｺﾞｼｯｸE" pitchFamily="50" charset="-128"/>
                    </a:rPr>
                  </a:br>
                  <a:r>
                    <a:rPr lang="ja-JP" altLang="en-US" sz="2400" dirty="0">
                      <a:latin typeface="HGPｺﾞｼｯｸE" pitchFamily="50" charset="-128"/>
                      <a:ea typeface="HGPｺﾞｼｯｸE" pitchFamily="50" charset="-128"/>
                    </a:rPr>
                    <a:t>（保守点検項目に災害時の緊急点検を含める）</a:t>
                  </a:r>
                </a:p>
              </p:txBody>
            </p:sp>
            <p:sp>
              <p:nvSpPr>
                <p:cNvPr id="37" name="正方形/長方形 36"/>
                <p:cNvSpPr/>
                <p:nvPr/>
              </p:nvSpPr>
              <p:spPr bwMode="auto">
                <a:xfrm>
                  <a:off x="1242837" y="1736812"/>
                  <a:ext cx="252000" cy="252000"/>
                </a:xfrm>
                <a:prstGeom prst="rect">
                  <a:avLst/>
                </a:prstGeom>
                <a:solidFill>
                  <a:schemeClr val="bg1"/>
                </a:solidFill>
                <a:ln w="12700">
                  <a:solidFill>
                    <a:srgbClr val="969696"/>
                  </a:solidFill>
                  <a:miter lim="800000"/>
                  <a:headEnd/>
                  <a:tailEnd/>
                </a:ln>
                <a:effectLst>
                  <a:outerShdw blurRad="50800" dist="38100" dir="2700000" algn="tl" rotWithShape="0">
                    <a:prstClr val="black">
                      <a:alpha val="40000"/>
                    </a:prstClr>
                  </a:outerShdw>
                </a:effectLst>
              </p:spPr>
              <p:txBody>
                <a:bodyPr wrap="none" rtlCol="0" anchor="ctr"/>
                <a:lstStyle/>
                <a:p>
                  <a:pPr algn="ctr"/>
                  <a:endParaRPr kumimoji="1" lang="ja-JP" altLang="en-US">
                    <a:latin typeface="HGPｺﾞｼｯｸE" pitchFamily="50" charset="-128"/>
                    <a:ea typeface="HGPｺﾞｼｯｸE" pitchFamily="50" charset="-128"/>
                  </a:endParaRPr>
                </a:p>
              </p:txBody>
            </p:sp>
          </p:grpSp>
          <p:pic>
            <p:nvPicPr>
              <p:cNvPr id="30" name="Picture 3"/>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117327" y="2835933"/>
                <a:ext cx="214313" cy="179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3" name="グループ化 2"/>
            <p:cNvGrpSpPr/>
            <p:nvPr/>
          </p:nvGrpSpPr>
          <p:grpSpPr>
            <a:xfrm>
              <a:off x="863588" y="4218664"/>
              <a:ext cx="7380820" cy="1334572"/>
              <a:chOff x="863588" y="4038644"/>
              <a:chExt cx="7380820" cy="1334572"/>
            </a:xfrm>
          </p:grpSpPr>
          <p:grpSp>
            <p:nvGrpSpPr>
              <p:cNvPr id="28" name="グループ化 27"/>
              <p:cNvGrpSpPr/>
              <p:nvPr/>
            </p:nvGrpSpPr>
            <p:grpSpPr>
              <a:xfrm>
                <a:off x="863588" y="4038644"/>
                <a:ext cx="7380820" cy="1334572"/>
                <a:chOff x="1007604" y="1592796"/>
                <a:chExt cx="7380820" cy="1334572"/>
              </a:xfrm>
            </p:grpSpPr>
            <p:sp>
              <p:nvSpPr>
                <p:cNvPr id="32" name="角丸四角形 31"/>
                <p:cNvSpPr/>
                <p:nvPr/>
              </p:nvSpPr>
              <p:spPr bwMode="auto">
                <a:xfrm>
                  <a:off x="1007604" y="1592796"/>
                  <a:ext cx="7380820" cy="1334572"/>
                </a:xfrm>
                <a:prstGeom prst="roundRect">
                  <a:avLst>
                    <a:gd name="adj" fmla="val 7284"/>
                  </a:avLst>
                </a:prstGeom>
                <a:noFill/>
                <a:ln w="19050">
                  <a:solidFill>
                    <a:srgbClr val="63B5BA"/>
                  </a:solidFill>
                  <a:miter lim="800000"/>
                  <a:headEnd/>
                  <a:tailEnd/>
                </a:ln>
              </p:spPr>
              <p:txBody>
                <a:bodyPr wrap="none" lIns="0" rIns="0" bIns="0" rtlCol="0" anchor="ctr" anchorCtr="0">
                  <a:noAutofit/>
                </a:bodyPr>
                <a:lstStyle/>
                <a:p>
                  <a:pPr marL="360363" indent="-360363" algn="ctr"/>
                  <a:endParaRPr kumimoji="1" lang="ja-JP" altLang="en-US" sz="2400" dirty="0">
                    <a:solidFill>
                      <a:srgbClr val="63B5BA"/>
                    </a:solidFill>
                    <a:latin typeface="HGPｺﾞｼｯｸE" pitchFamily="50" charset="-128"/>
                    <a:ea typeface="HGPｺﾞｼｯｸE" pitchFamily="50" charset="-128"/>
                  </a:endParaRPr>
                </a:p>
              </p:txBody>
            </p:sp>
            <p:sp>
              <p:nvSpPr>
                <p:cNvPr id="33" name="Text Box 9"/>
                <p:cNvSpPr txBox="1">
                  <a:spLocks noChangeArrowheads="1"/>
                </p:cNvSpPr>
                <p:nvPr/>
              </p:nvSpPr>
              <p:spPr bwMode="auto">
                <a:xfrm>
                  <a:off x="1592858" y="1621632"/>
                  <a:ext cx="6579542" cy="1200329"/>
                </a:xfrm>
                <a:prstGeom prst="rect">
                  <a:avLst/>
                </a:prstGeom>
                <a:noFill/>
                <a:ln w="9525">
                  <a:noFill/>
                  <a:miter lim="800000"/>
                  <a:headEnd/>
                  <a:tailEnd/>
                </a:ln>
              </p:spPr>
              <p:txBody>
                <a:bodyPr wrap="square">
                  <a:spAutoFit/>
                </a:bodyPr>
                <a:lstStyle/>
                <a:p>
                  <a:pPr marL="0" indent="0" eaLnBrk="1" hangingPunct="1">
                    <a:spcBef>
                      <a:spcPts val="1200"/>
                    </a:spcBef>
                  </a:pPr>
                  <a:r>
                    <a:rPr lang="ja-JP" altLang="en-US" sz="2400" dirty="0">
                      <a:latin typeface="HGPｺﾞｼｯｸE" pitchFamily="50" charset="-128"/>
                      <a:ea typeface="HGPｺﾞｼｯｸE" pitchFamily="50" charset="-128"/>
                    </a:rPr>
                    <a:t>医療ガス安全管理委員会メンバーや臨床工学技士による、院内アウトレットの点検、シャットオフバルブ部での漏れ点検</a:t>
                  </a:r>
                </a:p>
              </p:txBody>
            </p:sp>
            <p:sp>
              <p:nvSpPr>
                <p:cNvPr id="34" name="正方形/長方形 33"/>
                <p:cNvSpPr/>
                <p:nvPr/>
              </p:nvSpPr>
              <p:spPr bwMode="auto">
                <a:xfrm>
                  <a:off x="1242837" y="1736812"/>
                  <a:ext cx="252000" cy="252000"/>
                </a:xfrm>
                <a:prstGeom prst="rect">
                  <a:avLst/>
                </a:prstGeom>
                <a:solidFill>
                  <a:schemeClr val="bg1"/>
                </a:solidFill>
                <a:ln w="12700">
                  <a:solidFill>
                    <a:srgbClr val="969696"/>
                  </a:solidFill>
                  <a:miter lim="800000"/>
                  <a:headEnd/>
                  <a:tailEnd/>
                </a:ln>
                <a:effectLst>
                  <a:outerShdw blurRad="50800" dist="38100" dir="2700000" algn="tl" rotWithShape="0">
                    <a:prstClr val="black">
                      <a:alpha val="40000"/>
                    </a:prstClr>
                  </a:outerShdw>
                </a:effectLst>
              </p:spPr>
              <p:txBody>
                <a:bodyPr wrap="none" rtlCol="0" anchor="ctr"/>
                <a:lstStyle/>
                <a:p>
                  <a:pPr algn="ctr"/>
                  <a:endParaRPr kumimoji="1" lang="ja-JP" altLang="en-US">
                    <a:latin typeface="HGPｺﾞｼｯｸE" pitchFamily="50" charset="-128"/>
                    <a:ea typeface="HGPｺﾞｼｯｸE" pitchFamily="50" charset="-128"/>
                  </a:endParaRPr>
                </a:p>
              </p:txBody>
            </p:sp>
          </p:grpSp>
          <p:pic>
            <p:nvPicPr>
              <p:cNvPr id="31" name="Picture 3"/>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117327" y="4221721"/>
                <a:ext cx="214313" cy="179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sp>
        <p:nvSpPr>
          <p:cNvPr id="2" name="スライド番号プレースホルダー 1"/>
          <p:cNvSpPr>
            <a:spLocks noGrp="1"/>
          </p:cNvSpPr>
          <p:nvPr>
            <p:ph type="sldNum" sz="quarter" idx="4"/>
          </p:nvPr>
        </p:nvSpPr>
        <p:spPr/>
        <p:txBody>
          <a:bodyPr/>
          <a:lstStyle/>
          <a:p>
            <a:r>
              <a:rPr lang="en-US" altLang="ja-JP"/>
              <a:t> </a:t>
            </a:r>
            <a:fld id="{90E175E1-062F-4F25-BA66-D77C2BA6B6E9}" type="slidenum">
              <a:rPr lang="ja-JP" altLang="en-US" smtClean="0"/>
              <a:pPr/>
              <a:t>38</a:t>
            </a:fld>
            <a:r>
              <a:rPr lang="en-US" altLang="ja-JP"/>
              <a:t> </a:t>
            </a:r>
            <a:endParaRPr lang="ja-JP" altLang="en-US" dirty="0"/>
          </a:p>
        </p:txBody>
      </p:sp>
      <p:pic>
        <p:nvPicPr>
          <p:cNvPr id="22" name="図 21">
            <a:extLst>
              <a:ext uri="{FF2B5EF4-FFF2-40B4-BE49-F238E27FC236}">
                <a16:creationId xmlns:a16="http://schemas.microsoft.com/office/drawing/2014/main" id="{9F377FD5-A0D6-42F8-882F-A120431497B0}"/>
              </a:ext>
            </a:extLst>
          </p:cNvPr>
          <p:cNvPicPr>
            <a:picLocks noChangeAspect="1"/>
          </p:cNvPicPr>
          <p:nvPr/>
        </p:nvPicPr>
        <p:blipFill>
          <a:blip r:embed="rId6"/>
          <a:stretch>
            <a:fillRect/>
          </a:stretch>
        </p:blipFill>
        <p:spPr>
          <a:xfrm>
            <a:off x="381000" y="6335246"/>
            <a:ext cx="4828450" cy="329213"/>
          </a:xfrm>
          <a:prstGeom prst="rect">
            <a:avLst/>
          </a:prstGeom>
        </p:spPr>
      </p:pic>
      <p:pic>
        <p:nvPicPr>
          <p:cNvPr id="8" name="日本医療ガス学会P38">
            <a:hlinkClick r:id="" action="ppaction://media"/>
            <a:extLst>
              <a:ext uri="{FF2B5EF4-FFF2-40B4-BE49-F238E27FC236}">
                <a16:creationId xmlns:a16="http://schemas.microsoft.com/office/drawing/2014/main" id="{3F74E165-75CE-48EB-B6A9-4E1A3EB3F46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237760" y="0"/>
            <a:ext cx="609600" cy="609600"/>
          </a:xfrm>
          <a:prstGeom prst="rect">
            <a:avLst/>
          </a:prstGeom>
        </p:spPr>
      </p:pic>
    </p:spTree>
    <p:extLst>
      <p:ext uri="{BB962C8B-B14F-4D97-AF65-F5344CB8AC3E}">
        <p14:creationId xmlns:p14="http://schemas.microsoft.com/office/powerpoint/2010/main" val="1737671935"/>
      </p:ext>
    </p:extLst>
  </p:cSld>
  <p:clrMapOvr>
    <a:masterClrMapping/>
  </p:clrMapOvr>
  <mc:AlternateContent xmlns:mc="http://schemas.openxmlformats.org/markup-compatibility/2006" xmlns:p14="http://schemas.microsoft.com/office/powerpoint/2010/main">
    <mc:Choice Requires="p14">
      <p:transition p14:dur="10" advClick="0" advTm="27000"/>
    </mc:Choice>
    <mc:Fallback xmlns="">
      <p:transition advClick="0" advTm="27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000"/>
                                  </p:stCondLst>
                                  <p:childTnLst>
                                    <p:cmd type="call" cmd="playFrom(0.0)">
                                      <p:cBhvr>
                                        <p:cTn id="6" dur="26175"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extLst>
    <p:ext uri="{E180D4A7-C9FB-4DFB-919C-405C955672EB}">
      <p14:showEvtLst xmlns:p14="http://schemas.microsoft.com/office/powerpoint/2010/main">
        <p14:playEvt time="9" objId="7"/>
        <p14:stopEvt time="26289" objId="7"/>
      </p14:showEvtLst>
    </p:ext>
  </p:extLs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テキスト ボックス 4"/>
          <p:cNvSpPr txBox="1">
            <a:spLocks noChangeArrowheads="1"/>
          </p:cNvSpPr>
          <p:nvPr/>
        </p:nvSpPr>
        <p:spPr bwMode="auto">
          <a:xfrm>
            <a:off x="3671900" y="4077071"/>
            <a:ext cx="410368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3200">
                <a:solidFill>
                  <a:schemeClr val="tx1"/>
                </a:solidFill>
                <a:latin typeface="Calibri" pitchFamily="34" charset="0"/>
                <a:ea typeface="ＭＳ Ｐゴシック" charset="-128"/>
              </a:defRPr>
            </a:lvl1pPr>
            <a:lvl2pPr>
              <a:defRPr kumimoji="1" sz="2800">
                <a:solidFill>
                  <a:schemeClr val="tx1"/>
                </a:solidFill>
                <a:latin typeface="Calibri" pitchFamily="34" charset="0"/>
                <a:ea typeface="ＭＳ Ｐゴシック" charset="-128"/>
              </a:defRPr>
            </a:lvl2pPr>
            <a:lvl3pPr>
              <a:defRPr kumimoji="1" sz="2400">
                <a:solidFill>
                  <a:schemeClr val="tx1"/>
                </a:solidFill>
                <a:latin typeface="Calibri" pitchFamily="34" charset="0"/>
                <a:ea typeface="ＭＳ Ｐゴシック" charset="-128"/>
              </a:defRPr>
            </a:lvl3pPr>
            <a:lvl4pPr>
              <a:defRPr kumimoji="1" sz="2000">
                <a:solidFill>
                  <a:schemeClr val="tx1"/>
                </a:solidFill>
                <a:latin typeface="Calibri" pitchFamily="34" charset="0"/>
                <a:ea typeface="ＭＳ Ｐゴシック" charset="-128"/>
              </a:defRPr>
            </a:lvl4pPr>
            <a:lvl5pPr>
              <a:defRPr kumimoji="1" sz="2000">
                <a:solidFill>
                  <a:schemeClr val="tx1"/>
                </a:solidFill>
                <a:latin typeface="Calibri" pitchFamily="34" charset="0"/>
                <a:ea typeface="ＭＳ Ｐゴシック" charset="-128"/>
              </a:defRPr>
            </a:lvl5pPr>
            <a:lvl6pPr eaLnBrk="0" fontAlgn="base" hangingPunct="0">
              <a:spcAft>
                <a:spcPct val="0"/>
              </a:spcAft>
              <a:buFont typeface="Arial" charset="0"/>
              <a:buChar char="»"/>
              <a:defRPr kumimoji="1" sz="2000">
                <a:solidFill>
                  <a:schemeClr val="tx1"/>
                </a:solidFill>
                <a:latin typeface="Calibri" pitchFamily="34" charset="0"/>
                <a:ea typeface="ＭＳ Ｐゴシック" charset="-128"/>
              </a:defRPr>
            </a:lvl6pPr>
            <a:lvl7pPr eaLnBrk="0" fontAlgn="base" hangingPunct="0">
              <a:spcAft>
                <a:spcPct val="0"/>
              </a:spcAft>
              <a:buFont typeface="Arial" charset="0"/>
              <a:buChar char="»"/>
              <a:defRPr kumimoji="1" sz="2000">
                <a:solidFill>
                  <a:schemeClr val="tx1"/>
                </a:solidFill>
                <a:latin typeface="Calibri" pitchFamily="34" charset="0"/>
                <a:ea typeface="ＭＳ Ｐゴシック" charset="-128"/>
              </a:defRPr>
            </a:lvl7pPr>
            <a:lvl8pPr eaLnBrk="0" fontAlgn="base" hangingPunct="0">
              <a:spcAft>
                <a:spcPct val="0"/>
              </a:spcAft>
              <a:buFont typeface="Arial" charset="0"/>
              <a:buChar char="»"/>
              <a:defRPr kumimoji="1" sz="2000">
                <a:solidFill>
                  <a:schemeClr val="tx1"/>
                </a:solidFill>
                <a:latin typeface="Calibri" pitchFamily="34" charset="0"/>
                <a:ea typeface="ＭＳ Ｐゴシック" charset="-128"/>
              </a:defRPr>
            </a:lvl8pPr>
            <a:lvl9pPr eaLnBrk="0" fontAlgn="base" hangingPunct="0">
              <a:spcAft>
                <a:spcPct val="0"/>
              </a:spcAft>
              <a:buFont typeface="Arial" charset="0"/>
              <a:buChar char="»"/>
              <a:defRPr kumimoji="1" sz="2000">
                <a:solidFill>
                  <a:schemeClr val="tx1"/>
                </a:solidFill>
                <a:latin typeface="Calibri" pitchFamily="34" charset="0"/>
                <a:ea typeface="ＭＳ Ｐゴシック" charset="-128"/>
              </a:defRPr>
            </a:lvl9pPr>
          </a:lstStyle>
          <a:p>
            <a:pPr algn="r" eaLnBrk="1" hangingPunct="1"/>
            <a:r>
              <a:rPr lang="en-US" altLang="ja-JP" sz="1400" b="1" dirty="0">
                <a:solidFill>
                  <a:schemeClr val="dk1"/>
                </a:solidFill>
                <a:latin typeface="Arial" pitchFamily="34" charset="0"/>
                <a:ea typeface="HGPｺﾞｼｯｸE" pitchFamily="50" charset="-128"/>
                <a:cs typeface="Arial" pitchFamily="34" charset="0"/>
              </a:rPr>
              <a:t>JIS T 7101</a:t>
            </a:r>
            <a:r>
              <a:rPr lang="ja-JP" altLang="en-US" sz="1400" b="1" dirty="0">
                <a:solidFill>
                  <a:schemeClr val="dk1"/>
                </a:solidFill>
                <a:latin typeface="Arial" pitchFamily="34" charset="0"/>
                <a:ea typeface="HGPｺﾞｼｯｸE" pitchFamily="50" charset="-128"/>
                <a:cs typeface="Arial" pitchFamily="34" charset="0"/>
              </a:rPr>
              <a:t> </a:t>
            </a:r>
            <a:r>
              <a:rPr lang="ja-JP" altLang="en-US" sz="1400" dirty="0">
                <a:solidFill>
                  <a:schemeClr val="dk1"/>
                </a:solidFill>
                <a:latin typeface="Arial" pitchFamily="34" charset="0"/>
                <a:ea typeface="HGPｺﾞｼｯｸE" pitchFamily="50" charset="-128"/>
                <a:cs typeface="Arial" pitchFamily="34" charset="0"/>
              </a:rPr>
              <a:t>医療ガス設備</a:t>
            </a:r>
          </a:p>
        </p:txBody>
      </p:sp>
      <p:graphicFrame>
        <p:nvGraphicFramePr>
          <p:cNvPr id="13" name="Group 22"/>
          <p:cNvGraphicFramePr>
            <a:graphicFrameLocks noGrp="1"/>
          </p:cNvGraphicFramePr>
          <p:nvPr>
            <p:extLst>
              <p:ext uri="{D42A27DB-BD31-4B8C-83A1-F6EECF244321}">
                <p14:modId xmlns:p14="http://schemas.microsoft.com/office/powerpoint/2010/main" val="2901016519"/>
              </p:ext>
            </p:extLst>
          </p:nvPr>
        </p:nvGraphicFramePr>
        <p:xfrm>
          <a:off x="1248981" y="1331999"/>
          <a:ext cx="6552728" cy="2703241"/>
        </p:xfrm>
        <a:graphic>
          <a:graphicData uri="http://schemas.openxmlformats.org/drawingml/2006/table">
            <a:tbl>
              <a:tblPr firstRow="1">
                <a:tableStyleId>{6E25E649-3F16-4E02-A733-19D2CDBF48F0}</a:tableStyleId>
              </a:tblPr>
              <a:tblGrid>
                <a:gridCol w="3312368">
                  <a:extLst>
                    <a:ext uri="{9D8B030D-6E8A-4147-A177-3AD203B41FA5}">
                      <a16:colId xmlns:a16="http://schemas.microsoft.com/office/drawing/2014/main" val="20000"/>
                    </a:ext>
                  </a:extLst>
                </a:gridCol>
                <a:gridCol w="3240360">
                  <a:extLst>
                    <a:ext uri="{9D8B030D-6E8A-4147-A177-3AD203B41FA5}">
                      <a16:colId xmlns:a16="http://schemas.microsoft.com/office/drawing/2014/main" val="20001"/>
                    </a:ext>
                  </a:extLst>
                </a:gridCol>
              </a:tblGrid>
              <a:tr h="611190">
                <a:tc>
                  <a:txBody>
                    <a:bodyPr/>
                    <a:lstStyle>
                      <a:lvl1pPr>
                        <a:spcBef>
                          <a:spcPct val="20000"/>
                        </a:spcBef>
                        <a:buFont typeface="Arial" panose="020B0604020202020204" pitchFamily="34" charset="0"/>
                        <a:defRPr kumimoji="1" sz="28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defRPr kumimoji="1" sz="24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defRPr kumimoji="1" sz="20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20000"/>
                        </a:spcBef>
                        <a:spcAft>
                          <a:spcPct val="0"/>
                        </a:spcAft>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20000"/>
                        </a:spcBef>
                        <a:spcAft>
                          <a:spcPct val="0"/>
                        </a:spcAft>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20000"/>
                        </a:spcBef>
                        <a:spcAft>
                          <a:spcPct val="0"/>
                        </a:spcAft>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20000"/>
                        </a:spcBef>
                        <a:spcAft>
                          <a:spcPct val="0"/>
                        </a:spcAft>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2000" b="0" i="0" u="none" strike="noStrike" kern="1200" cap="none" normalizeH="0" baseline="0" dirty="0">
                          <a:ln>
                            <a:noFill/>
                          </a:ln>
                          <a:solidFill>
                            <a:schemeClr val="bg1"/>
                          </a:solidFill>
                          <a:effectLst/>
                          <a:latin typeface="HGPｺﾞｼｯｸE" pitchFamily="50" charset="-128"/>
                          <a:ea typeface="HGPｺﾞｼｯｸE" pitchFamily="50" charset="-128"/>
                          <a:cs typeface="+mn-cs"/>
                        </a:rPr>
                        <a:t>設備</a:t>
                      </a:r>
                    </a:p>
                  </a:txBody>
                  <a:tcPr marT="45737" marB="45737" anchor="ctr" horzOverflow="overflow">
                    <a:lnL w="12700" cap="flat" cmpd="sng" algn="ctr">
                      <a:solidFill>
                        <a:srgbClr val="E9EDF4"/>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E9EDF4"/>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5F9BCD"/>
                    </a:solidFill>
                  </a:tcPr>
                </a:tc>
                <a:tc>
                  <a:txBody>
                    <a:bodyPr/>
                    <a:lstStyle>
                      <a:lvl1pPr>
                        <a:spcBef>
                          <a:spcPct val="20000"/>
                        </a:spcBef>
                        <a:buFont typeface="Arial" panose="020B0604020202020204" pitchFamily="34" charset="0"/>
                        <a:defRPr kumimoji="1" sz="28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defRPr kumimoji="1" sz="24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defRPr kumimoji="1" sz="20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20000"/>
                        </a:spcBef>
                        <a:spcAft>
                          <a:spcPct val="0"/>
                        </a:spcAft>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20000"/>
                        </a:spcBef>
                        <a:spcAft>
                          <a:spcPct val="0"/>
                        </a:spcAft>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20000"/>
                        </a:spcBef>
                        <a:spcAft>
                          <a:spcPct val="0"/>
                        </a:spcAft>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20000"/>
                        </a:spcBef>
                        <a:spcAft>
                          <a:spcPct val="0"/>
                        </a:spcAft>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2000" b="0" i="0" u="none" strike="noStrike" kern="1200" cap="none" normalizeH="0" baseline="0" dirty="0">
                          <a:ln>
                            <a:noFill/>
                          </a:ln>
                          <a:solidFill>
                            <a:schemeClr val="bg1"/>
                          </a:solidFill>
                          <a:effectLst/>
                          <a:latin typeface="HGPｺﾞｼｯｸE" pitchFamily="50" charset="-128"/>
                          <a:ea typeface="HGPｺﾞｼｯｸE" pitchFamily="50" charset="-128"/>
                          <a:cs typeface="+mn-cs"/>
                        </a:rPr>
                        <a:t>貯蔵すべき容量</a:t>
                      </a:r>
                    </a:p>
                  </a:txBody>
                  <a:tcPr marT="45737" marB="45737" anchor="ctr" horzOverflow="overflow">
                    <a:lnL w="12700" cap="flat" cmpd="sng" algn="ctr">
                      <a:solidFill>
                        <a:schemeClr val="bg1"/>
                      </a:solidFill>
                      <a:prstDash val="solid"/>
                      <a:round/>
                      <a:headEnd type="none" w="med" len="med"/>
                      <a:tailEnd type="none" w="med" len="med"/>
                    </a:lnL>
                    <a:lnR w="12700" cap="flat" cmpd="sng" algn="ctr">
                      <a:solidFill>
                        <a:srgbClr val="E9EDF4"/>
                      </a:solidFill>
                      <a:prstDash val="solid"/>
                      <a:round/>
                      <a:headEnd type="none" w="med" len="med"/>
                      <a:tailEnd type="none" w="med" len="med"/>
                    </a:lnR>
                    <a:lnT w="12700" cap="flat" cmpd="sng" algn="ctr">
                      <a:solidFill>
                        <a:srgbClr val="E9EDF4"/>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5F9BCD"/>
                    </a:solidFill>
                  </a:tcPr>
                </a:tc>
                <a:extLst>
                  <a:ext uri="{0D108BD9-81ED-4DB2-BD59-A6C34878D82A}">
                    <a16:rowId xmlns:a16="http://schemas.microsoft.com/office/drawing/2014/main" val="10000"/>
                  </a:ext>
                </a:extLst>
              </a:tr>
              <a:tr h="945751">
                <a:tc>
                  <a:txBody>
                    <a:bodyPr/>
                    <a:lstStyle>
                      <a:lvl1pPr>
                        <a:spcBef>
                          <a:spcPct val="20000"/>
                        </a:spcBef>
                        <a:buFont typeface="Arial" panose="020B0604020202020204" pitchFamily="34" charset="0"/>
                        <a:defRPr kumimoji="1" sz="28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defRPr kumimoji="1" sz="24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defRPr kumimoji="1" sz="20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20000"/>
                        </a:spcBef>
                        <a:spcAft>
                          <a:spcPct val="0"/>
                        </a:spcAft>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20000"/>
                        </a:spcBef>
                        <a:spcAft>
                          <a:spcPct val="0"/>
                        </a:spcAft>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20000"/>
                        </a:spcBef>
                        <a:spcAft>
                          <a:spcPct val="0"/>
                        </a:spcAft>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20000"/>
                        </a:spcBef>
                        <a:spcAft>
                          <a:spcPct val="0"/>
                        </a:spcAft>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2000" u="none" strike="noStrike" cap="none" normalizeH="0" baseline="0" dirty="0">
                          <a:ln>
                            <a:noFill/>
                          </a:ln>
                          <a:effectLst/>
                          <a:latin typeface="Arial" pitchFamily="34" charset="0"/>
                          <a:ea typeface="HGPｺﾞｼｯｸE" pitchFamily="50" charset="-128"/>
                        </a:rPr>
                        <a:t>マニフォールドの</a:t>
                      </a:r>
                      <a:r>
                        <a:rPr kumimoji="1" lang="en-US" altLang="ja-JP" sz="2000" b="1" u="none" strike="noStrike" kern="1200" cap="none" normalizeH="0" baseline="0" dirty="0">
                          <a:ln>
                            <a:noFill/>
                          </a:ln>
                          <a:solidFill>
                            <a:schemeClr val="dk1"/>
                          </a:solidFill>
                          <a:effectLst/>
                          <a:latin typeface="Arial" pitchFamily="34" charset="0"/>
                          <a:ea typeface="HGPｺﾞｼｯｸE" pitchFamily="50" charset="-128"/>
                          <a:cs typeface="Arial" pitchFamily="34" charset="0"/>
                        </a:rPr>
                        <a:t>LGC</a:t>
                      </a:r>
                      <a:r>
                        <a:rPr kumimoji="1" lang="ja-JP" altLang="en-US" sz="2000" b="1" u="none" strike="noStrike" kern="1200" cap="none" normalizeH="0" baseline="0" dirty="0">
                          <a:ln>
                            <a:noFill/>
                          </a:ln>
                          <a:solidFill>
                            <a:schemeClr val="dk1"/>
                          </a:solidFill>
                          <a:effectLst/>
                          <a:latin typeface="Arial" pitchFamily="34" charset="0"/>
                          <a:ea typeface="HGPｺﾞｼｯｸE" pitchFamily="50" charset="-128"/>
                          <a:cs typeface="Arial" pitchFamily="34" charset="0"/>
                        </a:rPr>
                        <a:t>、</a:t>
                      </a:r>
                      <a:endParaRPr kumimoji="1" lang="en-US" altLang="ja-JP" sz="2000" u="none" strike="noStrike" cap="none" normalizeH="0" baseline="0" dirty="0">
                        <a:ln>
                          <a:noFill/>
                        </a:ln>
                        <a:effectLst/>
                        <a:latin typeface="Arial" pitchFamily="34" charset="0"/>
                        <a:ea typeface="HGPｺﾞｼｯｸE"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2000" u="none" strike="noStrike" cap="none" normalizeH="0" baseline="0" dirty="0">
                          <a:ln>
                            <a:noFill/>
                          </a:ln>
                          <a:effectLst/>
                          <a:latin typeface="Arial" pitchFamily="34" charset="0"/>
                          <a:ea typeface="HGPｺﾞｼｯｸE" pitchFamily="50" charset="-128"/>
                        </a:rPr>
                        <a:t>ボンベ</a:t>
                      </a:r>
                      <a:endParaRPr kumimoji="1" lang="ja-JP" altLang="en-US" sz="2000" b="0" i="0" u="none" strike="noStrike" cap="none" normalizeH="0" baseline="0" dirty="0">
                        <a:ln>
                          <a:noFill/>
                        </a:ln>
                        <a:solidFill>
                          <a:schemeClr val="tx1"/>
                        </a:solidFill>
                        <a:effectLst/>
                        <a:latin typeface="Arial" pitchFamily="34" charset="0"/>
                        <a:ea typeface="HGPｺﾞｼｯｸE" pitchFamily="50" charset="-128"/>
                      </a:endParaRPr>
                    </a:p>
                  </a:txBody>
                  <a:tcPr marT="45737" marB="45737" anchor="ctr" horzOverflow="overflow">
                    <a:lnL w="12700" cap="flat" cmpd="sng" algn="ctr">
                      <a:solidFill>
                        <a:srgbClr val="E9EDF4"/>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a:noFill/>
                    </a:lnB>
                    <a:lnTlToBr w="12700" cmpd="sng">
                      <a:noFill/>
                      <a:prstDash val="solid"/>
                    </a:lnTlToBr>
                    <a:lnBlToTr w="12700" cmpd="sng">
                      <a:noFill/>
                      <a:prstDash val="solid"/>
                    </a:lnBlToTr>
                    <a:solidFill>
                      <a:srgbClr val="F4F6FA"/>
                    </a:solidFill>
                  </a:tcPr>
                </a:tc>
                <a:tc>
                  <a:txBody>
                    <a:bodyPr/>
                    <a:lstStyle>
                      <a:lvl1pPr>
                        <a:spcBef>
                          <a:spcPct val="20000"/>
                        </a:spcBef>
                        <a:buFont typeface="Arial" panose="020B0604020202020204" pitchFamily="34" charset="0"/>
                        <a:defRPr kumimoji="1" sz="28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defRPr kumimoji="1" sz="24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defRPr kumimoji="1" sz="20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20000"/>
                        </a:spcBef>
                        <a:spcAft>
                          <a:spcPct val="0"/>
                        </a:spcAft>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20000"/>
                        </a:spcBef>
                        <a:spcAft>
                          <a:spcPct val="0"/>
                        </a:spcAft>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20000"/>
                        </a:spcBef>
                        <a:spcAft>
                          <a:spcPct val="0"/>
                        </a:spcAft>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20000"/>
                        </a:spcBef>
                        <a:spcAft>
                          <a:spcPct val="0"/>
                        </a:spcAft>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2000" u="none" strike="noStrike" cap="none" normalizeH="0" baseline="0" dirty="0">
                          <a:ln>
                            <a:noFill/>
                          </a:ln>
                          <a:effectLst/>
                          <a:latin typeface="Arial" pitchFamily="34" charset="0"/>
                          <a:ea typeface="HGPｺﾞｼｯｸE" pitchFamily="50" charset="-128"/>
                        </a:rPr>
                        <a:t>第一、第二供給装置ともに</a:t>
                      </a:r>
                      <a:endParaRPr kumimoji="1" lang="en-US" altLang="ja-JP" sz="2000" u="none" strike="noStrike" cap="none" normalizeH="0" baseline="0" dirty="0">
                        <a:ln>
                          <a:noFill/>
                        </a:ln>
                        <a:effectLst/>
                        <a:latin typeface="Arial" pitchFamily="34" charset="0"/>
                        <a:ea typeface="HGPｺﾞｼｯｸE"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2000" b="1" u="none" strike="noStrike" kern="1200" cap="none" normalizeH="0" baseline="0" dirty="0">
                          <a:ln>
                            <a:noFill/>
                          </a:ln>
                          <a:solidFill>
                            <a:schemeClr val="dk1"/>
                          </a:solidFill>
                          <a:effectLst/>
                          <a:latin typeface="Arial" pitchFamily="34" charset="0"/>
                          <a:ea typeface="HGPｺﾞｼｯｸE" pitchFamily="50" charset="-128"/>
                          <a:cs typeface="+mn-cs"/>
                        </a:rPr>
                        <a:t>7</a:t>
                      </a:r>
                      <a:r>
                        <a:rPr kumimoji="1" lang="ja-JP" altLang="en-US" sz="2000" u="none" strike="noStrike" cap="none" normalizeH="0" baseline="0" dirty="0">
                          <a:ln>
                            <a:noFill/>
                          </a:ln>
                          <a:effectLst/>
                          <a:latin typeface="Arial" pitchFamily="34" charset="0"/>
                          <a:ea typeface="HGPｺﾞｼｯｸE" pitchFamily="50" charset="-128"/>
                        </a:rPr>
                        <a:t>日分以上</a:t>
                      </a:r>
                      <a:endParaRPr kumimoji="1" lang="ja-JP" altLang="en-US" sz="2000" b="0" i="0" u="none" strike="noStrike" cap="none" normalizeH="0" baseline="0" dirty="0">
                        <a:ln>
                          <a:noFill/>
                        </a:ln>
                        <a:solidFill>
                          <a:schemeClr val="tx1"/>
                        </a:solidFill>
                        <a:effectLst/>
                        <a:latin typeface="Arial" pitchFamily="34" charset="0"/>
                        <a:ea typeface="HGPｺﾞｼｯｸE" pitchFamily="50" charset="-128"/>
                      </a:endParaRPr>
                    </a:p>
                  </a:txBody>
                  <a:tcPr marL="180000" marR="180000" marT="45737" marB="45737" anchor="ctr" horzOverflow="overflow">
                    <a:lnL w="12700" cap="flat" cmpd="sng" algn="ctr">
                      <a:solidFill>
                        <a:schemeClr val="bg1"/>
                      </a:solidFill>
                      <a:prstDash val="solid"/>
                      <a:round/>
                      <a:headEnd type="none" w="med" len="med"/>
                      <a:tailEnd type="none" w="med" len="med"/>
                    </a:lnL>
                    <a:lnR w="12700" cap="flat" cmpd="sng" algn="ctr">
                      <a:solidFill>
                        <a:srgbClr val="E9EDF4"/>
                      </a:solidFill>
                      <a:prstDash val="solid"/>
                      <a:round/>
                      <a:headEnd type="none" w="med" len="med"/>
                      <a:tailEnd type="none" w="med" len="med"/>
                    </a:lnR>
                    <a:lnT w="28575" cap="flat" cmpd="sng" algn="ctr">
                      <a:solidFill>
                        <a:schemeClr val="bg1"/>
                      </a:solidFill>
                      <a:prstDash val="solid"/>
                      <a:round/>
                      <a:headEnd type="none" w="med" len="med"/>
                      <a:tailEnd type="none" w="med" len="med"/>
                    </a:lnT>
                    <a:lnB>
                      <a:noFill/>
                    </a:lnB>
                    <a:lnTlToBr w="12700" cmpd="sng">
                      <a:noFill/>
                      <a:prstDash val="solid"/>
                    </a:lnTlToBr>
                    <a:lnBlToTr w="12700" cmpd="sng">
                      <a:noFill/>
                      <a:prstDash val="solid"/>
                    </a:lnBlToTr>
                    <a:solidFill>
                      <a:srgbClr val="F4F6FA"/>
                    </a:solidFill>
                  </a:tcPr>
                </a:tc>
                <a:extLst>
                  <a:ext uri="{0D108BD9-81ED-4DB2-BD59-A6C34878D82A}">
                    <a16:rowId xmlns:a16="http://schemas.microsoft.com/office/drawing/2014/main" val="10001"/>
                  </a:ext>
                </a:extLst>
              </a:tr>
              <a:tr h="573150">
                <a:tc>
                  <a:txBody>
                    <a:bodyPr/>
                    <a:lstStyle>
                      <a:lvl1pPr>
                        <a:spcBef>
                          <a:spcPct val="20000"/>
                        </a:spcBef>
                        <a:buFont typeface="Arial" panose="020B0604020202020204" pitchFamily="34" charset="0"/>
                        <a:defRPr kumimoji="1" sz="28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defRPr kumimoji="1" sz="24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defRPr kumimoji="1" sz="20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20000"/>
                        </a:spcBef>
                        <a:spcAft>
                          <a:spcPct val="0"/>
                        </a:spcAft>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20000"/>
                        </a:spcBef>
                        <a:spcAft>
                          <a:spcPct val="0"/>
                        </a:spcAft>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20000"/>
                        </a:spcBef>
                        <a:spcAft>
                          <a:spcPct val="0"/>
                        </a:spcAft>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20000"/>
                        </a:spcBef>
                        <a:spcAft>
                          <a:spcPct val="0"/>
                        </a:spcAft>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2000" b="1" u="none" strike="noStrike" cap="none" normalizeH="0" baseline="0" dirty="0">
                          <a:ln>
                            <a:noFill/>
                          </a:ln>
                          <a:effectLst/>
                          <a:latin typeface="Arial" pitchFamily="34" charset="0"/>
                          <a:ea typeface="HGPｺﾞｼｯｸE" pitchFamily="50" charset="-128"/>
                          <a:cs typeface="Arial" pitchFamily="34" charset="0"/>
                        </a:rPr>
                        <a:t>CE</a:t>
                      </a:r>
                      <a:endParaRPr kumimoji="1" lang="en-US" altLang="ja-JP" sz="2000" b="1" i="0" u="none" strike="noStrike" cap="none" normalizeH="0" baseline="0" dirty="0">
                        <a:ln>
                          <a:noFill/>
                        </a:ln>
                        <a:solidFill>
                          <a:schemeClr val="tx1"/>
                        </a:solidFill>
                        <a:effectLst/>
                        <a:latin typeface="Arial" pitchFamily="34" charset="0"/>
                        <a:ea typeface="HGPｺﾞｼｯｸE" pitchFamily="50" charset="-128"/>
                        <a:cs typeface="Arial" pitchFamily="34" charset="0"/>
                      </a:endParaRPr>
                    </a:p>
                  </a:txBody>
                  <a:tcPr marT="45737" marB="45737" anchor="ctr" horzOverflow="overflow">
                    <a:lnL w="12700" cap="flat" cmpd="sng" algn="ctr">
                      <a:solidFill>
                        <a:srgbClr val="E9EDF4"/>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tc>
                  <a:txBody>
                    <a:bodyPr/>
                    <a:lstStyle>
                      <a:lvl1pPr>
                        <a:spcBef>
                          <a:spcPct val="20000"/>
                        </a:spcBef>
                        <a:buFont typeface="Arial" panose="020B0604020202020204" pitchFamily="34" charset="0"/>
                        <a:defRPr kumimoji="1" sz="28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defRPr kumimoji="1" sz="24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defRPr kumimoji="1" sz="20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20000"/>
                        </a:spcBef>
                        <a:spcAft>
                          <a:spcPct val="0"/>
                        </a:spcAft>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20000"/>
                        </a:spcBef>
                        <a:spcAft>
                          <a:spcPct val="0"/>
                        </a:spcAft>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20000"/>
                        </a:spcBef>
                        <a:spcAft>
                          <a:spcPct val="0"/>
                        </a:spcAft>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20000"/>
                        </a:spcBef>
                        <a:spcAft>
                          <a:spcPct val="0"/>
                        </a:spcAft>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2000" u="none" strike="noStrike" cap="none" normalizeH="0" baseline="0" dirty="0">
                          <a:ln>
                            <a:noFill/>
                          </a:ln>
                          <a:effectLst/>
                          <a:latin typeface="Arial" pitchFamily="34" charset="0"/>
                          <a:ea typeface="HGPｺﾞｼｯｸE" pitchFamily="50" charset="-128"/>
                        </a:rPr>
                        <a:t>容量の</a:t>
                      </a:r>
                      <a:r>
                        <a:rPr kumimoji="1" lang="en-US" altLang="ja-JP" sz="2000" b="1" u="none" strike="noStrike" kern="1200" cap="none" normalizeH="0" baseline="0" dirty="0">
                          <a:ln>
                            <a:noFill/>
                          </a:ln>
                          <a:solidFill>
                            <a:schemeClr val="dk1"/>
                          </a:solidFill>
                          <a:effectLst/>
                          <a:latin typeface="Arial" pitchFamily="34" charset="0"/>
                          <a:ea typeface="HGPｺﾞｼｯｸE" pitchFamily="50" charset="-128"/>
                          <a:cs typeface="+mn-cs"/>
                        </a:rPr>
                        <a:t>2/3</a:t>
                      </a:r>
                      <a:r>
                        <a:rPr kumimoji="1" lang="ja-JP" altLang="en-US" sz="2000" u="none" strike="noStrike" cap="none" normalizeH="0" baseline="0" dirty="0">
                          <a:ln>
                            <a:noFill/>
                          </a:ln>
                          <a:effectLst/>
                          <a:latin typeface="Arial" pitchFamily="34" charset="0"/>
                          <a:ea typeface="HGPｺﾞｼｯｸE" pitchFamily="50" charset="-128"/>
                        </a:rPr>
                        <a:t>が</a:t>
                      </a:r>
                      <a:r>
                        <a:rPr kumimoji="1" lang="en-US" altLang="ja-JP" sz="2000" b="1" u="none" strike="noStrike" kern="1200" cap="none" normalizeH="0" baseline="0" dirty="0">
                          <a:ln>
                            <a:noFill/>
                          </a:ln>
                          <a:solidFill>
                            <a:schemeClr val="dk1"/>
                          </a:solidFill>
                          <a:effectLst/>
                          <a:latin typeface="Arial" pitchFamily="34" charset="0"/>
                          <a:ea typeface="HGPｺﾞｼｯｸE" pitchFamily="50" charset="-128"/>
                          <a:cs typeface="+mn-cs"/>
                        </a:rPr>
                        <a:t>10</a:t>
                      </a:r>
                      <a:r>
                        <a:rPr kumimoji="1" lang="ja-JP" altLang="en-US" sz="2000" u="none" strike="noStrike" cap="none" normalizeH="0" baseline="0" dirty="0">
                          <a:ln>
                            <a:noFill/>
                          </a:ln>
                          <a:effectLst/>
                          <a:latin typeface="Arial" pitchFamily="34" charset="0"/>
                          <a:ea typeface="HGPｺﾞｼｯｸE" pitchFamily="50" charset="-128"/>
                        </a:rPr>
                        <a:t>日分以上</a:t>
                      </a:r>
                      <a:endParaRPr kumimoji="1" lang="ja-JP" altLang="en-US" sz="2000" b="0" i="0" u="none" strike="noStrike" cap="none" normalizeH="0" baseline="0" dirty="0">
                        <a:ln>
                          <a:noFill/>
                        </a:ln>
                        <a:solidFill>
                          <a:schemeClr val="tx1"/>
                        </a:solidFill>
                        <a:effectLst/>
                        <a:latin typeface="Arial" pitchFamily="34" charset="0"/>
                        <a:ea typeface="HGPｺﾞｼｯｸE" pitchFamily="50" charset="-128"/>
                      </a:endParaRPr>
                    </a:p>
                  </a:txBody>
                  <a:tcPr marL="180000" marR="180000" marT="45737" marB="45737" anchor="ctr" horzOverflow="overflow">
                    <a:lnL w="12700" cap="flat" cmpd="sng" algn="ctr">
                      <a:solidFill>
                        <a:schemeClr val="bg1"/>
                      </a:solidFill>
                      <a:prstDash val="solid"/>
                      <a:round/>
                      <a:headEnd type="none" w="med" len="med"/>
                      <a:tailEnd type="none" w="med" len="med"/>
                    </a:lnL>
                    <a:lnR w="12700" cap="flat" cmpd="sng" algn="ctr">
                      <a:solidFill>
                        <a:srgbClr val="E9EDF4"/>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2"/>
                  </a:ext>
                </a:extLst>
              </a:tr>
              <a:tr h="573150">
                <a:tc>
                  <a:txBody>
                    <a:bodyPr/>
                    <a:lstStyle>
                      <a:lvl1pPr>
                        <a:spcBef>
                          <a:spcPct val="20000"/>
                        </a:spcBef>
                        <a:buFont typeface="Arial" panose="020B0604020202020204" pitchFamily="34" charset="0"/>
                        <a:defRPr kumimoji="1" sz="28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defRPr kumimoji="1" sz="24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defRPr kumimoji="1" sz="20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20000"/>
                        </a:spcBef>
                        <a:spcAft>
                          <a:spcPct val="0"/>
                        </a:spcAft>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20000"/>
                        </a:spcBef>
                        <a:spcAft>
                          <a:spcPct val="0"/>
                        </a:spcAft>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20000"/>
                        </a:spcBef>
                        <a:spcAft>
                          <a:spcPct val="0"/>
                        </a:spcAft>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20000"/>
                        </a:spcBef>
                        <a:spcAft>
                          <a:spcPct val="0"/>
                        </a:spcAft>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2000" u="none" strike="noStrike" cap="none" normalizeH="0" baseline="0" dirty="0">
                          <a:ln>
                            <a:noFill/>
                          </a:ln>
                          <a:effectLst/>
                          <a:latin typeface="Arial" pitchFamily="34" charset="0"/>
                          <a:ea typeface="HGPｺﾞｼｯｸE" pitchFamily="50" charset="-128"/>
                        </a:rPr>
                        <a:t>予備酸素</a:t>
                      </a:r>
                      <a:endParaRPr kumimoji="1" lang="ja-JP" altLang="en-US" sz="2000" b="0" i="0" u="none" strike="noStrike" cap="none" normalizeH="0" baseline="0" dirty="0">
                        <a:ln>
                          <a:noFill/>
                        </a:ln>
                        <a:solidFill>
                          <a:schemeClr val="tx1"/>
                        </a:solidFill>
                        <a:effectLst/>
                        <a:latin typeface="Arial" pitchFamily="34" charset="0"/>
                        <a:ea typeface="HGPｺﾞｼｯｸE" pitchFamily="50" charset="-128"/>
                      </a:endParaRPr>
                    </a:p>
                  </a:txBody>
                  <a:tcPr marT="45737" marB="45737" anchor="ctr" horzOverflow="overflow">
                    <a:lnL w="12700" cap="flat" cmpd="sng" algn="ctr">
                      <a:solidFill>
                        <a:srgbClr val="E9EDF4"/>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w="12700" cap="flat" cmpd="sng" algn="ctr">
                      <a:solidFill>
                        <a:srgbClr val="E9EDF4"/>
                      </a:solidFill>
                      <a:prstDash val="solid"/>
                      <a:round/>
                      <a:headEnd type="none" w="med" len="med"/>
                      <a:tailEnd type="none" w="med" len="med"/>
                    </a:lnB>
                    <a:lnTlToBr w="12700" cmpd="sng">
                      <a:noFill/>
                      <a:prstDash val="solid"/>
                    </a:lnTlToBr>
                    <a:lnBlToTr w="12700" cmpd="sng">
                      <a:noFill/>
                      <a:prstDash val="solid"/>
                    </a:lnBlToTr>
                    <a:solidFill>
                      <a:srgbClr val="F4F6FA"/>
                    </a:solidFill>
                  </a:tcPr>
                </a:tc>
                <a:tc>
                  <a:txBody>
                    <a:bodyPr/>
                    <a:lstStyle>
                      <a:lvl1pPr>
                        <a:spcBef>
                          <a:spcPct val="20000"/>
                        </a:spcBef>
                        <a:buFont typeface="Arial" panose="020B0604020202020204" pitchFamily="34" charset="0"/>
                        <a:defRPr kumimoji="1" sz="28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defRPr kumimoji="1" sz="24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defRPr kumimoji="1" sz="20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20000"/>
                        </a:spcBef>
                        <a:spcAft>
                          <a:spcPct val="0"/>
                        </a:spcAft>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20000"/>
                        </a:spcBef>
                        <a:spcAft>
                          <a:spcPct val="0"/>
                        </a:spcAft>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20000"/>
                        </a:spcBef>
                        <a:spcAft>
                          <a:spcPct val="0"/>
                        </a:spcAft>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20000"/>
                        </a:spcBef>
                        <a:spcAft>
                          <a:spcPct val="0"/>
                        </a:spcAft>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2000" b="1" u="none" strike="noStrike" kern="1200" cap="none" normalizeH="0" baseline="0" dirty="0">
                          <a:ln>
                            <a:noFill/>
                          </a:ln>
                          <a:solidFill>
                            <a:schemeClr val="dk1"/>
                          </a:solidFill>
                          <a:effectLst/>
                          <a:latin typeface="Arial" pitchFamily="34" charset="0"/>
                          <a:ea typeface="HGPｺﾞｼｯｸE" pitchFamily="50" charset="-128"/>
                          <a:cs typeface="+mn-cs"/>
                        </a:rPr>
                        <a:t>1</a:t>
                      </a:r>
                      <a:r>
                        <a:rPr kumimoji="1" lang="ja-JP" altLang="en-US" sz="2000" u="none" strike="noStrike" cap="none" normalizeH="0" baseline="0" dirty="0">
                          <a:ln>
                            <a:noFill/>
                          </a:ln>
                          <a:effectLst/>
                          <a:latin typeface="Arial" pitchFamily="34" charset="0"/>
                          <a:ea typeface="HGPｺﾞｼｯｸE" pitchFamily="50" charset="-128"/>
                        </a:rPr>
                        <a:t>日分以上</a:t>
                      </a:r>
                      <a:endParaRPr kumimoji="1" lang="ja-JP" altLang="en-US" sz="2000" b="0" i="0" u="none" strike="noStrike" cap="none" normalizeH="0" baseline="0" dirty="0">
                        <a:ln>
                          <a:noFill/>
                        </a:ln>
                        <a:solidFill>
                          <a:schemeClr val="tx1"/>
                        </a:solidFill>
                        <a:effectLst/>
                        <a:latin typeface="Arial" pitchFamily="34" charset="0"/>
                        <a:ea typeface="HGPｺﾞｼｯｸE" pitchFamily="50" charset="-128"/>
                      </a:endParaRPr>
                    </a:p>
                  </a:txBody>
                  <a:tcPr marL="180000" marR="180000" marT="45737" marB="45737" anchor="ctr" horzOverflow="overflow">
                    <a:lnL w="12700" cap="flat" cmpd="sng" algn="ctr">
                      <a:solidFill>
                        <a:schemeClr val="bg1"/>
                      </a:solidFill>
                      <a:prstDash val="solid"/>
                      <a:round/>
                      <a:headEnd type="none" w="med" len="med"/>
                      <a:tailEnd type="none" w="med" len="med"/>
                    </a:lnL>
                    <a:lnR w="12700" cap="flat" cmpd="sng" algn="ctr">
                      <a:solidFill>
                        <a:srgbClr val="E9EDF4"/>
                      </a:solidFill>
                      <a:prstDash val="solid"/>
                      <a:round/>
                      <a:headEnd type="none" w="med" len="med"/>
                      <a:tailEnd type="none" w="med" len="med"/>
                    </a:lnR>
                    <a:lnT>
                      <a:noFill/>
                    </a:lnT>
                    <a:lnB w="12700" cap="flat" cmpd="sng" algn="ctr">
                      <a:solidFill>
                        <a:srgbClr val="E9EDF4"/>
                      </a:solidFill>
                      <a:prstDash val="solid"/>
                      <a:round/>
                      <a:headEnd type="none" w="med" len="med"/>
                      <a:tailEnd type="none" w="med" len="med"/>
                    </a:lnB>
                    <a:lnTlToBr w="12700" cmpd="sng">
                      <a:noFill/>
                      <a:prstDash val="solid"/>
                    </a:lnTlToBr>
                    <a:lnBlToTr w="12700" cmpd="sng">
                      <a:noFill/>
                      <a:prstDash val="solid"/>
                    </a:lnBlToTr>
                    <a:solidFill>
                      <a:srgbClr val="F4F6FA"/>
                    </a:solidFill>
                  </a:tcPr>
                </a:tc>
                <a:extLst>
                  <a:ext uri="{0D108BD9-81ED-4DB2-BD59-A6C34878D82A}">
                    <a16:rowId xmlns:a16="http://schemas.microsoft.com/office/drawing/2014/main" val="10003"/>
                  </a:ext>
                </a:extLst>
              </a:tr>
            </a:tbl>
          </a:graphicData>
        </a:graphic>
      </p:graphicFrame>
      <p:grpSp>
        <p:nvGrpSpPr>
          <p:cNvPr id="14" name="グループ化 13"/>
          <p:cNvGrpSpPr/>
          <p:nvPr/>
        </p:nvGrpSpPr>
        <p:grpSpPr>
          <a:xfrm>
            <a:off x="1151620" y="4762542"/>
            <a:ext cx="6691738" cy="1114383"/>
            <a:chOff x="1763712" y="4762542"/>
            <a:chExt cx="5940635" cy="1114383"/>
          </a:xfrm>
        </p:grpSpPr>
        <p:sp>
          <p:nvSpPr>
            <p:cNvPr id="15" name="角丸四角形 14"/>
            <p:cNvSpPr/>
            <p:nvPr/>
          </p:nvSpPr>
          <p:spPr>
            <a:xfrm>
              <a:off x="1763712" y="4762542"/>
              <a:ext cx="5940635" cy="1114383"/>
            </a:xfrm>
            <a:prstGeom prst="roundRect">
              <a:avLst>
                <a:gd name="adj" fmla="val 3132"/>
              </a:avLst>
            </a:prstGeom>
            <a:solidFill>
              <a:sysClr val="window" lastClr="FFFFFF"/>
            </a:solidFill>
            <a:ln w="12700" cap="flat" cmpd="sng" algn="ctr">
              <a:noFill/>
              <a:prstDash val="solid"/>
            </a:ln>
            <a:effectLst>
              <a:outerShdw blurRad="50800" dist="38100" dir="2700000" algn="tl" rotWithShape="0">
                <a:srgbClr val="4F81BD">
                  <a:lumMod val="75000"/>
                  <a:alpha val="36000"/>
                </a:srgb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dirty="0">
                <a:ln>
                  <a:noFill/>
                </a:ln>
                <a:solidFill>
                  <a:sysClr val="window" lastClr="FFFFFF"/>
                </a:solidFill>
                <a:effectLst/>
                <a:uLnTx/>
                <a:uFillTx/>
                <a:latin typeface="Calibri"/>
                <a:ea typeface="ＭＳ Ｐゴシック"/>
                <a:cs typeface="+mn-cs"/>
              </a:endParaRPr>
            </a:p>
          </p:txBody>
        </p:sp>
        <p:sp>
          <p:nvSpPr>
            <p:cNvPr id="16" name="角丸四角形 15"/>
            <p:cNvSpPr/>
            <p:nvPr/>
          </p:nvSpPr>
          <p:spPr>
            <a:xfrm>
              <a:off x="1852829" y="4814881"/>
              <a:ext cx="5778255" cy="990730"/>
            </a:xfrm>
            <a:prstGeom prst="roundRect">
              <a:avLst>
                <a:gd name="adj" fmla="val 4423"/>
              </a:avLst>
            </a:prstGeom>
            <a:solidFill>
              <a:srgbClr val="F79646">
                <a:lumMod val="20000"/>
                <a:lumOff val="80000"/>
              </a:srgbClr>
            </a:solidFill>
            <a:ln w="127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dirty="0">
                <a:ln>
                  <a:noFill/>
                </a:ln>
                <a:solidFill>
                  <a:sysClr val="window" lastClr="FFFFFF"/>
                </a:solidFill>
                <a:effectLst/>
                <a:uLnTx/>
                <a:uFillTx/>
                <a:latin typeface="Calibri"/>
                <a:ea typeface="ＭＳ Ｐゴシック"/>
                <a:cs typeface="+mn-cs"/>
              </a:endParaRPr>
            </a:p>
          </p:txBody>
        </p:sp>
        <p:sp>
          <p:nvSpPr>
            <p:cNvPr id="17" name="テキスト ボックス 16"/>
            <p:cNvSpPr txBox="1"/>
            <p:nvPr/>
          </p:nvSpPr>
          <p:spPr>
            <a:xfrm>
              <a:off x="2766530" y="4940821"/>
              <a:ext cx="4649786" cy="900447"/>
            </a:xfrm>
            <a:prstGeom prst="rect">
              <a:avLst/>
            </a:prstGeom>
            <a:noFill/>
          </p:spPr>
          <p:txBody>
            <a:bodyPr wrap="square" rtlCol="0">
              <a:noAutofit/>
            </a:bodyPr>
            <a:lstStyle/>
            <a:p>
              <a:pPr algn="just" eaLnBrk="1" hangingPunct="1">
                <a:lnSpc>
                  <a:spcPts val="1800"/>
                </a:lnSpc>
              </a:pPr>
              <a:r>
                <a:rPr lang="ja-JP" altLang="en-US" sz="1400" dirty="0">
                  <a:latin typeface="Arial" pitchFamily="34" charset="0"/>
                  <a:ea typeface="HGPｺﾞｼｯｸE" pitchFamily="50" charset="-128"/>
                </a:rPr>
                <a:t>近年、手術件数の著明な増加や、高流量酸素を使用する</a:t>
              </a:r>
              <a:r>
                <a:rPr lang="en-US" altLang="ja-JP" sz="1400" dirty="0">
                  <a:latin typeface="Arial" pitchFamily="34" charset="0"/>
                  <a:ea typeface="HGPｺﾞｼｯｸE" pitchFamily="50" charset="-128"/>
                </a:rPr>
                <a:t>NPPV</a:t>
              </a:r>
              <a:r>
                <a:rPr lang="ja-JP" altLang="en-US" sz="1400" dirty="0">
                  <a:latin typeface="Arial" pitchFamily="34" charset="0"/>
                  <a:ea typeface="HGPｺﾞｼｯｸE" pitchFamily="50" charset="-128"/>
                </a:rPr>
                <a:t>の普及に伴い、病院開設時に適切であった貯蔵量では不足している可能性がある。平時の酸素備蓄量を把握しておく必要がある。</a:t>
              </a:r>
            </a:p>
          </p:txBody>
        </p:sp>
      </p:grpSp>
      <p:grpSp>
        <p:nvGrpSpPr>
          <p:cNvPr id="18" name="グループ化 17"/>
          <p:cNvGrpSpPr>
            <a:grpSpLocks noChangeAspect="1"/>
          </p:cNvGrpSpPr>
          <p:nvPr/>
        </p:nvGrpSpPr>
        <p:grpSpPr>
          <a:xfrm>
            <a:off x="1440293" y="4949297"/>
            <a:ext cx="691277" cy="691277"/>
            <a:chOff x="5211790" y="4431156"/>
            <a:chExt cx="1792916" cy="1792917"/>
          </a:xfrm>
        </p:grpSpPr>
        <p:sp>
          <p:nvSpPr>
            <p:cNvPr id="19" name="円/楕円 18"/>
            <p:cNvSpPr/>
            <p:nvPr/>
          </p:nvSpPr>
          <p:spPr>
            <a:xfrm>
              <a:off x="5211790" y="4431156"/>
              <a:ext cx="1792916" cy="1792917"/>
            </a:xfrm>
            <a:prstGeom prst="ellipse">
              <a:avLst/>
            </a:prstGeom>
            <a:pattFill prst="solidDmnd">
              <a:fgClr>
                <a:srgbClr val="D60000"/>
              </a:fgClr>
              <a:bgClr>
                <a:srgbClr val="C00000"/>
              </a:bgClr>
            </a:pattFill>
            <a:ln w="25400" cap="flat" cmpd="sng" algn="ctr">
              <a:noFill/>
              <a:prstDash val="solid"/>
            </a:ln>
            <a:effectLst>
              <a:outerShdw blurRad="50800" dist="38100" dir="2700000" algn="tl" rotWithShape="0">
                <a:prstClr val="black">
                  <a:alpha val="23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sysClr val="window" lastClr="FFFFFF"/>
                </a:solidFill>
                <a:effectLst/>
                <a:uLnTx/>
                <a:uFillTx/>
                <a:latin typeface="Calibri"/>
                <a:ea typeface="ＭＳ Ｐゴシック"/>
                <a:cs typeface="+mn-cs"/>
              </a:endParaRPr>
            </a:p>
          </p:txBody>
        </p:sp>
        <p:sp>
          <p:nvSpPr>
            <p:cNvPr id="20" name="テキスト ボックス 19"/>
            <p:cNvSpPr txBox="1"/>
            <p:nvPr/>
          </p:nvSpPr>
          <p:spPr>
            <a:xfrm>
              <a:off x="5504231" y="5062529"/>
              <a:ext cx="1208032" cy="638608"/>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1400" b="1" kern="0" dirty="0">
                  <a:solidFill>
                    <a:sysClr val="window" lastClr="FFFFFF"/>
                  </a:solidFill>
                  <a:latin typeface="Arial" pitchFamily="34" charset="0"/>
                  <a:ea typeface="ＭＳ Ｐゴシック" pitchFamily="50" charset="-128"/>
                  <a:cs typeface="Arial" pitchFamily="34" charset="0"/>
                </a:rPr>
                <a:t>Note</a:t>
              </a:r>
            </a:p>
          </p:txBody>
        </p:sp>
        <p:sp>
          <p:nvSpPr>
            <p:cNvPr id="21" name="円/楕円 20"/>
            <p:cNvSpPr/>
            <p:nvPr/>
          </p:nvSpPr>
          <p:spPr>
            <a:xfrm>
              <a:off x="5992003" y="4474503"/>
              <a:ext cx="232490" cy="234815"/>
            </a:xfrm>
            <a:prstGeom prst="ellipse">
              <a:avLst/>
            </a:prstGeom>
            <a:solidFill>
              <a:sysClr val="window" lastClr="FFFFFF"/>
            </a:solidFill>
            <a:ln w="25400" cap="flat" cmpd="sng" algn="ctr">
              <a:noFill/>
              <a:prstDash val="solid"/>
            </a:ln>
            <a:effectLst>
              <a:innerShdw dist="25400" dir="17040000">
                <a:prstClr val="black">
                  <a:alpha val="28000"/>
                </a:prstClr>
              </a:inn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sysClr val="window" lastClr="FFFFFF"/>
                </a:solidFill>
                <a:effectLst/>
                <a:uLnTx/>
                <a:uFillTx/>
                <a:latin typeface="Calibri"/>
                <a:ea typeface="ＭＳ Ｐゴシック"/>
                <a:cs typeface="+mn-cs"/>
              </a:endParaRPr>
            </a:p>
          </p:txBody>
        </p:sp>
      </p:grpSp>
      <p:sp>
        <p:nvSpPr>
          <p:cNvPr id="3" name="スライド番号プレースホルダー 2"/>
          <p:cNvSpPr>
            <a:spLocks noGrp="1"/>
          </p:cNvSpPr>
          <p:nvPr>
            <p:ph type="sldNum" sz="quarter" idx="4"/>
          </p:nvPr>
        </p:nvSpPr>
        <p:spPr/>
        <p:txBody>
          <a:bodyPr/>
          <a:lstStyle/>
          <a:p>
            <a:r>
              <a:rPr lang="en-US" altLang="ja-JP"/>
              <a:t> </a:t>
            </a:r>
            <a:fld id="{90E175E1-062F-4F25-BA66-D77C2BA6B6E9}" type="slidenum">
              <a:rPr lang="ja-JP" altLang="en-US" smtClean="0"/>
              <a:pPr/>
              <a:t>39</a:t>
            </a:fld>
            <a:r>
              <a:rPr lang="en-US" altLang="ja-JP"/>
              <a:t> </a:t>
            </a:r>
            <a:endParaRPr lang="ja-JP" altLang="en-US" dirty="0"/>
          </a:p>
        </p:txBody>
      </p:sp>
      <p:sp>
        <p:nvSpPr>
          <p:cNvPr id="22" name="タイトル 1"/>
          <p:cNvSpPr txBox="1">
            <a:spLocks/>
          </p:cNvSpPr>
          <p:nvPr/>
        </p:nvSpPr>
        <p:spPr>
          <a:xfrm>
            <a:off x="468313" y="333375"/>
            <a:ext cx="8027988" cy="671047"/>
          </a:xfrm>
          <a:prstGeom prst="rect">
            <a:avLst/>
          </a:prstGeom>
        </p:spPr>
        <p:txBody>
          <a:bodyPr vert="horz" wrap="none" lIns="91440" tIns="0" rIns="91440" bIns="45720" rtlCol="0" anchor="ctr">
            <a:noAutofit/>
          </a:bodyPr>
          <a:lstStyle>
            <a:lvl1pPr algn="l" defTabSz="914400" rtl="0" eaLnBrk="1" latinLnBrk="0" hangingPunct="1">
              <a:spcBef>
                <a:spcPct val="0"/>
              </a:spcBef>
              <a:buNone/>
              <a:defRPr kumimoji="1" sz="3200" b="1" kern="1200">
                <a:solidFill>
                  <a:schemeClr val="tx1"/>
                </a:solidFill>
                <a:latin typeface="+mj-lt"/>
                <a:ea typeface="+mj-ea"/>
                <a:cs typeface="+mj-cs"/>
              </a:defRPr>
            </a:lvl1pPr>
          </a:lstStyle>
          <a:p>
            <a:pPr marL="90488"/>
            <a:r>
              <a:rPr lang="ja-JP" altLang="en-US" sz="3600" b="0" dirty="0">
                <a:solidFill>
                  <a:srgbClr val="1F497D"/>
                </a:solidFill>
                <a:latin typeface="HGS創英角ｺﾞｼｯｸUB" pitchFamily="50" charset="-128"/>
                <a:ea typeface="HGS創英角ｺﾞｼｯｸUB" pitchFamily="50" charset="-128"/>
              </a:rPr>
              <a:t>③ 病院内の酸素備蓄量の確認</a:t>
            </a:r>
          </a:p>
        </p:txBody>
      </p:sp>
      <p:pic>
        <p:nvPicPr>
          <p:cNvPr id="4" name="日本医療ガス学会P39">
            <a:hlinkClick r:id="" action="ppaction://media"/>
            <a:extLst>
              <a:ext uri="{FF2B5EF4-FFF2-40B4-BE49-F238E27FC236}">
                <a16:creationId xmlns:a16="http://schemas.microsoft.com/office/drawing/2014/main" id="{3EBD422C-0F77-4C99-88B3-FE7CFB3ED0F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296400" y="-4482"/>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advClick="0" advTm="41000"/>
    </mc:Choice>
    <mc:Fallback xmlns="">
      <p:transition advClick="0" advTm="4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000"/>
                                  </p:stCondLst>
                                  <p:childTnLst>
                                    <p:cmd type="call" cmd="playFrom(0.0)">
                                      <p:cBhvr>
                                        <p:cTn id="6" dur="3982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extLst>
    <p:ext uri="{E180D4A7-C9FB-4DFB-919C-405C955672EB}">
      <p14:showEvtLst xmlns:p14="http://schemas.microsoft.com/office/powerpoint/2010/main">
        <p14:playEvt time="37" objId="2"/>
        <p14:stopEvt time="39949" objId="2"/>
      </p14:showEvtLst>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グループ化 5"/>
          <p:cNvGrpSpPr/>
          <p:nvPr/>
        </p:nvGrpSpPr>
        <p:grpSpPr>
          <a:xfrm>
            <a:off x="791580" y="321710"/>
            <a:ext cx="7561262" cy="5931892"/>
            <a:chOff x="1042988" y="254310"/>
            <a:chExt cx="7561262" cy="5931892"/>
          </a:xfrm>
        </p:grpSpPr>
        <p:pic>
          <p:nvPicPr>
            <p:cNvPr id="11" name="Picture 2"/>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b="-6518"/>
            <a:stretch/>
          </p:blipFill>
          <p:spPr>
            <a:xfrm>
              <a:off x="1042988" y="254310"/>
              <a:ext cx="7561262" cy="55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2" name="グループ化 11"/>
            <p:cNvGrpSpPr/>
            <p:nvPr/>
          </p:nvGrpSpPr>
          <p:grpSpPr>
            <a:xfrm>
              <a:off x="1042988" y="5384822"/>
              <a:ext cx="7561262" cy="801380"/>
              <a:chOff x="1042988" y="5384822"/>
              <a:chExt cx="7561262" cy="801380"/>
            </a:xfrm>
          </p:grpSpPr>
          <p:sp>
            <p:nvSpPr>
              <p:cNvPr id="13" name="正方形/長方形 12"/>
              <p:cNvSpPr/>
              <p:nvPr/>
            </p:nvSpPr>
            <p:spPr>
              <a:xfrm>
                <a:off x="1042988" y="5384822"/>
                <a:ext cx="7561262" cy="504056"/>
              </a:xfrm>
              <a:prstGeom prst="rect">
                <a:avLst/>
              </a:prstGeom>
              <a:ln>
                <a:noFill/>
              </a:ln>
              <a:effectLst>
                <a:outerShdw blurRad="38100" dist="38100" dir="5400000" algn="t" rotWithShape="0">
                  <a:prstClr val="black">
                    <a:alpha val="40000"/>
                  </a:prstClr>
                </a:outerShdw>
              </a:effectLst>
            </p:spPr>
            <p:style>
              <a:lnRef idx="1">
                <a:schemeClr val="dk1"/>
              </a:lnRef>
              <a:fillRef idx="3">
                <a:schemeClr val="dk1"/>
              </a:fillRef>
              <a:effectRef idx="2">
                <a:schemeClr val="dk1"/>
              </a:effectRef>
              <a:fontRef idx="minor">
                <a:schemeClr val="lt1"/>
              </a:fontRef>
            </p:style>
            <p:txBody>
              <a:bodyPr numCol="1" rtlCol="0" anchor="ctr"/>
              <a:lstStyle/>
              <a:p>
                <a:pPr algn="ctr"/>
                <a:endParaRPr lang="en-US" altLang="ja-JP" sz="2000" b="1" dirty="0"/>
              </a:p>
            </p:txBody>
          </p:sp>
          <p:sp>
            <p:nvSpPr>
              <p:cNvPr id="14" name="テキスト ボックス 13"/>
              <p:cNvSpPr txBox="1"/>
              <p:nvPr/>
            </p:nvSpPr>
            <p:spPr>
              <a:xfrm>
                <a:off x="5867946" y="5888878"/>
                <a:ext cx="2736304" cy="297324"/>
              </a:xfrm>
              <a:prstGeom prst="rect">
                <a:avLst/>
              </a:prstGeom>
              <a:noFill/>
              <a:ln>
                <a:noFill/>
              </a:ln>
            </p:spPr>
            <p:txBody>
              <a:bodyPr wrap="square" lIns="12700" tIns="12700" rIns="12700" bIns="12700" numCol="1" rtlCol="0" anchor="ctr" anchorCtr="0">
                <a:noAutofit/>
              </a:bodyPr>
              <a:lstStyle/>
              <a:p>
                <a:pPr algn="r"/>
                <a:r>
                  <a:rPr lang="en-US" altLang="ja-JP" sz="1400" b="1" dirty="0">
                    <a:ea typeface="HGPｺﾞｼｯｸE" pitchFamily="50" charset="-128"/>
                  </a:rPr>
                  <a:t>2011</a:t>
                </a:r>
                <a:r>
                  <a:rPr lang="ja-JP" sz="1400" dirty="0">
                    <a:ea typeface="HGPｺﾞｼｯｸE" pitchFamily="50" charset="-128"/>
                  </a:rPr>
                  <a:t>年</a:t>
                </a:r>
                <a:r>
                  <a:rPr lang="zh-TW" sz="1400" dirty="0">
                    <a:ea typeface="HGPｺﾞｼｯｸE" pitchFamily="50" charset="-128"/>
                  </a:rPr>
                  <a:t>東日本大震災　</a:t>
                </a:r>
                <a:r>
                  <a:rPr lang="ja-JP" sz="1400" dirty="0">
                    <a:ea typeface="HGPｺﾞｼｯｸE" pitchFamily="50" charset="-128"/>
                  </a:rPr>
                  <a:t>宮城県</a:t>
                </a:r>
              </a:p>
            </p:txBody>
          </p:sp>
          <p:sp>
            <p:nvSpPr>
              <p:cNvPr id="15" name="正方形/長方形 14"/>
              <p:cNvSpPr/>
              <p:nvPr/>
            </p:nvSpPr>
            <p:spPr>
              <a:xfrm>
                <a:off x="1403648" y="5452184"/>
                <a:ext cx="6984775" cy="369332"/>
              </a:xfrm>
              <a:prstGeom prst="rect">
                <a:avLst/>
              </a:prstGeom>
            </p:spPr>
            <p:txBody>
              <a:bodyPr wrap="none" lIns="12700" tIns="12700" rIns="12700" bIns="12700" numCol="1" anchor="ctr" anchorCtr="0">
                <a:noAutofit/>
              </a:bodyPr>
              <a:lstStyle/>
              <a:p>
                <a:pPr algn="ctr" eaLnBrk="1" hangingPunct="1"/>
                <a:r>
                  <a:rPr lang="ja-JP" sz="2400" dirty="0">
                    <a:solidFill>
                      <a:schemeClr val="bg1"/>
                    </a:solidFill>
                    <a:latin typeface="Arial" pitchFamily="34" charset="0"/>
                    <a:ea typeface="HGPｺﾞｼｯｸE" pitchFamily="50" charset="-128"/>
                  </a:rPr>
                  <a:t>震度</a:t>
                </a:r>
                <a:r>
                  <a:rPr lang="en-US" altLang="ja-JP" sz="2400" b="1" dirty="0">
                    <a:solidFill>
                      <a:schemeClr val="bg1"/>
                    </a:solidFill>
                    <a:latin typeface="Arial" pitchFamily="34" charset="0"/>
                    <a:ea typeface="HGPｺﾞｼｯｸE" pitchFamily="50" charset="-128"/>
                  </a:rPr>
                  <a:t>7</a:t>
                </a:r>
                <a:r>
                  <a:rPr lang="ja-JP" sz="2400" dirty="0">
                    <a:solidFill>
                      <a:schemeClr val="bg1"/>
                    </a:solidFill>
                    <a:latin typeface="Arial" pitchFamily="34" charset="0"/>
                    <a:ea typeface="HGPｺﾞｼｯｸE" pitchFamily="50" charset="-128"/>
                  </a:rPr>
                  <a:t>の地震によるボンベの転倒</a:t>
                </a:r>
              </a:p>
            </p:txBody>
          </p:sp>
        </p:grpSp>
      </p:grpSp>
      <p:pic>
        <p:nvPicPr>
          <p:cNvPr id="2" name="図 1">
            <a:extLst>
              <a:ext uri="{FF2B5EF4-FFF2-40B4-BE49-F238E27FC236}">
                <a16:creationId xmlns:a16="http://schemas.microsoft.com/office/drawing/2014/main" id="{2DBD5848-28D7-4AA5-BFC3-838FA46C0534}"/>
              </a:ext>
            </a:extLst>
          </p:cNvPr>
          <p:cNvPicPr>
            <a:picLocks noChangeAspect="1"/>
          </p:cNvPicPr>
          <p:nvPr/>
        </p:nvPicPr>
        <p:blipFill>
          <a:blip r:embed="rId6"/>
          <a:stretch>
            <a:fillRect/>
          </a:stretch>
        </p:blipFill>
        <p:spPr>
          <a:xfrm>
            <a:off x="304800" y="6292146"/>
            <a:ext cx="5011346" cy="329213"/>
          </a:xfrm>
          <a:prstGeom prst="rect">
            <a:avLst/>
          </a:prstGeom>
        </p:spPr>
      </p:pic>
      <p:sp>
        <p:nvSpPr>
          <p:cNvPr id="3" name="スライド番号プレースホルダー 2">
            <a:extLst>
              <a:ext uri="{FF2B5EF4-FFF2-40B4-BE49-F238E27FC236}">
                <a16:creationId xmlns:a16="http://schemas.microsoft.com/office/drawing/2014/main" id="{B77B1BDD-672B-40C3-9140-C660F3C81726}"/>
              </a:ext>
            </a:extLst>
          </p:cNvPr>
          <p:cNvSpPr>
            <a:spLocks noGrp="1"/>
          </p:cNvSpPr>
          <p:nvPr>
            <p:ph type="sldNum" sz="quarter" idx="4"/>
          </p:nvPr>
        </p:nvSpPr>
        <p:spPr/>
        <p:txBody>
          <a:bodyPr/>
          <a:lstStyle/>
          <a:p>
            <a:r>
              <a:rPr lang="en-US" altLang="ja-JP"/>
              <a:t> </a:t>
            </a:r>
            <a:fld id="{90E175E1-062F-4F25-BA66-D77C2BA6B6E9}" type="slidenum">
              <a:rPr lang="en-US" altLang="ja-JP" smtClean="0"/>
              <a:pPr/>
              <a:t>4</a:t>
            </a:fld>
            <a:r>
              <a:rPr lang="en-US" altLang="ja-JP"/>
              <a:t> </a:t>
            </a:r>
            <a:endParaRPr lang="ja-JP" dirty="0"/>
          </a:p>
        </p:txBody>
      </p:sp>
      <p:sp>
        <p:nvSpPr>
          <p:cNvPr id="17" name="テキスト ボックス 16">
            <a:extLst>
              <a:ext uri="{FF2B5EF4-FFF2-40B4-BE49-F238E27FC236}">
                <a16:creationId xmlns:a16="http://schemas.microsoft.com/office/drawing/2014/main" id="{B873B3BC-AD80-44F1-A2D3-CFCA9130F446}"/>
              </a:ext>
            </a:extLst>
          </p:cNvPr>
          <p:cNvSpPr txBox="1"/>
          <p:nvPr/>
        </p:nvSpPr>
        <p:spPr>
          <a:xfrm>
            <a:off x="5250681" y="6308170"/>
            <a:ext cx="2886334" cy="261610"/>
          </a:xfrm>
          <a:prstGeom prst="rect">
            <a:avLst/>
          </a:prstGeom>
          <a:noFill/>
        </p:spPr>
        <p:txBody>
          <a:bodyPr wrap="square" rtlCol="0">
            <a:spAutoFit/>
          </a:bodyPr>
          <a:lstStyle/>
          <a:p>
            <a:pPr algn="l"/>
            <a:r>
              <a:rPr lang="ja-JP" altLang="en-US" sz="1100" dirty="0">
                <a:latin typeface="HGｺﾞｼｯｸM" panose="020B0609000000000000" pitchFamily="49" charset="-128"/>
                <a:ea typeface="HGｺﾞｼｯｸM" panose="020B0609000000000000" pitchFamily="49" charset="-128"/>
              </a:rPr>
              <a:t>写真提供（一社）日本産業・医療ガス協会</a:t>
            </a:r>
          </a:p>
        </p:txBody>
      </p:sp>
      <p:pic>
        <p:nvPicPr>
          <p:cNvPr id="5" name="日本医療ガス学会P4">
            <a:hlinkClick r:id="" action="ppaction://media"/>
            <a:extLst>
              <a:ext uri="{FF2B5EF4-FFF2-40B4-BE49-F238E27FC236}">
                <a16:creationId xmlns:a16="http://schemas.microsoft.com/office/drawing/2014/main" id="{F5A9D290-BC18-4392-83EF-1B8A3E108C4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296400" y="-4482"/>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advClick="0" advTm="7000"/>
    </mc:Choice>
    <mc:Fallback xmlns="">
      <p:transition advClick="0" advTm="7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000"/>
                                  </p:stCondLst>
                                  <p:childTnLst>
                                    <p:cmd type="call" cmd="playFrom(0.0)">
                                      <p:cBhvr>
                                        <p:cTn id="6" dur="616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extLst>
    <p:ext uri="{E180D4A7-C9FB-4DFB-919C-405C955672EB}">
      <p14:showEvtLst xmlns:p14="http://schemas.microsoft.com/office/powerpoint/2010/main">
        <p14:playEvt time="39" objId="4"/>
        <p14:stopEvt time="6322" objId="4"/>
      </p14:showEvtLst>
    </p:ext>
  </p:extLs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4"/>
          </p:nvPr>
        </p:nvSpPr>
        <p:spPr/>
        <p:txBody>
          <a:bodyPr/>
          <a:lstStyle/>
          <a:p>
            <a:r>
              <a:rPr lang="en-US" altLang="ja-JP"/>
              <a:t> </a:t>
            </a:r>
            <a:fld id="{90E175E1-062F-4F25-BA66-D77C2BA6B6E9}" type="slidenum">
              <a:rPr lang="ja-JP" altLang="en-US" smtClean="0"/>
              <a:pPr/>
              <a:t>40</a:t>
            </a:fld>
            <a:r>
              <a:rPr lang="en-US" altLang="ja-JP"/>
              <a:t> </a:t>
            </a:r>
            <a:endParaRPr lang="ja-JP" altLang="en-US" dirty="0"/>
          </a:p>
        </p:txBody>
      </p:sp>
      <p:sp>
        <p:nvSpPr>
          <p:cNvPr id="13" name="タイトル 1"/>
          <p:cNvSpPr txBox="1">
            <a:spLocks/>
          </p:cNvSpPr>
          <p:nvPr/>
        </p:nvSpPr>
        <p:spPr>
          <a:xfrm>
            <a:off x="468313" y="332766"/>
            <a:ext cx="8027988" cy="683234"/>
          </a:xfrm>
          <a:prstGeom prst="rect">
            <a:avLst/>
          </a:prstGeom>
        </p:spPr>
        <p:txBody>
          <a:bodyPr vert="horz" wrap="none" lIns="91440" tIns="0" rIns="91440" bIns="45720" rtlCol="0" anchor="ctr">
            <a:noAutofit/>
          </a:bodyPr>
          <a:lstStyle>
            <a:defPPr>
              <a:defRPr lang="ja-JP"/>
            </a:defPPr>
            <a:lvl1pPr marL="90488" defTabSz="914400" eaLnBrk="1" latinLnBrk="0" hangingPunct="1">
              <a:buNone/>
              <a:defRPr sz="3600" b="0">
                <a:solidFill>
                  <a:srgbClr val="1F497D"/>
                </a:solidFill>
                <a:latin typeface="HGS創英角ｺﾞｼｯｸUB" pitchFamily="50" charset="-128"/>
                <a:ea typeface="HGS創英角ｺﾞｼｯｸUB" pitchFamily="50" charset="-128"/>
                <a:cs typeface="+mj-cs"/>
              </a:defRPr>
            </a:lvl1pPr>
          </a:lstStyle>
          <a:p>
            <a:r>
              <a:rPr lang="ja-JP" altLang="en-US" dirty="0"/>
              <a:t>④ 予想酸素使用量の把握</a:t>
            </a:r>
          </a:p>
        </p:txBody>
      </p:sp>
      <p:sp>
        <p:nvSpPr>
          <p:cNvPr id="18" name="角丸四角形 17"/>
          <p:cNvSpPr/>
          <p:nvPr/>
        </p:nvSpPr>
        <p:spPr>
          <a:xfrm>
            <a:off x="1301080" y="4493834"/>
            <a:ext cx="6552727" cy="951390"/>
          </a:xfrm>
          <a:prstGeom prst="roundRect">
            <a:avLst/>
          </a:prstGeom>
          <a:pattFill prst="ltUpDiag">
            <a:fgClr>
              <a:srgbClr val="F9A791"/>
            </a:fgClr>
            <a:bgClr>
              <a:schemeClr val="bg1"/>
            </a:bgClr>
          </a:pattFill>
          <a:ln>
            <a:solidFill>
              <a:schemeClr val="bg1"/>
            </a:solidFill>
          </a:ln>
          <a:effectLst>
            <a:glow rad="63500">
              <a:schemeClr val="bg1">
                <a:lumMod val="8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sp>
        <p:nvSpPr>
          <p:cNvPr id="19" name="片側の 2 つの角を丸めた四角形 18"/>
          <p:cNvSpPr/>
          <p:nvPr/>
        </p:nvSpPr>
        <p:spPr bwMode="auto">
          <a:xfrm>
            <a:off x="1484775" y="4509120"/>
            <a:ext cx="6568961" cy="470838"/>
          </a:xfrm>
          <a:prstGeom prst="round2SameRect">
            <a:avLst/>
          </a:prstGeom>
          <a:noFill/>
          <a:ln w="19050">
            <a:noFill/>
            <a:miter lim="800000"/>
            <a:headEnd/>
            <a:tailEnd/>
          </a:ln>
        </p:spPr>
        <p:txBody>
          <a:bodyPr wrap="none" lIns="0" rIns="0" bIns="0" rtlCol="0" anchor="ctr" anchorCtr="0">
            <a:noAutofit/>
          </a:bodyPr>
          <a:lstStyle/>
          <a:p>
            <a:pPr marL="360363" indent="-360363" algn="ctr"/>
            <a:endParaRPr kumimoji="1" lang="ja-JP" altLang="en-US" sz="2400" dirty="0">
              <a:solidFill>
                <a:srgbClr val="63B5BA"/>
              </a:solidFill>
              <a:ea typeface="HGS創英角ｺﾞｼｯｸUB" pitchFamily="50" charset="-128"/>
            </a:endParaRPr>
          </a:p>
        </p:txBody>
      </p:sp>
      <p:sp>
        <p:nvSpPr>
          <p:cNvPr id="20" name="テキスト ボックス 10"/>
          <p:cNvSpPr txBox="1">
            <a:spLocks noChangeArrowheads="1"/>
          </p:cNvSpPr>
          <p:nvPr/>
        </p:nvSpPr>
        <p:spPr bwMode="auto">
          <a:xfrm>
            <a:off x="1501010" y="4703062"/>
            <a:ext cx="655272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3200">
                <a:solidFill>
                  <a:schemeClr val="tx1"/>
                </a:solidFill>
                <a:latin typeface="Calibri" pitchFamily="34" charset="0"/>
                <a:ea typeface="ＭＳ Ｐゴシック" charset="-128"/>
              </a:defRPr>
            </a:lvl1pPr>
            <a:lvl2pPr>
              <a:defRPr kumimoji="1" sz="2800">
                <a:solidFill>
                  <a:schemeClr val="tx1"/>
                </a:solidFill>
                <a:latin typeface="Calibri" pitchFamily="34" charset="0"/>
                <a:ea typeface="ＭＳ Ｐゴシック" charset="-128"/>
              </a:defRPr>
            </a:lvl2pPr>
            <a:lvl3pPr>
              <a:defRPr kumimoji="1" sz="2400">
                <a:solidFill>
                  <a:schemeClr val="tx1"/>
                </a:solidFill>
                <a:latin typeface="Calibri" pitchFamily="34" charset="0"/>
                <a:ea typeface="ＭＳ Ｐゴシック" charset="-128"/>
              </a:defRPr>
            </a:lvl3pPr>
            <a:lvl4pPr>
              <a:defRPr kumimoji="1" sz="2000">
                <a:solidFill>
                  <a:schemeClr val="tx1"/>
                </a:solidFill>
                <a:latin typeface="Calibri" pitchFamily="34" charset="0"/>
                <a:ea typeface="ＭＳ Ｐゴシック" charset="-128"/>
              </a:defRPr>
            </a:lvl4pPr>
            <a:lvl5pPr>
              <a:defRPr kumimoji="1" sz="2000">
                <a:solidFill>
                  <a:schemeClr val="tx1"/>
                </a:solidFill>
                <a:latin typeface="Calibri" pitchFamily="34" charset="0"/>
                <a:ea typeface="ＭＳ Ｐゴシック" charset="-128"/>
              </a:defRPr>
            </a:lvl5pPr>
            <a:lvl6pPr eaLnBrk="0" fontAlgn="base" hangingPunct="0">
              <a:spcAft>
                <a:spcPct val="0"/>
              </a:spcAft>
              <a:buFont typeface="Arial" charset="0"/>
              <a:buChar char="»"/>
              <a:defRPr kumimoji="1" sz="2000">
                <a:solidFill>
                  <a:schemeClr val="tx1"/>
                </a:solidFill>
                <a:latin typeface="Calibri" pitchFamily="34" charset="0"/>
                <a:ea typeface="ＭＳ Ｐゴシック" charset="-128"/>
              </a:defRPr>
            </a:lvl6pPr>
            <a:lvl7pPr eaLnBrk="0" fontAlgn="base" hangingPunct="0">
              <a:spcAft>
                <a:spcPct val="0"/>
              </a:spcAft>
              <a:buFont typeface="Arial" charset="0"/>
              <a:buChar char="»"/>
              <a:defRPr kumimoji="1" sz="2000">
                <a:solidFill>
                  <a:schemeClr val="tx1"/>
                </a:solidFill>
                <a:latin typeface="Calibri" pitchFamily="34" charset="0"/>
                <a:ea typeface="ＭＳ Ｐゴシック" charset="-128"/>
              </a:defRPr>
            </a:lvl7pPr>
            <a:lvl8pPr eaLnBrk="0" fontAlgn="base" hangingPunct="0">
              <a:spcAft>
                <a:spcPct val="0"/>
              </a:spcAft>
              <a:buFont typeface="Arial" charset="0"/>
              <a:buChar char="»"/>
              <a:defRPr kumimoji="1" sz="2000">
                <a:solidFill>
                  <a:schemeClr val="tx1"/>
                </a:solidFill>
                <a:latin typeface="Calibri" pitchFamily="34" charset="0"/>
                <a:ea typeface="ＭＳ Ｐゴシック" charset="-128"/>
              </a:defRPr>
            </a:lvl8pPr>
            <a:lvl9pPr eaLnBrk="0" fontAlgn="base" hangingPunct="0">
              <a:spcAft>
                <a:spcPct val="0"/>
              </a:spcAft>
              <a:buFont typeface="Arial" charset="0"/>
              <a:buChar char="»"/>
              <a:defRPr kumimoji="1" sz="2000">
                <a:solidFill>
                  <a:schemeClr val="tx1"/>
                </a:solidFill>
                <a:latin typeface="Calibri" pitchFamily="34" charset="0"/>
                <a:ea typeface="ＭＳ Ｐゴシック" charset="-128"/>
              </a:defRPr>
            </a:lvl9pPr>
          </a:lstStyle>
          <a:p>
            <a:pPr algn="ctr" eaLnBrk="1" hangingPunct="1"/>
            <a:r>
              <a:rPr lang="ja-JP" altLang="en-US" sz="2800" dirty="0">
                <a:solidFill>
                  <a:srgbClr val="FF0000"/>
                </a:solidFill>
                <a:effectLst>
                  <a:glow rad="88900">
                    <a:schemeClr val="bg1"/>
                  </a:glow>
                </a:effectLst>
                <a:latin typeface="HGPｺﾞｼｯｸE" pitchFamily="50" charset="-128"/>
                <a:ea typeface="HGPｺﾞｼｯｸE" pitchFamily="50" charset="-128"/>
              </a:rPr>
              <a:t>現在の備蓄量では何日耐えられるか？</a:t>
            </a:r>
          </a:p>
        </p:txBody>
      </p:sp>
      <p:sp>
        <p:nvSpPr>
          <p:cNvPr id="12" name="右矢印 11"/>
          <p:cNvSpPr/>
          <p:nvPr/>
        </p:nvSpPr>
        <p:spPr>
          <a:xfrm rot="5400000">
            <a:off x="4217876" y="3551015"/>
            <a:ext cx="719137" cy="889620"/>
          </a:xfrm>
          <a:prstGeom prst="rightArrow">
            <a:avLst>
              <a:gd name="adj1" fmla="val 50369"/>
              <a:gd name="adj2" fmla="val 37610"/>
            </a:avLst>
          </a:prstGeom>
          <a:pattFill prst="ltDnDiag">
            <a:fgClr>
              <a:schemeClr val="accent2">
                <a:lumMod val="60000"/>
                <a:lumOff val="40000"/>
              </a:schemeClr>
            </a:fgClr>
            <a:bgClr>
              <a:srgbClr val="FF0000"/>
            </a:bgClr>
          </a:pattFill>
          <a:ln w="28575" cmpd="sng">
            <a:solidFill>
              <a:schemeClr val="bg1"/>
            </a:solidFill>
          </a:ln>
          <a:effectLst>
            <a:outerShdw blurRad="50800" dist="38100" dir="5400000" algn="t" rotWithShape="0">
              <a:schemeClr val="accent1">
                <a:lumMod val="7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dirty="0"/>
          </a:p>
        </p:txBody>
      </p:sp>
      <p:grpSp>
        <p:nvGrpSpPr>
          <p:cNvPr id="4" name="グループ化 3"/>
          <p:cNvGrpSpPr/>
          <p:nvPr/>
        </p:nvGrpSpPr>
        <p:grpSpPr>
          <a:xfrm>
            <a:off x="863588" y="1295238"/>
            <a:ext cx="7380820" cy="2218458"/>
            <a:chOff x="863588" y="1354558"/>
            <a:chExt cx="7380820" cy="2218458"/>
          </a:xfrm>
        </p:grpSpPr>
        <p:grpSp>
          <p:nvGrpSpPr>
            <p:cNvPr id="11" name="グループ化 10"/>
            <p:cNvGrpSpPr/>
            <p:nvPr/>
          </p:nvGrpSpPr>
          <p:grpSpPr>
            <a:xfrm>
              <a:off x="863588" y="1354558"/>
              <a:ext cx="7380820" cy="938528"/>
              <a:chOff x="863588" y="1592796"/>
              <a:chExt cx="7380820" cy="938528"/>
            </a:xfrm>
          </p:grpSpPr>
          <p:grpSp>
            <p:nvGrpSpPr>
              <p:cNvPr id="14" name="グループ化 13"/>
              <p:cNvGrpSpPr/>
              <p:nvPr/>
            </p:nvGrpSpPr>
            <p:grpSpPr>
              <a:xfrm>
                <a:off x="863588" y="1592796"/>
                <a:ext cx="7380820" cy="938528"/>
                <a:chOff x="1007604" y="1556792"/>
                <a:chExt cx="7380820" cy="938528"/>
              </a:xfrm>
            </p:grpSpPr>
            <p:sp>
              <p:nvSpPr>
                <p:cNvPr id="21" name="角丸四角形 20"/>
                <p:cNvSpPr/>
                <p:nvPr/>
              </p:nvSpPr>
              <p:spPr bwMode="auto">
                <a:xfrm>
                  <a:off x="1007604" y="1556792"/>
                  <a:ext cx="7380820" cy="938528"/>
                </a:xfrm>
                <a:prstGeom prst="roundRect">
                  <a:avLst>
                    <a:gd name="adj" fmla="val 11314"/>
                  </a:avLst>
                </a:prstGeom>
                <a:noFill/>
                <a:ln w="19050">
                  <a:solidFill>
                    <a:srgbClr val="63B5BA"/>
                  </a:solidFill>
                  <a:miter lim="800000"/>
                  <a:headEnd/>
                  <a:tailEnd/>
                </a:ln>
              </p:spPr>
              <p:txBody>
                <a:bodyPr wrap="none" lIns="0" rIns="0" bIns="0" rtlCol="0" anchor="ctr" anchorCtr="0">
                  <a:noAutofit/>
                </a:bodyPr>
                <a:lstStyle/>
                <a:p>
                  <a:pPr marL="360363" indent="-360363" algn="ctr"/>
                  <a:endParaRPr kumimoji="1" lang="ja-JP" altLang="en-US" sz="2400" dirty="0">
                    <a:solidFill>
                      <a:srgbClr val="63B5BA"/>
                    </a:solidFill>
                    <a:latin typeface="HGPｺﾞｼｯｸE" pitchFamily="50" charset="-128"/>
                    <a:ea typeface="HGPｺﾞｼｯｸE" pitchFamily="50" charset="-128"/>
                  </a:endParaRPr>
                </a:p>
              </p:txBody>
            </p:sp>
            <p:sp>
              <p:nvSpPr>
                <p:cNvPr id="22" name="Text Box 9"/>
                <p:cNvSpPr txBox="1">
                  <a:spLocks noChangeArrowheads="1"/>
                </p:cNvSpPr>
                <p:nvPr/>
              </p:nvSpPr>
              <p:spPr bwMode="auto">
                <a:xfrm>
                  <a:off x="1592859" y="1621632"/>
                  <a:ext cx="6147494" cy="830997"/>
                </a:xfrm>
                <a:prstGeom prst="rect">
                  <a:avLst/>
                </a:prstGeom>
                <a:noFill/>
                <a:ln w="9525">
                  <a:noFill/>
                  <a:miter lim="800000"/>
                  <a:headEnd/>
                  <a:tailEnd/>
                </a:ln>
              </p:spPr>
              <p:txBody>
                <a:bodyPr wrap="square">
                  <a:spAutoFit/>
                </a:bodyPr>
                <a:lstStyle/>
                <a:p>
                  <a:pPr marL="0" indent="0" algn="just" eaLnBrk="1" hangingPunct="1">
                    <a:spcBef>
                      <a:spcPts val="0"/>
                    </a:spcBef>
                  </a:pPr>
                  <a:r>
                    <a:rPr lang="ja-JP" altLang="en-US" sz="2400" dirty="0">
                      <a:latin typeface="HGPｺﾞｼｯｸE" pitchFamily="50" charset="-128"/>
                      <a:ea typeface="HGPｺﾞｼｯｸE" pitchFamily="50" charset="-128"/>
                    </a:rPr>
                    <a:t>その時点で酸素を使用している患者数、及び その使用流量から計算する</a:t>
                  </a:r>
                </a:p>
              </p:txBody>
            </p:sp>
            <p:sp>
              <p:nvSpPr>
                <p:cNvPr id="23" name="正方形/長方形 22"/>
                <p:cNvSpPr/>
                <p:nvPr/>
              </p:nvSpPr>
              <p:spPr bwMode="auto">
                <a:xfrm>
                  <a:off x="1242837" y="1736812"/>
                  <a:ext cx="252000" cy="252000"/>
                </a:xfrm>
                <a:prstGeom prst="rect">
                  <a:avLst/>
                </a:prstGeom>
                <a:solidFill>
                  <a:schemeClr val="bg1"/>
                </a:solidFill>
                <a:ln w="12700">
                  <a:solidFill>
                    <a:srgbClr val="969696"/>
                  </a:solidFill>
                  <a:miter lim="800000"/>
                  <a:headEnd/>
                  <a:tailEnd/>
                </a:ln>
                <a:effectLst>
                  <a:outerShdw blurRad="50800" dist="38100" dir="2700000" algn="tl" rotWithShape="0">
                    <a:prstClr val="black">
                      <a:alpha val="40000"/>
                    </a:prstClr>
                  </a:outerShdw>
                </a:effectLst>
              </p:spPr>
              <p:txBody>
                <a:bodyPr wrap="none" rtlCol="0" anchor="ctr"/>
                <a:lstStyle/>
                <a:p>
                  <a:pPr algn="ctr"/>
                  <a:endParaRPr kumimoji="1" lang="ja-JP" altLang="en-US">
                    <a:latin typeface="HGPｺﾞｼｯｸE" pitchFamily="50" charset="-128"/>
                    <a:ea typeface="HGPｺﾞｼｯｸE" pitchFamily="50" charset="-128"/>
                  </a:endParaRPr>
                </a:p>
              </p:txBody>
            </p:sp>
          </p:grpSp>
          <p:pic>
            <p:nvPicPr>
              <p:cNvPr id="17" name="Picture 3"/>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117664" y="1809122"/>
                <a:ext cx="214313" cy="179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24" name="グループ化 23"/>
            <p:cNvGrpSpPr/>
            <p:nvPr/>
          </p:nvGrpSpPr>
          <p:grpSpPr>
            <a:xfrm>
              <a:off x="863588" y="2634488"/>
              <a:ext cx="7380820" cy="938528"/>
              <a:chOff x="863588" y="2636912"/>
              <a:chExt cx="7380820" cy="938528"/>
            </a:xfrm>
          </p:grpSpPr>
          <p:grpSp>
            <p:nvGrpSpPr>
              <p:cNvPr id="25" name="グループ化 24"/>
              <p:cNvGrpSpPr/>
              <p:nvPr/>
            </p:nvGrpSpPr>
            <p:grpSpPr>
              <a:xfrm>
                <a:off x="863588" y="2636912"/>
                <a:ext cx="7380820" cy="938528"/>
                <a:chOff x="1007604" y="1556792"/>
                <a:chExt cx="7380820" cy="938528"/>
              </a:xfrm>
            </p:grpSpPr>
            <p:sp>
              <p:nvSpPr>
                <p:cNvPr id="27" name="角丸四角形 26"/>
                <p:cNvSpPr/>
                <p:nvPr/>
              </p:nvSpPr>
              <p:spPr bwMode="auto">
                <a:xfrm>
                  <a:off x="1007604" y="1556792"/>
                  <a:ext cx="7380820" cy="938528"/>
                </a:xfrm>
                <a:prstGeom prst="roundRect">
                  <a:avLst>
                    <a:gd name="adj" fmla="val 11314"/>
                  </a:avLst>
                </a:prstGeom>
                <a:noFill/>
                <a:ln w="19050">
                  <a:solidFill>
                    <a:srgbClr val="63B5BA"/>
                  </a:solidFill>
                  <a:miter lim="800000"/>
                  <a:headEnd/>
                  <a:tailEnd/>
                </a:ln>
              </p:spPr>
              <p:txBody>
                <a:bodyPr wrap="none" lIns="0" rIns="0" bIns="0" rtlCol="0" anchor="ctr" anchorCtr="0">
                  <a:noAutofit/>
                </a:bodyPr>
                <a:lstStyle/>
                <a:p>
                  <a:pPr marL="360363" indent="-360363" algn="ctr"/>
                  <a:endParaRPr lang="ja-JP" altLang="en-US" sz="2400" dirty="0">
                    <a:solidFill>
                      <a:srgbClr val="63B5BA"/>
                    </a:solidFill>
                    <a:latin typeface="HGPｺﾞｼｯｸE" pitchFamily="50" charset="-128"/>
                    <a:ea typeface="HGPｺﾞｼｯｸE" pitchFamily="50" charset="-128"/>
                  </a:endParaRPr>
                </a:p>
              </p:txBody>
            </p:sp>
            <p:sp>
              <p:nvSpPr>
                <p:cNvPr id="28" name="Text Box 9"/>
                <p:cNvSpPr txBox="1">
                  <a:spLocks noChangeArrowheads="1"/>
                </p:cNvSpPr>
                <p:nvPr/>
              </p:nvSpPr>
              <p:spPr bwMode="auto">
                <a:xfrm>
                  <a:off x="1592858" y="1621632"/>
                  <a:ext cx="6147495" cy="830997"/>
                </a:xfrm>
                <a:prstGeom prst="rect">
                  <a:avLst/>
                </a:prstGeom>
                <a:noFill/>
                <a:ln w="9525">
                  <a:noFill/>
                  <a:miter lim="800000"/>
                  <a:headEnd/>
                  <a:tailEnd/>
                </a:ln>
              </p:spPr>
              <p:txBody>
                <a:bodyPr wrap="square">
                  <a:spAutoFit/>
                </a:bodyPr>
                <a:lstStyle/>
                <a:p>
                  <a:pPr algn="just" eaLnBrk="1" hangingPunct="1">
                    <a:spcBef>
                      <a:spcPts val="0"/>
                    </a:spcBef>
                  </a:pPr>
                  <a:r>
                    <a:rPr lang="ja-JP" altLang="en-US" sz="2400" dirty="0">
                      <a:latin typeface="HGPｺﾞｼｯｸE" pitchFamily="50" charset="-128"/>
                      <a:ea typeface="HGPｺﾞｼｯｸE" pitchFamily="50" charset="-128"/>
                    </a:rPr>
                    <a:t>災害時に患者が殺到した時には、どのくらいの酸素が必要になるか推定する</a:t>
                  </a:r>
                </a:p>
              </p:txBody>
            </p:sp>
            <p:sp>
              <p:nvSpPr>
                <p:cNvPr id="29" name="正方形/長方形 28"/>
                <p:cNvSpPr/>
                <p:nvPr/>
              </p:nvSpPr>
              <p:spPr bwMode="auto">
                <a:xfrm>
                  <a:off x="1242837" y="1736812"/>
                  <a:ext cx="252000" cy="252000"/>
                </a:xfrm>
                <a:prstGeom prst="rect">
                  <a:avLst/>
                </a:prstGeom>
                <a:solidFill>
                  <a:schemeClr val="bg1"/>
                </a:solidFill>
                <a:ln w="12700">
                  <a:solidFill>
                    <a:srgbClr val="969696"/>
                  </a:solidFill>
                  <a:miter lim="800000"/>
                  <a:headEnd/>
                  <a:tailEnd/>
                </a:ln>
                <a:effectLst>
                  <a:outerShdw blurRad="50800" dist="38100" dir="2700000" algn="tl" rotWithShape="0">
                    <a:prstClr val="black">
                      <a:alpha val="40000"/>
                    </a:prstClr>
                  </a:outerShdw>
                </a:effectLst>
              </p:spPr>
              <p:txBody>
                <a:bodyPr wrap="none" rtlCol="0" anchor="ctr"/>
                <a:lstStyle/>
                <a:p>
                  <a:pPr algn="ctr"/>
                  <a:endParaRPr kumimoji="1" lang="ja-JP" altLang="en-US">
                    <a:latin typeface="HGPｺﾞｼｯｸE" pitchFamily="50" charset="-128"/>
                    <a:ea typeface="HGPｺﾞｼｯｸE" pitchFamily="50" charset="-128"/>
                  </a:endParaRPr>
                </a:p>
              </p:txBody>
            </p:sp>
          </p:grpSp>
          <p:pic>
            <p:nvPicPr>
              <p:cNvPr id="26" name="Picture 3"/>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117664" y="2866397"/>
                <a:ext cx="214313" cy="179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pic>
        <p:nvPicPr>
          <p:cNvPr id="5" name="日本医療ガス学会P40">
            <a:hlinkClick r:id="" action="ppaction://media"/>
            <a:extLst>
              <a:ext uri="{FF2B5EF4-FFF2-40B4-BE49-F238E27FC236}">
                <a16:creationId xmlns:a16="http://schemas.microsoft.com/office/drawing/2014/main" id="{3DF26963-070F-4782-BF4F-6FFAD46064C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296400" y="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advClick="0" advTm="15000"/>
    </mc:Choice>
    <mc:Fallback xmlns="">
      <p:transition advClick="0" advTm="1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000"/>
                                  </p:stCondLst>
                                  <p:childTnLst>
                                    <p:cmd type="call" cmd="playFrom(0.0)">
                                      <p:cBhvr>
                                        <p:cTn id="6" dur="1479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extLst>
    <p:ext uri="{E180D4A7-C9FB-4DFB-919C-405C955672EB}">
      <p14:showEvtLst xmlns:p14="http://schemas.microsoft.com/office/powerpoint/2010/main">
        <p14:playEvt time="36" objId="2"/>
        <p14:stopEvt time="14928" objId="2"/>
      </p14:showEvtLst>
    </p:ext>
  </p:extLs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4"/>
          </p:nvPr>
        </p:nvSpPr>
        <p:spPr/>
        <p:txBody>
          <a:bodyPr/>
          <a:lstStyle/>
          <a:p>
            <a:r>
              <a:rPr lang="en-US" altLang="ja-JP"/>
              <a:t> </a:t>
            </a:r>
            <a:fld id="{90E175E1-062F-4F25-BA66-D77C2BA6B6E9}" type="slidenum">
              <a:rPr lang="ja-JP" altLang="en-US" smtClean="0"/>
              <a:pPr/>
              <a:t>41</a:t>
            </a:fld>
            <a:r>
              <a:rPr lang="en-US" altLang="ja-JP"/>
              <a:t> </a:t>
            </a:r>
            <a:endParaRPr lang="ja-JP" altLang="en-US" dirty="0"/>
          </a:p>
        </p:txBody>
      </p:sp>
      <p:grpSp>
        <p:nvGrpSpPr>
          <p:cNvPr id="2" name="グループ化 1"/>
          <p:cNvGrpSpPr/>
          <p:nvPr/>
        </p:nvGrpSpPr>
        <p:grpSpPr>
          <a:xfrm>
            <a:off x="864000" y="1296000"/>
            <a:ext cx="7380820" cy="939600"/>
            <a:chOff x="863588" y="1592796"/>
            <a:chExt cx="7380820" cy="938528"/>
          </a:xfrm>
        </p:grpSpPr>
        <p:grpSp>
          <p:nvGrpSpPr>
            <p:cNvPr id="21" name="グループ化 20"/>
            <p:cNvGrpSpPr/>
            <p:nvPr/>
          </p:nvGrpSpPr>
          <p:grpSpPr>
            <a:xfrm>
              <a:off x="863588" y="1592796"/>
              <a:ext cx="7380820" cy="938528"/>
              <a:chOff x="1007604" y="1556792"/>
              <a:chExt cx="7380820" cy="938528"/>
            </a:xfrm>
          </p:grpSpPr>
          <p:sp>
            <p:nvSpPr>
              <p:cNvPr id="53" name="角丸四角形 52"/>
              <p:cNvSpPr/>
              <p:nvPr/>
            </p:nvSpPr>
            <p:spPr bwMode="auto">
              <a:xfrm>
                <a:off x="1007604" y="1556792"/>
                <a:ext cx="7380820" cy="938528"/>
              </a:xfrm>
              <a:prstGeom prst="roundRect">
                <a:avLst>
                  <a:gd name="adj" fmla="val 11314"/>
                </a:avLst>
              </a:prstGeom>
              <a:noFill/>
              <a:ln w="19050">
                <a:solidFill>
                  <a:srgbClr val="63B5BA"/>
                </a:solidFill>
                <a:miter lim="800000"/>
                <a:headEnd/>
                <a:tailEnd/>
              </a:ln>
            </p:spPr>
            <p:txBody>
              <a:bodyPr wrap="none" lIns="0" rIns="0" bIns="0" rtlCol="0" anchor="ctr" anchorCtr="0">
                <a:noAutofit/>
              </a:bodyPr>
              <a:lstStyle/>
              <a:p>
                <a:pPr marL="360363" indent="-360363" algn="ctr"/>
                <a:endParaRPr kumimoji="1" lang="ja-JP" altLang="en-US" sz="2400" dirty="0">
                  <a:solidFill>
                    <a:srgbClr val="63B5BA"/>
                  </a:solidFill>
                  <a:latin typeface="HGPｺﾞｼｯｸE" pitchFamily="50" charset="-128"/>
                  <a:ea typeface="HGPｺﾞｼｯｸE" pitchFamily="50" charset="-128"/>
                </a:endParaRPr>
              </a:p>
            </p:txBody>
          </p:sp>
          <p:sp>
            <p:nvSpPr>
              <p:cNvPr id="54" name="Text Box 9"/>
              <p:cNvSpPr txBox="1">
                <a:spLocks noChangeArrowheads="1"/>
              </p:cNvSpPr>
              <p:nvPr/>
            </p:nvSpPr>
            <p:spPr bwMode="auto">
              <a:xfrm>
                <a:off x="1592858" y="1621632"/>
                <a:ext cx="6579542" cy="830997"/>
              </a:xfrm>
              <a:prstGeom prst="rect">
                <a:avLst/>
              </a:prstGeom>
              <a:noFill/>
              <a:ln w="9525">
                <a:noFill/>
                <a:miter lim="800000"/>
                <a:headEnd/>
                <a:tailEnd/>
              </a:ln>
            </p:spPr>
            <p:txBody>
              <a:bodyPr wrap="square">
                <a:spAutoFit/>
              </a:bodyPr>
              <a:lstStyle/>
              <a:p>
                <a:pPr marL="0" indent="0" algn="just" eaLnBrk="1" hangingPunct="1">
                  <a:spcBef>
                    <a:spcPts val="0"/>
                  </a:spcBef>
                </a:pPr>
                <a:r>
                  <a:rPr lang="ja-JP" altLang="en-US" sz="2400" dirty="0">
                    <a:latin typeface="HGPｺﾞｼｯｸE" pitchFamily="50" charset="-128"/>
                    <a:ea typeface="HGPｺﾞｼｯｸE" pitchFamily="50" charset="-128"/>
                  </a:rPr>
                  <a:t>管理部門が、酸素供給見込みを納入業者に</a:t>
                </a:r>
                <a:endParaRPr lang="en-US" altLang="ja-JP" sz="2400" dirty="0">
                  <a:latin typeface="HGPｺﾞｼｯｸE" pitchFamily="50" charset="-128"/>
                  <a:ea typeface="HGPｺﾞｼｯｸE" pitchFamily="50" charset="-128"/>
                </a:endParaRPr>
              </a:p>
              <a:p>
                <a:pPr marL="0" indent="0" algn="just" eaLnBrk="1" hangingPunct="1">
                  <a:spcBef>
                    <a:spcPts val="0"/>
                  </a:spcBef>
                </a:pPr>
                <a:r>
                  <a:rPr lang="ja-JP" altLang="en-US" sz="2400" dirty="0">
                    <a:latin typeface="HGPｺﾞｼｯｸE" pitchFamily="50" charset="-128"/>
                    <a:ea typeface="HGPｺﾞｼｯｸE" pitchFamily="50" charset="-128"/>
                  </a:rPr>
                  <a:t>問い合わせる</a:t>
                </a:r>
              </a:p>
            </p:txBody>
          </p:sp>
          <p:sp>
            <p:nvSpPr>
              <p:cNvPr id="55" name="正方形/長方形 54"/>
              <p:cNvSpPr/>
              <p:nvPr/>
            </p:nvSpPr>
            <p:spPr bwMode="auto">
              <a:xfrm>
                <a:off x="1242837" y="1736812"/>
                <a:ext cx="252000" cy="252000"/>
              </a:xfrm>
              <a:prstGeom prst="rect">
                <a:avLst/>
              </a:prstGeom>
              <a:solidFill>
                <a:schemeClr val="bg1"/>
              </a:solidFill>
              <a:ln w="12700">
                <a:solidFill>
                  <a:srgbClr val="969696"/>
                </a:solidFill>
                <a:miter lim="800000"/>
                <a:headEnd/>
                <a:tailEnd/>
              </a:ln>
              <a:effectLst>
                <a:outerShdw blurRad="50800" dist="38100" dir="2700000" algn="tl" rotWithShape="0">
                  <a:prstClr val="black">
                    <a:alpha val="40000"/>
                  </a:prstClr>
                </a:outerShdw>
              </a:effectLst>
            </p:spPr>
            <p:txBody>
              <a:bodyPr wrap="none" rtlCol="0" anchor="ctr"/>
              <a:lstStyle/>
              <a:p>
                <a:pPr algn="ctr"/>
                <a:endParaRPr kumimoji="1" lang="ja-JP" altLang="en-US">
                  <a:latin typeface="HGPｺﾞｼｯｸE" pitchFamily="50" charset="-128"/>
                  <a:ea typeface="HGPｺﾞｼｯｸE" pitchFamily="50" charset="-128"/>
                </a:endParaRPr>
              </a:p>
            </p:txBody>
          </p:sp>
        </p:grpSp>
        <p:pic>
          <p:nvPicPr>
            <p:cNvPr id="25" name="Picture 3"/>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117664" y="1809122"/>
              <a:ext cx="214313" cy="179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4" name="グループ化 3"/>
          <p:cNvGrpSpPr/>
          <p:nvPr/>
        </p:nvGrpSpPr>
        <p:grpSpPr>
          <a:xfrm>
            <a:off x="863588" y="2575168"/>
            <a:ext cx="7380820" cy="938528"/>
            <a:chOff x="863588" y="2636912"/>
            <a:chExt cx="7380820" cy="938528"/>
          </a:xfrm>
        </p:grpSpPr>
        <p:grpSp>
          <p:nvGrpSpPr>
            <p:cNvPr id="22" name="グループ化 21"/>
            <p:cNvGrpSpPr/>
            <p:nvPr/>
          </p:nvGrpSpPr>
          <p:grpSpPr>
            <a:xfrm>
              <a:off x="863588" y="2636912"/>
              <a:ext cx="7380820" cy="938528"/>
              <a:chOff x="1007604" y="1556792"/>
              <a:chExt cx="7380820" cy="938528"/>
            </a:xfrm>
          </p:grpSpPr>
          <p:sp>
            <p:nvSpPr>
              <p:cNvPr id="50" name="角丸四角形 49"/>
              <p:cNvSpPr/>
              <p:nvPr/>
            </p:nvSpPr>
            <p:spPr bwMode="auto">
              <a:xfrm>
                <a:off x="1007604" y="1556792"/>
                <a:ext cx="7380820" cy="938528"/>
              </a:xfrm>
              <a:prstGeom prst="roundRect">
                <a:avLst>
                  <a:gd name="adj" fmla="val 11314"/>
                </a:avLst>
              </a:prstGeom>
              <a:noFill/>
              <a:ln w="19050">
                <a:solidFill>
                  <a:srgbClr val="63B5BA"/>
                </a:solidFill>
                <a:miter lim="800000"/>
                <a:headEnd/>
                <a:tailEnd/>
              </a:ln>
            </p:spPr>
            <p:txBody>
              <a:bodyPr wrap="none" lIns="0" rIns="0" bIns="0" rtlCol="0" anchor="ctr" anchorCtr="0">
                <a:noAutofit/>
              </a:bodyPr>
              <a:lstStyle/>
              <a:p>
                <a:pPr marL="360363" indent="-360363" algn="ctr"/>
                <a:endParaRPr lang="ja-JP" altLang="en-US" sz="2400" dirty="0">
                  <a:solidFill>
                    <a:srgbClr val="63B5BA"/>
                  </a:solidFill>
                  <a:latin typeface="HGPｺﾞｼｯｸE" pitchFamily="50" charset="-128"/>
                  <a:ea typeface="HGPｺﾞｼｯｸE" pitchFamily="50" charset="-128"/>
                </a:endParaRPr>
              </a:p>
            </p:txBody>
          </p:sp>
          <p:sp>
            <p:nvSpPr>
              <p:cNvPr id="51" name="Text Box 9"/>
              <p:cNvSpPr txBox="1">
                <a:spLocks noChangeArrowheads="1"/>
              </p:cNvSpPr>
              <p:nvPr/>
            </p:nvSpPr>
            <p:spPr bwMode="auto">
              <a:xfrm>
                <a:off x="1592858" y="1621632"/>
                <a:ext cx="6435526" cy="830997"/>
              </a:xfrm>
              <a:prstGeom prst="rect">
                <a:avLst/>
              </a:prstGeom>
              <a:noFill/>
              <a:ln w="9525">
                <a:noFill/>
                <a:miter lim="800000"/>
                <a:headEnd/>
                <a:tailEnd/>
              </a:ln>
            </p:spPr>
            <p:txBody>
              <a:bodyPr wrap="square">
                <a:spAutoFit/>
              </a:bodyPr>
              <a:lstStyle/>
              <a:p>
                <a:pPr algn="just" eaLnBrk="1" hangingPunct="1">
                  <a:spcBef>
                    <a:spcPts val="0"/>
                  </a:spcBef>
                </a:pPr>
                <a:r>
                  <a:rPr lang="ja-JP" altLang="en-US" sz="2400" dirty="0">
                    <a:latin typeface="HGPｺﾞｼｯｸE" pitchFamily="50" charset="-128"/>
                    <a:ea typeface="HGPｺﾞｼｯｸE" pitchFamily="50" charset="-128"/>
                  </a:rPr>
                  <a:t>タンクローリーや酸素ボンベを積んだトラックが病院に到達できる交通状況であるか確認する</a:t>
                </a:r>
              </a:p>
            </p:txBody>
          </p:sp>
          <p:sp>
            <p:nvSpPr>
              <p:cNvPr id="52" name="正方形/長方形 51"/>
              <p:cNvSpPr/>
              <p:nvPr/>
            </p:nvSpPr>
            <p:spPr bwMode="auto">
              <a:xfrm>
                <a:off x="1242837" y="1736812"/>
                <a:ext cx="252000" cy="252000"/>
              </a:xfrm>
              <a:prstGeom prst="rect">
                <a:avLst/>
              </a:prstGeom>
              <a:solidFill>
                <a:schemeClr val="bg1"/>
              </a:solidFill>
              <a:ln w="12700">
                <a:solidFill>
                  <a:srgbClr val="969696"/>
                </a:solidFill>
                <a:miter lim="800000"/>
                <a:headEnd/>
                <a:tailEnd/>
              </a:ln>
              <a:effectLst>
                <a:outerShdw blurRad="50800" dist="38100" dir="2700000" algn="tl" rotWithShape="0">
                  <a:prstClr val="black">
                    <a:alpha val="40000"/>
                  </a:prstClr>
                </a:outerShdw>
              </a:effectLst>
            </p:spPr>
            <p:txBody>
              <a:bodyPr wrap="none" rtlCol="0" anchor="ctr"/>
              <a:lstStyle/>
              <a:p>
                <a:pPr algn="ctr"/>
                <a:endParaRPr kumimoji="1" lang="ja-JP" altLang="en-US">
                  <a:latin typeface="HGPｺﾞｼｯｸE" pitchFamily="50" charset="-128"/>
                  <a:ea typeface="HGPｺﾞｼｯｸE" pitchFamily="50" charset="-128"/>
                </a:endParaRPr>
              </a:p>
            </p:txBody>
          </p:sp>
        </p:grpSp>
        <p:pic>
          <p:nvPicPr>
            <p:cNvPr id="26" name="Picture 3"/>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117664" y="2866397"/>
              <a:ext cx="214313" cy="179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6" name="グループ化 5"/>
          <p:cNvGrpSpPr/>
          <p:nvPr/>
        </p:nvGrpSpPr>
        <p:grpSpPr>
          <a:xfrm>
            <a:off x="863588" y="3855098"/>
            <a:ext cx="7380820" cy="938528"/>
            <a:chOff x="863588" y="3681028"/>
            <a:chExt cx="7380820" cy="938528"/>
          </a:xfrm>
        </p:grpSpPr>
        <p:grpSp>
          <p:nvGrpSpPr>
            <p:cNvPr id="23" name="グループ化 22"/>
            <p:cNvGrpSpPr/>
            <p:nvPr/>
          </p:nvGrpSpPr>
          <p:grpSpPr>
            <a:xfrm>
              <a:off x="863588" y="3681028"/>
              <a:ext cx="7380820" cy="938528"/>
              <a:chOff x="1007604" y="1556792"/>
              <a:chExt cx="7380820" cy="938528"/>
            </a:xfrm>
          </p:grpSpPr>
          <p:sp>
            <p:nvSpPr>
              <p:cNvPr id="47" name="角丸四角形 46"/>
              <p:cNvSpPr/>
              <p:nvPr/>
            </p:nvSpPr>
            <p:spPr bwMode="auto">
              <a:xfrm>
                <a:off x="1007604" y="1556792"/>
                <a:ext cx="7380820" cy="938528"/>
              </a:xfrm>
              <a:prstGeom prst="roundRect">
                <a:avLst>
                  <a:gd name="adj" fmla="val 11314"/>
                </a:avLst>
              </a:prstGeom>
              <a:noFill/>
              <a:ln w="19050">
                <a:solidFill>
                  <a:srgbClr val="63B5BA"/>
                </a:solidFill>
                <a:miter lim="800000"/>
                <a:headEnd/>
                <a:tailEnd/>
              </a:ln>
            </p:spPr>
            <p:txBody>
              <a:bodyPr wrap="none" lIns="0" rIns="0" bIns="0" rtlCol="0" anchor="ctr" anchorCtr="0">
                <a:noAutofit/>
              </a:bodyPr>
              <a:lstStyle/>
              <a:p>
                <a:pPr marL="360363" indent="-360363" algn="ctr"/>
                <a:endParaRPr lang="ja-JP" altLang="en-US" sz="2400" dirty="0">
                  <a:solidFill>
                    <a:srgbClr val="63B5BA"/>
                  </a:solidFill>
                  <a:latin typeface="HGPｺﾞｼｯｸE" pitchFamily="50" charset="-128"/>
                  <a:ea typeface="HGPｺﾞｼｯｸE" pitchFamily="50" charset="-128"/>
                </a:endParaRPr>
              </a:p>
            </p:txBody>
          </p:sp>
          <p:sp>
            <p:nvSpPr>
              <p:cNvPr id="48" name="Text Box 9"/>
              <p:cNvSpPr txBox="1">
                <a:spLocks noChangeArrowheads="1"/>
              </p:cNvSpPr>
              <p:nvPr/>
            </p:nvSpPr>
            <p:spPr bwMode="auto">
              <a:xfrm>
                <a:off x="1592858" y="1621632"/>
                <a:ext cx="6579542" cy="830997"/>
              </a:xfrm>
              <a:prstGeom prst="rect">
                <a:avLst/>
              </a:prstGeom>
              <a:noFill/>
              <a:ln w="9525">
                <a:noFill/>
                <a:miter lim="800000"/>
                <a:headEnd/>
                <a:tailEnd/>
              </a:ln>
            </p:spPr>
            <p:txBody>
              <a:bodyPr wrap="square">
                <a:spAutoFit/>
              </a:bodyPr>
              <a:lstStyle/>
              <a:p>
                <a:pPr algn="just" eaLnBrk="1" hangingPunct="1">
                  <a:spcBef>
                    <a:spcPts val="0"/>
                  </a:spcBef>
                </a:pPr>
                <a:r>
                  <a:rPr lang="ja-JP" altLang="en-US" sz="2400" dirty="0">
                    <a:latin typeface="HGPｺﾞｼｯｸE" pitchFamily="50" charset="-128"/>
                    <a:ea typeface="HGPｺﾞｼｯｸE" pitchFamily="50" charset="-128"/>
                  </a:rPr>
                  <a:t>タンクローリーから液体酸素タンクに酸素を補充するための電気を確保する</a:t>
                </a:r>
              </a:p>
            </p:txBody>
          </p:sp>
          <p:sp>
            <p:nvSpPr>
              <p:cNvPr id="49" name="正方形/長方形 48"/>
              <p:cNvSpPr/>
              <p:nvPr/>
            </p:nvSpPr>
            <p:spPr bwMode="auto">
              <a:xfrm>
                <a:off x="1242837" y="1736812"/>
                <a:ext cx="252000" cy="252000"/>
              </a:xfrm>
              <a:prstGeom prst="rect">
                <a:avLst/>
              </a:prstGeom>
              <a:solidFill>
                <a:schemeClr val="bg1"/>
              </a:solidFill>
              <a:ln w="12700">
                <a:solidFill>
                  <a:srgbClr val="969696"/>
                </a:solidFill>
                <a:miter lim="800000"/>
                <a:headEnd/>
                <a:tailEnd/>
              </a:ln>
              <a:effectLst>
                <a:outerShdw blurRad="50800" dist="38100" dir="2700000" algn="tl" rotWithShape="0">
                  <a:prstClr val="black">
                    <a:alpha val="40000"/>
                  </a:prstClr>
                </a:outerShdw>
              </a:effectLst>
            </p:spPr>
            <p:txBody>
              <a:bodyPr wrap="none" rtlCol="0" anchor="ctr"/>
              <a:lstStyle/>
              <a:p>
                <a:pPr algn="ctr"/>
                <a:endParaRPr kumimoji="1" lang="ja-JP" altLang="en-US">
                  <a:latin typeface="HGPｺﾞｼｯｸE" pitchFamily="50" charset="-128"/>
                  <a:ea typeface="HGPｺﾞｼｯｸE" pitchFamily="50" charset="-128"/>
                </a:endParaRPr>
              </a:p>
            </p:txBody>
          </p:sp>
        </p:grpSp>
        <p:pic>
          <p:nvPicPr>
            <p:cNvPr id="30" name="Picture 3"/>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117664" y="3914147"/>
              <a:ext cx="214313" cy="179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7" name="グループ化 6"/>
          <p:cNvGrpSpPr/>
          <p:nvPr/>
        </p:nvGrpSpPr>
        <p:grpSpPr>
          <a:xfrm>
            <a:off x="863588" y="5135028"/>
            <a:ext cx="7380820" cy="938528"/>
            <a:chOff x="863588" y="4727040"/>
            <a:chExt cx="7380820" cy="938528"/>
          </a:xfrm>
        </p:grpSpPr>
        <p:grpSp>
          <p:nvGrpSpPr>
            <p:cNvPr id="24" name="グループ化 23"/>
            <p:cNvGrpSpPr/>
            <p:nvPr/>
          </p:nvGrpSpPr>
          <p:grpSpPr>
            <a:xfrm>
              <a:off x="863588" y="4727040"/>
              <a:ext cx="7380820" cy="938528"/>
              <a:chOff x="1007604" y="1556792"/>
              <a:chExt cx="7380820" cy="938528"/>
            </a:xfrm>
          </p:grpSpPr>
          <p:sp>
            <p:nvSpPr>
              <p:cNvPr id="44" name="角丸四角形 43"/>
              <p:cNvSpPr/>
              <p:nvPr/>
            </p:nvSpPr>
            <p:spPr bwMode="auto">
              <a:xfrm>
                <a:off x="1007604" y="1556792"/>
                <a:ext cx="7380820" cy="938528"/>
              </a:xfrm>
              <a:prstGeom prst="roundRect">
                <a:avLst>
                  <a:gd name="adj" fmla="val 11314"/>
                </a:avLst>
              </a:prstGeom>
              <a:noFill/>
              <a:ln w="19050">
                <a:solidFill>
                  <a:srgbClr val="63B5BA"/>
                </a:solidFill>
                <a:miter lim="800000"/>
                <a:headEnd/>
                <a:tailEnd/>
              </a:ln>
            </p:spPr>
            <p:txBody>
              <a:bodyPr wrap="none" lIns="0" rIns="0" bIns="0" rtlCol="0" anchor="ctr" anchorCtr="0">
                <a:noAutofit/>
              </a:bodyPr>
              <a:lstStyle/>
              <a:p>
                <a:pPr marL="360363" indent="-360363" algn="ctr"/>
                <a:endParaRPr lang="ja-JP" altLang="en-US" sz="2400" dirty="0">
                  <a:solidFill>
                    <a:srgbClr val="63B5BA"/>
                  </a:solidFill>
                  <a:latin typeface="HGPｺﾞｼｯｸE" pitchFamily="50" charset="-128"/>
                  <a:ea typeface="HGPｺﾞｼｯｸE" pitchFamily="50" charset="-128"/>
                </a:endParaRPr>
              </a:p>
            </p:txBody>
          </p:sp>
          <p:sp>
            <p:nvSpPr>
              <p:cNvPr id="45" name="Text Box 9"/>
              <p:cNvSpPr txBox="1">
                <a:spLocks noChangeArrowheads="1"/>
              </p:cNvSpPr>
              <p:nvPr/>
            </p:nvSpPr>
            <p:spPr bwMode="auto">
              <a:xfrm>
                <a:off x="1592858" y="1621632"/>
                <a:ext cx="6435526" cy="830997"/>
              </a:xfrm>
              <a:prstGeom prst="rect">
                <a:avLst/>
              </a:prstGeom>
              <a:noFill/>
              <a:ln w="9525">
                <a:noFill/>
                <a:miter lim="800000"/>
                <a:headEnd/>
                <a:tailEnd/>
              </a:ln>
            </p:spPr>
            <p:txBody>
              <a:bodyPr wrap="square">
                <a:spAutoFit/>
              </a:bodyPr>
              <a:lstStyle/>
              <a:p>
                <a:pPr algn="just" eaLnBrk="1" hangingPunct="1">
                  <a:spcBef>
                    <a:spcPts val="0"/>
                  </a:spcBef>
                </a:pPr>
                <a:r>
                  <a:rPr lang="ja-JP" altLang="en-US" sz="2400" dirty="0">
                    <a:latin typeface="HGPｺﾞｼｯｸE" pitchFamily="50" charset="-128"/>
                    <a:ea typeface="HGPｺﾞｼｯｸE" pitchFamily="50" charset="-128"/>
                  </a:rPr>
                  <a:t>タンクローリーから液体酸素タンクへの注入口、電源アダプターが合致しているか確認する</a:t>
                </a:r>
              </a:p>
            </p:txBody>
          </p:sp>
          <p:sp>
            <p:nvSpPr>
              <p:cNvPr id="46" name="正方形/長方形 45"/>
              <p:cNvSpPr/>
              <p:nvPr/>
            </p:nvSpPr>
            <p:spPr bwMode="auto">
              <a:xfrm>
                <a:off x="1242837" y="1736812"/>
                <a:ext cx="252000" cy="252000"/>
              </a:xfrm>
              <a:prstGeom prst="rect">
                <a:avLst/>
              </a:prstGeom>
              <a:solidFill>
                <a:schemeClr val="bg1"/>
              </a:solidFill>
              <a:ln w="12700">
                <a:solidFill>
                  <a:srgbClr val="969696"/>
                </a:solidFill>
                <a:miter lim="800000"/>
                <a:headEnd/>
                <a:tailEnd/>
              </a:ln>
              <a:effectLst>
                <a:outerShdw blurRad="50800" dist="38100" dir="2700000" algn="tl" rotWithShape="0">
                  <a:prstClr val="black">
                    <a:alpha val="40000"/>
                  </a:prstClr>
                </a:outerShdw>
              </a:effectLst>
            </p:spPr>
            <p:txBody>
              <a:bodyPr wrap="none" rtlCol="0" anchor="ctr"/>
              <a:lstStyle/>
              <a:p>
                <a:pPr algn="ctr"/>
                <a:endParaRPr kumimoji="1" lang="ja-JP" altLang="en-US">
                  <a:latin typeface="HGPｺﾞｼｯｸE" pitchFamily="50" charset="-128"/>
                  <a:ea typeface="HGPｺﾞｼｯｸE" pitchFamily="50" charset="-128"/>
                </a:endParaRPr>
              </a:p>
            </p:txBody>
          </p:sp>
        </p:grpSp>
        <p:pic>
          <p:nvPicPr>
            <p:cNvPr id="43" name="Picture 3"/>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117664" y="4942847"/>
              <a:ext cx="214313" cy="179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27" name="タイトル 1"/>
          <p:cNvSpPr txBox="1">
            <a:spLocks/>
          </p:cNvSpPr>
          <p:nvPr/>
        </p:nvSpPr>
        <p:spPr>
          <a:xfrm>
            <a:off x="468313" y="333375"/>
            <a:ext cx="8027988" cy="682625"/>
          </a:xfrm>
          <a:prstGeom prst="rect">
            <a:avLst/>
          </a:prstGeom>
        </p:spPr>
        <p:txBody>
          <a:bodyPr vert="horz" wrap="none" lIns="91440" tIns="0" rIns="91440" bIns="45720" rtlCol="0" anchor="ctr">
            <a:noAutofit/>
          </a:bodyPr>
          <a:lstStyle>
            <a:defPPr>
              <a:defRPr lang="ja-JP"/>
            </a:defPPr>
            <a:lvl1pPr marL="90488" defTabSz="914400" eaLnBrk="1" latinLnBrk="0" hangingPunct="1">
              <a:buNone/>
              <a:defRPr sz="3600" b="0">
                <a:solidFill>
                  <a:srgbClr val="1F497D"/>
                </a:solidFill>
                <a:latin typeface="HGS創英角ｺﾞｼｯｸUB" pitchFamily="50" charset="-128"/>
                <a:ea typeface="HGS創英角ｺﾞｼｯｸUB" pitchFamily="50" charset="-128"/>
                <a:cs typeface="+mj-cs"/>
              </a:defRPr>
            </a:lvl1pPr>
          </a:lstStyle>
          <a:p>
            <a:r>
              <a:rPr lang="ja-JP" altLang="en-US" dirty="0"/>
              <a:t>⑤ 酸素供給見込みの確認</a:t>
            </a:r>
          </a:p>
        </p:txBody>
      </p:sp>
      <p:pic>
        <p:nvPicPr>
          <p:cNvPr id="8" name="日本医療ガス学会P41">
            <a:hlinkClick r:id="" action="ppaction://media"/>
            <a:extLst>
              <a:ext uri="{FF2B5EF4-FFF2-40B4-BE49-F238E27FC236}">
                <a16:creationId xmlns:a16="http://schemas.microsoft.com/office/drawing/2014/main" id="{14D774C4-5B96-4C78-8542-B19851E9F43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296400" y="-35548"/>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advClick="0" advTm="28000"/>
    </mc:Choice>
    <mc:Fallback xmlns="">
      <p:transition advClick="0" advTm="28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000"/>
                                  </p:stCondLst>
                                  <p:childTnLst>
                                    <p:cmd type="call" cmd="playFrom(0.0)">
                                      <p:cBhvr>
                                        <p:cTn id="6" dur="2765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extLst>
    <p:ext uri="{E180D4A7-C9FB-4DFB-919C-405C955672EB}">
      <p14:showEvtLst xmlns:p14="http://schemas.microsoft.com/office/powerpoint/2010/main">
        <p14:playEvt time="14" objId="5"/>
        <p14:stopEvt time="27756" objId="5"/>
      </p14:showEvtLst>
    </p:ext>
  </p:extLs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4"/>
          </p:nvPr>
        </p:nvSpPr>
        <p:spPr/>
        <p:txBody>
          <a:bodyPr/>
          <a:lstStyle/>
          <a:p>
            <a:r>
              <a:rPr lang="en-US" altLang="ja-JP"/>
              <a:t> </a:t>
            </a:r>
            <a:fld id="{90E175E1-062F-4F25-BA66-D77C2BA6B6E9}" type="slidenum">
              <a:rPr lang="ja-JP" altLang="en-US" smtClean="0"/>
              <a:pPr/>
              <a:t>42</a:t>
            </a:fld>
            <a:r>
              <a:rPr lang="en-US" altLang="ja-JP"/>
              <a:t> </a:t>
            </a:r>
            <a:endParaRPr lang="ja-JP" altLang="en-US" dirty="0"/>
          </a:p>
        </p:txBody>
      </p:sp>
      <p:sp>
        <p:nvSpPr>
          <p:cNvPr id="33" name="タイトル 1"/>
          <p:cNvSpPr txBox="1">
            <a:spLocks/>
          </p:cNvSpPr>
          <p:nvPr/>
        </p:nvSpPr>
        <p:spPr>
          <a:xfrm>
            <a:off x="468313" y="333375"/>
            <a:ext cx="8027988" cy="682625"/>
          </a:xfrm>
          <a:prstGeom prst="rect">
            <a:avLst/>
          </a:prstGeom>
        </p:spPr>
        <p:txBody>
          <a:bodyPr vert="horz" wrap="none" lIns="91440" tIns="0" rIns="91440" bIns="45720" rtlCol="0" anchor="ctr">
            <a:noAutofit/>
          </a:bodyPr>
          <a:lstStyle>
            <a:defPPr>
              <a:defRPr lang="ja-JP"/>
            </a:defPPr>
            <a:lvl1pPr marL="90488" defTabSz="914400" eaLnBrk="1" latinLnBrk="0" hangingPunct="1">
              <a:buNone/>
              <a:defRPr sz="3600" b="0">
                <a:solidFill>
                  <a:srgbClr val="1F497D"/>
                </a:solidFill>
                <a:latin typeface="HGS創英角ｺﾞｼｯｸUB" pitchFamily="50" charset="-128"/>
                <a:ea typeface="HGS創英角ｺﾞｼｯｸUB" pitchFamily="50" charset="-128"/>
                <a:cs typeface="+mj-cs"/>
              </a:defRPr>
            </a:lvl1pPr>
          </a:lstStyle>
          <a:p>
            <a:r>
              <a:rPr lang="ja-JP" altLang="en-US" dirty="0"/>
              <a:t>⑥ 酸素の節約</a:t>
            </a:r>
          </a:p>
        </p:txBody>
      </p:sp>
      <p:grpSp>
        <p:nvGrpSpPr>
          <p:cNvPr id="34" name="グループ化 33">
            <a:extLst>
              <a:ext uri="{FF2B5EF4-FFF2-40B4-BE49-F238E27FC236}">
                <a16:creationId xmlns:a16="http://schemas.microsoft.com/office/drawing/2014/main" id="{AD7D2574-0C81-124B-98BA-7F54BDBBB437}"/>
              </a:ext>
            </a:extLst>
          </p:cNvPr>
          <p:cNvGrpSpPr/>
          <p:nvPr/>
        </p:nvGrpSpPr>
        <p:grpSpPr>
          <a:xfrm>
            <a:off x="864000" y="1296000"/>
            <a:ext cx="7380820" cy="939600"/>
            <a:chOff x="863588" y="1592796"/>
            <a:chExt cx="7380820" cy="938528"/>
          </a:xfrm>
        </p:grpSpPr>
        <p:grpSp>
          <p:nvGrpSpPr>
            <p:cNvPr id="35" name="グループ化 34">
              <a:extLst>
                <a:ext uri="{FF2B5EF4-FFF2-40B4-BE49-F238E27FC236}">
                  <a16:creationId xmlns:a16="http://schemas.microsoft.com/office/drawing/2014/main" id="{E8CCA8A3-24B9-DD4F-B789-0C8B46627426}"/>
                </a:ext>
              </a:extLst>
            </p:cNvPr>
            <p:cNvGrpSpPr/>
            <p:nvPr/>
          </p:nvGrpSpPr>
          <p:grpSpPr>
            <a:xfrm>
              <a:off x="863588" y="1592796"/>
              <a:ext cx="7380820" cy="938528"/>
              <a:chOff x="1007604" y="1556792"/>
              <a:chExt cx="7380820" cy="938528"/>
            </a:xfrm>
          </p:grpSpPr>
          <p:sp>
            <p:nvSpPr>
              <p:cNvPr id="37" name="角丸四角形 36">
                <a:extLst>
                  <a:ext uri="{FF2B5EF4-FFF2-40B4-BE49-F238E27FC236}">
                    <a16:creationId xmlns:a16="http://schemas.microsoft.com/office/drawing/2014/main" id="{FA9780DD-49CF-2240-BFCF-B3C27A3D42D3}"/>
                  </a:ext>
                </a:extLst>
              </p:cNvPr>
              <p:cNvSpPr/>
              <p:nvPr/>
            </p:nvSpPr>
            <p:spPr bwMode="auto">
              <a:xfrm>
                <a:off x="1007604" y="1556792"/>
                <a:ext cx="7380820" cy="938528"/>
              </a:xfrm>
              <a:prstGeom prst="roundRect">
                <a:avLst>
                  <a:gd name="adj" fmla="val 11314"/>
                </a:avLst>
              </a:prstGeom>
              <a:noFill/>
              <a:ln w="19050">
                <a:solidFill>
                  <a:srgbClr val="63B5BA"/>
                </a:solidFill>
                <a:miter lim="800000"/>
                <a:headEnd/>
                <a:tailEnd/>
              </a:ln>
            </p:spPr>
            <p:txBody>
              <a:bodyPr wrap="none" lIns="0" rIns="0" bIns="0" rtlCol="0" anchor="ctr" anchorCtr="0">
                <a:noAutofit/>
              </a:bodyPr>
              <a:lstStyle/>
              <a:p>
                <a:pPr marL="360363" indent="-360363" algn="ctr"/>
                <a:endParaRPr kumimoji="1" lang="ja-JP" altLang="en-US" sz="2400" dirty="0">
                  <a:solidFill>
                    <a:srgbClr val="63B5BA"/>
                  </a:solidFill>
                  <a:latin typeface="HGPｺﾞｼｯｸE" pitchFamily="50" charset="-128"/>
                  <a:ea typeface="HGPｺﾞｼｯｸE" pitchFamily="50" charset="-128"/>
                </a:endParaRPr>
              </a:p>
            </p:txBody>
          </p:sp>
          <p:sp>
            <p:nvSpPr>
              <p:cNvPr id="38" name="Text Box 9">
                <a:extLst>
                  <a:ext uri="{FF2B5EF4-FFF2-40B4-BE49-F238E27FC236}">
                    <a16:creationId xmlns:a16="http://schemas.microsoft.com/office/drawing/2014/main" id="{724580B4-7742-9144-A798-F09EF0B10F93}"/>
                  </a:ext>
                </a:extLst>
              </p:cNvPr>
              <p:cNvSpPr txBox="1">
                <a:spLocks noChangeArrowheads="1"/>
              </p:cNvSpPr>
              <p:nvPr/>
            </p:nvSpPr>
            <p:spPr bwMode="auto">
              <a:xfrm>
                <a:off x="1592858" y="1621632"/>
                <a:ext cx="6579542" cy="461138"/>
              </a:xfrm>
              <a:prstGeom prst="rect">
                <a:avLst/>
              </a:prstGeom>
              <a:noFill/>
              <a:ln w="9525">
                <a:noFill/>
                <a:miter lim="800000"/>
                <a:headEnd/>
                <a:tailEnd/>
              </a:ln>
            </p:spPr>
            <p:txBody>
              <a:bodyPr wrap="square">
                <a:spAutoFit/>
              </a:bodyPr>
              <a:lstStyle/>
              <a:p>
                <a:pPr marL="0" indent="0" algn="just" eaLnBrk="1" hangingPunct="1">
                  <a:spcBef>
                    <a:spcPts val="0"/>
                  </a:spcBef>
                </a:pPr>
                <a:r>
                  <a:rPr lang="ja-JP" altLang="en-US" sz="2400" dirty="0">
                    <a:latin typeface="HGPｺﾞｼｯｸE" pitchFamily="50" charset="-128"/>
                    <a:ea typeface="HGPｺﾞｼｯｸE" pitchFamily="50" charset="-128"/>
                  </a:rPr>
                  <a:t>麻酔は低流量麻酔、静脈麻酔で行う</a:t>
                </a:r>
              </a:p>
            </p:txBody>
          </p:sp>
          <p:sp>
            <p:nvSpPr>
              <p:cNvPr id="39" name="正方形/長方形 38">
                <a:extLst>
                  <a:ext uri="{FF2B5EF4-FFF2-40B4-BE49-F238E27FC236}">
                    <a16:creationId xmlns:a16="http://schemas.microsoft.com/office/drawing/2014/main" id="{81A0DF8D-F0CB-5342-A9A5-D562CD5AE3A7}"/>
                  </a:ext>
                </a:extLst>
              </p:cNvPr>
              <p:cNvSpPr/>
              <p:nvPr/>
            </p:nvSpPr>
            <p:spPr bwMode="auto">
              <a:xfrm>
                <a:off x="1242837" y="1736812"/>
                <a:ext cx="252000" cy="252000"/>
              </a:xfrm>
              <a:prstGeom prst="rect">
                <a:avLst/>
              </a:prstGeom>
              <a:solidFill>
                <a:schemeClr val="bg1"/>
              </a:solidFill>
              <a:ln w="12700">
                <a:solidFill>
                  <a:srgbClr val="969696"/>
                </a:solidFill>
                <a:miter lim="800000"/>
                <a:headEnd/>
                <a:tailEnd/>
              </a:ln>
              <a:effectLst>
                <a:outerShdw blurRad="50800" dist="38100" dir="2700000" algn="tl" rotWithShape="0">
                  <a:prstClr val="black">
                    <a:alpha val="40000"/>
                  </a:prstClr>
                </a:outerShdw>
              </a:effectLst>
            </p:spPr>
            <p:txBody>
              <a:bodyPr wrap="none" rtlCol="0" anchor="ctr"/>
              <a:lstStyle/>
              <a:p>
                <a:pPr algn="ctr"/>
                <a:endParaRPr kumimoji="1" lang="ja-JP" altLang="en-US">
                  <a:latin typeface="HGPｺﾞｼｯｸE" pitchFamily="50" charset="-128"/>
                  <a:ea typeface="HGPｺﾞｼｯｸE" pitchFamily="50" charset="-128"/>
                </a:endParaRPr>
              </a:p>
            </p:txBody>
          </p:sp>
        </p:grpSp>
        <p:pic>
          <p:nvPicPr>
            <p:cNvPr id="36" name="Picture 3">
              <a:extLst>
                <a:ext uri="{FF2B5EF4-FFF2-40B4-BE49-F238E27FC236}">
                  <a16:creationId xmlns:a16="http://schemas.microsoft.com/office/drawing/2014/main" id="{DBAE2B7A-0956-E141-B9F2-88A3D89183C1}"/>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117664" y="1809122"/>
              <a:ext cx="214313" cy="179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40" name="グループ化 39">
            <a:extLst>
              <a:ext uri="{FF2B5EF4-FFF2-40B4-BE49-F238E27FC236}">
                <a16:creationId xmlns:a16="http://schemas.microsoft.com/office/drawing/2014/main" id="{C1F59E4F-437D-2047-8F4F-743C15AF4FCC}"/>
              </a:ext>
            </a:extLst>
          </p:cNvPr>
          <p:cNvGrpSpPr/>
          <p:nvPr/>
        </p:nvGrpSpPr>
        <p:grpSpPr>
          <a:xfrm>
            <a:off x="863588" y="2575168"/>
            <a:ext cx="7380820" cy="938528"/>
            <a:chOff x="863588" y="2636912"/>
            <a:chExt cx="7380820" cy="938528"/>
          </a:xfrm>
        </p:grpSpPr>
        <p:grpSp>
          <p:nvGrpSpPr>
            <p:cNvPr id="41" name="グループ化 40">
              <a:extLst>
                <a:ext uri="{FF2B5EF4-FFF2-40B4-BE49-F238E27FC236}">
                  <a16:creationId xmlns:a16="http://schemas.microsoft.com/office/drawing/2014/main" id="{DD2CE494-275D-F140-A6C7-643EB984514E}"/>
                </a:ext>
              </a:extLst>
            </p:cNvPr>
            <p:cNvGrpSpPr/>
            <p:nvPr/>
          </p:nvGrpSpPr>
          <p:grpSpPr>
            <a:xfrm>
              <a:off x="863588" y="2636912"/>
              <a:ext cx="7380820" cy="938528"/>
              <a:chOff x="1007604" y="1556792"/>
              <a:chExt cx="7380820" cy="938528"/>
            </a:xfrm>
          </p:grpSpPr>
          <p:sp>
            <p:nvSpPr>
              <p:cNvPr id="43" name="角丸四角形 42">
                <a:extLst>
                  <a:ext uri="{FF2B5EF4-FFF2-40B4-BE49-F238E27FC236}">
                    <a16:creationId xmlns:a16="http://schemas.microsoft.com/office/drawing/2014/main" id="{4522A5E0-0163-A34D-A880-E70B155205E5}"/>
                  </a:ext>
                </a:extLst>
              </p:cNvPr>
              <p:cNvSpPr/>
              <p:nvPr/>
            </p:nvSpPr>
            <p:spPr bwMode="auto">
              <a:xfrm>
                <a:off x="1007604" y="1556792"/>
                <a:ext cx="7380820" cy="938528"/>
              </a:xfrm>
              <a:prstGeom prst="roundRect">
                <a:avLst>
                  <a:gd name="adj" fmla="val 11314"/>
                </a:avLst>
              </a:prstGeom>
              <a:noFill/>
              <a:ln w="19050">
                <a:solidFill>
                  <a:srgbClr val="63B5BA"/>
                </a:solidFill>
                <a:miter lim="800000"/>
                <a:headEnd/>
                <a:tailEnd/>
              </a:ln>
            </p:spPr>
            <p:txBody>
              <a:bodyPr wrap="none" lIns="0" rIns="0" bIns="0" rtlCol="0" anchor="ctr" anchorCtr="0">
                <a:noAutofit/>
              </a:bodyPr>
              <a:lstStyle/>
              <a:p>
                <a:pPr marL="360363" indent="-360363" algn="ctr"/>
                <a:endParaRPr lang="ja-JP" altLang="en-US" sz="2400" dirty="0">
                  <a:solidFill>
                    <a:srgbClr val="63B5BA"/>
                  </a:solidFill>
                  <a:latin typeface="HGPｺﾞｼｯｸE" pitchFamily="50" charset="-128"/>
                  <a:ea typeface="HGPｺﾞｼｯｸE" pitchFamily="50" charset="-128"/>
                </a:endParaRPr>
              </a:p>
            </p:txBody>
          </p:sp>
          <p:sp>
            <p:nvSpPr>
              <p:cNvPr id="44" name="Text Box 9">
                <a:extLst>
                  <a:ext uri="{FF2B5EF4-FFF2-40B4-BE49-F238E27FC236}">
                    <a16:creationId xmlns:a16="http://schemas.microsoft.com/office/drawing/2014/main" id="{728C23D5-4379-7F4F-8F1F-A41D6AF27AEC}"/>
                  </a:ext>
                </a:extLst>
              </p:cNvPr>
              <p:cNvSpPr txBox="1">
                <a:spLocks noChangeArrowheads="1"/>
              </p:cNvSpPr>
              <p:nvPr/>
            </p:nvSpPr>
            <p:spPr bwMode="auto">
              <a:xfrm>
                <a:off x="1592858" y="1621632"/>
                <a:ext cx="6435526" cy="461665"/>
              </a:xfrm>
              <a:prstGeom prst="rect">
                <a:avLst/>
              </a:prstGeom>
              <a:noFill/>
              <a:ln w="9525">
                <a:noFill/>
                <a:miter lim="800000"/>
                <a:headEnd/>
                <a:tailEnd/>
              </a:ln>
            </p:spPr>
            <p:txBody>
              <a:bodyPr wrap="square">
                <a:spAutoFit/>
              </a:bodyPr>
              <a:lstStyle/>
              <a:p>
                <a:pPr algn="just" eaLnBrk="1" hangingPunct="1">
                  <a:spcBef>
                    <a:spcPts val="0"/>
                  </a:spcBef>
                </a:pPr>
                <a:r>
                  <a:rPr lang="ja-JP" altLang="en-US" sz="2400" dirty="0">
                    <a:latin typeface="HGPｺﾞｼｯｸE" pitchFamily="50" charset="-128"/>
                    <a:ea typeface="HGPｺﾞｼｯｸE" pitchFamily="50" charset="-128"/>
                  </a:rPr>
                  <a:t>酸素駆動の麻酔器、人工呼吸器は使用しない</a:t>
                </a:r>
              </a:p>
            </p:txBody>
          </p:sp>
          <p:sp>
            <p:nvSpPr>
              <p:cNvPr id="45" name="正方形/長方形 44">
                <a:extLst>
                  <a:ext uri="{FF2B5EF4-FFF2-40B4-BE49-F238E27FC236}">
                    <a16:creationId xmlns:a16="http://schemas.microsoft.com/office/drawing/2014/main" id="{9051AC09-1DB7-9D42-89AC-433AF0694255}"/>
                  </a:ext>
                </a:extLst>
              </p:cNvPr>
              <p:cNvSpPr/>
              <p:nvPr/>
            </p:nvSpPr>
            <p:spPr bwMode="auto">
              <a:xfrm>
                <a:off x="1242837" y="1736812"/>
                <a:ext cx="252000" cy="252000"/>
              </a:xfrm>
              <a:prstGeom prst="rect">
                <a:avLst/>
              </a:prstGeom>
              <a:solidFill>
                <a:schemeClr val="bg1"/>
              </a:solidFill>
              <a:ln w="12700">
                <a:solidFill>
                  <a:srgbClr val="969696"/>
                </a:solidFill>
                <a:miter lim="800000"/>
                <a:headEnd/>
                <a:tailEnd/>
              </a:ln>
              <a:effectLst>
                <a:outerShdw blurRad="50800" dist="38100" dir="2700000" algn="tl" rotWithShape="0">
                  <a:prstClr val="black">
                    <a:alpha val="40000"/>
                  </a:prstClr>
                </a:outerShdw>
              </a:effectLst>
            </p:spPr>
            <p:txBody>
              <a:bodyPr wrap="none" rtlCol="0" anchor="ctr"/>
              <a:lstStyle/>
              <a:p>
                <a:pPr algn="ctr"/>
                <a:endParaRPr kumimoji="1" lang="ja-JP" altLang="en-US">
                  <a:latin typeface="HGPｺﾞｼｯｸE" pitchFamily="50" charset="-128"/>
                  <a:ea typeface="HGPｺﾞｼｯｸE" pitchFamily="50" charset="-128"/>
                </a:endParaRPr>
              </a:p>
            </p:txBody>
          </p:sp>
        </p:grpSp>
        <p:pic>
          <p:nvPicPr>
            <p:cNvPr id="42" name="Picture 3">
              <a:extLst>
                <a:ext uri="{FF2B5EF4-FFF2-40B4-BE49-F238E27FC236}">
                  <a16:creationId xmlns:a16="http://schemas.microsoft.com/office/drawing/2014/main" id="{F2F1890A-15A2-854B-ABCB-5E66185F0F9E}"/>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117664" y="2866397"/>
              <a:ext cx="214313" cy="179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46" name="グループ化 45">
            <a:extLst>
              <a:ext uri="{FF2B5EF4-FFF2-40B4-BE49-F238E27FC236}">
                <a16:creationId xmlns:a16="http://schemas.microsoft.com/office/drawing/2014/main" id="{6AE4B883-DD3D-AD40-9580-12821A3EA0DD}"/>
              </a:ext>
            </a:extLst>
          </p:cNvPr>
          <p:cNvGrpSpPr/>
          <p:nvPr/>
        </p:nvGrpSpPr>
        <p:grpSpPr>
          <a:xfrm>
            <a:off x="863588" y="3855098"/>
            <a:ext cx="7380820" cy="938528"/>
            <a:chOff x="863588" y="3681028"/>
            <a:chExt cx="7380820" cy="938528"/>
          </a:xfrm>
        </p:grpSpPr>
        <p:grpSp>
          <p:nvGrpSpPr>
            <p:cNvPr id="47" name="グループ化 46">
              <a:extLst>
                <a:ext uri="{FF2B5EF4-FFF2-40B4-BE49-F238E27FC236}">
                  <a16:creationId xmlns:a16="http://schemas.microsoft.com/office/drawing/2014/main" id="{0413A2A8-3042-FB48-8ED0-062170B49FE1}"/>
                </a:ext>
              </a:extLst>
            </p:cNvPr>
            <p:cNvGrpSpPr/>
            <p:nvPr/>
          </p:nvGrpSpPr>
          <p:grpSpPr>
            <a:xfrm>
              <a:off x="863588" y="3681028"/>
              <a:ext cx="7380820" cy="938528"/>
              <a:chOff x="1007604" y="1556792"/>
              <a:chExt cx="7380820" cy="938528"/>
            </a:xfrm>
          </p:grpSpPr>
          <p:sp>
            <p:nvSpPr>
              <p:cNvPr id="49" name="角丸四角形 48">
                <a:extLst>
                  <a:ext uri="{FF2B5EF4-FFF2-40B4-BE49-F238E27FC236}">
                    <a16:creationId xmlns:a16="http://schemas.microsoft.com/office/drawing/2014/main" id="{23A237F3-68FD-5348-8021-EF21276CEFC7}"/>
                  </a:ext>
                </a:extLst>
              </p:cNvPr>
              <p:cNvSpPr/>
              <p:nvPr/>
            </p:nvSpPr>
            <p:spPr bwMode="auto">
              <a:xfrm>
                <a:off x="1007604" y="1556792"/>
                <a:ext cx="7380820" cy="938528"/>
              </a:xfrm>
              <a:prstGeom prst="roundRect">
                <a:avLst>
                  <a:gd name="adj" fmla="val 11314"/>
                </a:avLst>
              </a:prstGeom>
              <a:noFill/>
              <a:ln w="19050">
                <a:solidFill>
                  <a:srgbClr val="63B5BA"/>
                </a:solidFill>
                <a:miter lim="800000"/>
                <a:headEnd/>
                <a:tailEnd/>
              </a:ln>
            </p:spPr>
            <p:txBody>
              <a:bodyPr wrap="none" lIns="0" rIns="0" bIns="0" rtlCol="0" anchor="ctr" anchorCtr="0">
                <a:noAutofit/>
              </a:bodyPr>
              <a:lstStyle/>
              <a:p>
                <a:pPr marL="360363" indent="-360363" algn="ctr"/>
                <a:endParaRPr lang="ja-JP" altLang="en-US" sz="2400" dirty="0">
                  <a:solidFill>
                    <a:srgbClr val="63B5BA"/>
                  </a:solidFill>
                  <a:latin typeface="HGPｺﾞｼｯｸE" pitchFamily="50" charset="-128"/>
                  <a:ea typeface="HGPｺﾞｼｯｸE" pitchFamily="50" charset="-128"/>
                </a:endParaRPr>
              </a:p>
            </p:txBody>
          </p:sp>
          <p:sp>
            <p:nvSpPr>
              <p:cNvPr id="50" name="Text Box 9">
                <a:extLst>
                  <a:ext uri="{FF2B5EF4-FFF2-40B4-BE49-F238E27FC236}">
                    <a16:creationId xmlns:a16="http://schemas.microsoft.com/office/drawing/2014/main" id="{D3F05087-5586-3948-B1A0-DBE900AFF976}"/>
                  </a:ext>
                </a:extLst>
              </p:cNvPr>
              <p:cNvSpPr txBox="1">
                <a:spLocks noChangeArrowheads="1"/>
              </p:cNvSpPr>
              <p:nvPr/>
            </p:nvSpPr>
            <p:spPr bwMode="auto">
              <a:xfrm>
                <a:off x="1592858" y="1621632"/>
                <a:ext cx="6579542" cy="830997"/>
              </a:xfrm>
              <a:prstGeom prst="rect">
                <a:avLst/>
              </a:prstGeom>
              <a:noFill/>
              <a:ln w="9525">
                <a:noFill/>
                <a:miter lim="800000"/>
                <a:headEnd/>
                <a:tailEnd/>
              </a:ln>
            </p:spPr>
            <p:txBody>
              <a:bodyPr wrap="square">
                <a:spAutoFit/>
              </a:bodyPr>
              <a:lstStyle/>
              <a:p>
                <a:pPr algn="just" eaLnBrk="1" hangingPunct="1">
                  <a:spcBef>
                    <a:spcPts val="0"/>
                  </a:spcBef>
                </a:pPr>
                <a:r>
                  <a:rPr lang="ja-JP" altLang="en-US" sz="2400" spc="150" dirty="0">
                    <a:latin typeface="HGPｺﾞｼｯｸE" pitchFamily="50" charset="-128"/>
                    <a:ea typeface="HGPｺﾞｼｯｸE" pitchFamily="50" charset="-128"/>
                  </a:rPr>
                  <a:t>内蔵タービンで換気継続できる人工呼吸器を</a:t>
                </a:r>
                <a:r>
                  <a:rPr lang="ja-JP" altLang="en-US" sz="2400" dirty="0">
                    <a:latin typeface="HGPｺﾞｼｯｸE" pitchFamily="50" charset="-128"/>
                    <a:ea typeface="HGPｺﾞｼｯｸE" pitchFamily="50" charset="-128"/>
                  </a:rPr>
                  <a:t>使用する</a:t>
                </a:r>
              </a:p>
            </p:txBody>
          </p:sp>
          <p:sp>
            <p:nvSpPr>
              <p:cNvPr id="51" name="正方形/長方形 50">
                <a:extLst>
                  <a:ext uri="{FF2B5EF4-FFF2-40B4-BE49-F238E27FC236}">
                    <a16:creationId xmlns:a16="http://schemas.microsoft.com/office/drawing/2014/main" id="{DA93FE56-C5CE-2C4E-A2A4-7DFD3BAA700D}"/>
                  </a:ext>
                </a:extLst>
              </p:cNvPr>
              <p:cNvSpPr/>
              <p:nvPr/>
            </p:nvSpPr>
            <p:spPr bwMode="auto">
              <a:xfrm>
                <a:off x="1242837" y="1736812"/>
                <a:ext cx="252000" cy="252000"/>
              </a:xfrm>
              <a:prstGeom prst="rect">
                <a:avLst/>
              </a:prstGeom>
              <a:solidFill>
                <a:schemeClr val="bg1"/>
              </a:solidFill>
              <a:ln w="12700">
                <a:solidFill>
                  <a:srgbClr val="969696"/>
                </a:solidFill>
                <a:miter lim="800000"/>
                <a:headEnd/>
                <a:tailEnd/>
              </a:ln>
              <a:effectLst>
                <a:outerShdw blurRad="50800" dist="38100" dir="2700000" algn="tl" rotWithShape="0">
                  <a:prstClr val="black">
                    <a:alpha val="40000"/>
                  </a:prstClr>
                </a:outerShdw>
              </a:effectLst>
            </p:spPr>
            <p:txBody>
              <a:bodyPr wrap="none" rtlCol="0" anchor="ctr"/>
              <a:lstStyle/>
              <a:p>
                <a:pPr algn="ctr"/>
                <a:endParaRPr kumimoji="1" lang="ja-JP" altLang="en-US">
                  <a:latin typeface="HGPｺﾞｼｯｸE" pitchFamily="50" charset="-128"/>
                  <a:ea typeface="HGPｺﾞｼｯｸE" pitchFamily="50" charset="-128"/>
                </a:endParaRPr>
              </a:p>
            </p:txBody>
          </p:sp>
        </p:grpSp>
        <p:pic>
          <p:nvPicPr>
            <p:cNvPr id="48" name="Picture 3">
              <a:extLst>
                <a:ext uri="{FF2B5EF4-FFF2-40B4-BE49-F238E27FC236}">
                  <a16:creationId xmlns:a16="http://schemas.microsoft.com/office/drawing/2014/main" id="{828C7944-1D2D-9B48-B4AB-7CA197E72C80}"/>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117664" y="3914147"/>
              <a:ext cx="214313" cy="179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52" name="グループ化 51">
            <a:extLst>
              <a:ext uri="{FF2B5EF4-FFF2-40B4-BE49-F238E27FC236}">
                <a16:creationId xmlns:a16="http://schemas.microsoft.com/office/drawing/2014/main" id="{EF96D468-E223-6D40-80FA-80E7A569E1F1}"/>
              </a:ext>
            </a:extLst>
          </p:cNvPr>
          <p:cNvGrpSpPr/>
          <p:nvPr/>
        </p:nvGrpSpPr>
        <p:grpSpPr>
          <a:xfrm>
            <a:off x="863588" y="5135028"/>
            <a:ext cx="7380820" cy="938528"/>
            <a:chOff x="863588" y="4727040"/>
            <a:chExt cx="7380820" cy="938528"/>
          </a:xfrm>
        </p:grpSpPr>
        <p:grpSp>
          <p:nvGrpSpPr>
            <p:cNvPr id="72" name="グループ化 71">
              <a:extLst>
                <a:ext uri="{FF2B5EF4-FFF2-40B4-BE49-F238E27FC236}">
                  <a16:creationId xmlns:a16="http://schemas.microsoft.com/office/drawing/2014/main" id="{6F3105C9-6620-6B43-827F-F78038BCD52D}"/>
                </a:ext>
              </a:extLst>
            </p:cNvPr>
            <p:cNvGrpSpPr/>
            <p:nvPr/>
          </p:nvGrpSpPr>
          <p:grpSpPr>
            <a:xfrm>
              <a:off x="863588" y="4727040"/>
              <a:ext cx="7380820" cy="938528"/>
              <a:chOff x="1007604" y="1556792"/>
              <a:chExt cx="7380820" cy="938528"/>
            </a:xfrm>
          </p:grpSpPr>
          <p:sp>
            <p:nvSpPr>
              <p:cNvPr id="74" name="角丸四角形 73">
                <a:extLst>
                  <a:ext uri="{FF2B5EF4-FFF2-40B4-BE49-F238E27FC236}">
                    <a16:creationId xmlns:a16="http://schemas.microsoft.com/office/drawing/2014/main" id="{A54D432A-4077-5041-B30F-C8AF7F9111AB}"/>
                  </a:ext>
                </a:extLst>
              </p:cNvPr>
              <p:cNvSpPr/>
              <p:nvPr/>
            </p:nvSpPr>
            <p:spPr bwMode="auto">
              <a:xfrm>
                <a:off x="1007604" y="1556792"/>
                <a:ext cx="7380820" cy="938528"/>
              </a:xfrm>
              <a:prstGeom prst="roundRect">
                <a:avLst>
                  <a:gd name="adj" fmla="val 11314"/>
                </a:avLst>
              </a:prstGeom>
              <a:noFill/>
              <a:ln w="19050">
                <a:solidFill>
                  <a:srgbClr val="63B5BA"/>
                </a:solidFill>
                <a:miter lim="800000"/>
                <a:headEnd/>
                <a:tailEnd/>
              </a:ln>
            </p:spPr>
            <p:txBody>
              <a:bodyPr wrap="none" lIns="0" rIns="0" bIns="0" rtlCol="0" anchor="ctr" anchorCtr="0">
                <a:noAutofit/>
              </a:bodyPr>
              <a:lstStyle/>
              <a:p>
                <a:pPr marL="360363" indent="-360363" algn="ctr"/>
                <a:endParaRPr lang="ja-JP" altLang="en-US" sz="2400" dirty="0">
                  <a:solidFill>
                    <a:srgbClr val="63B5BA"/>
                  </a:solidFill>
                  <a:latin typeface="HGPｺﾞｼｯｸE" pitchFamily="50" charset="-128"/>
                  <a:ea typeface="HGPｺﾞｼｯｸE" pitchFamily="50" charset="-128"/>
                </a:endParaRPr>
              </a:p>
            </p:txBody>
          </p:sp>
          <p:sp>
            <p:nvSpPr>
              <p:cNvPr id="75" name="Text Box 9">
                <a:extLst>
                  <a:ext uri="{FF2B5EF4-FFF2-40B4-BE49-F238E27FC236}">
                    <a16:creationId xmlns:a16="http://schemas.microsoft.com/office/drawing/2014/main" id="{878F13FB-3898-2145-A0E3-BC22A216E9FF}"/>
                  </a:ext>
                </a:extLst>
              </p:cNvPr>
              <p:cNvSpPr txBox="1">
                <a:spLocks noChangeArrowheads="1"/>
              </p:cNvSpPr>
              <p:nvPr/>
            </p:nvSpPr>
            <p:spPr bwMode="auto">
              <a:xfrm>
                <a:off x="1592858" y="1621632"/>
                <a:ext cx="6435526" cy="830997"/>
              </a:xfrm>
              <a:prstGeom prst="rect">
                <a:avLst/>
              </a:prstGeom>
              <a:noFill/>
              <a:ln w="9525">
                <a:noFill/>
                <a:miter lim="800000"/>
                <a:headEnd/>
                <a:tailEnd/>
              </a:ln>
            </p:spPr>
            <p:txBody>
              <a:bodyPr wrap="square">
                <a:spAutoFit/>
              </a:bodyPr>
              <a:lstStyle/>
              <a:p>
                <a:pPr algn="just" eaLnBrk="1" hangingPunct="1">
                  <a:spcBef>
                    <a:spcPts val="0"/>
                  </a:spcBef>
                </a:pPr>
                <a:r>
                  <a:rPr lang="ja-JP" altLang="en-US" sz="2400" spc="150" dirty="0">
                    <a:latin typeface="Arial" panose="020B0604020202020204" pitchFamily="34" charset="0"/>
                    <a:ea typeface="HGPｺﾞｼｯｸE" pitchFamily="50" charset="-128"/>
                    <a:cs typeface="Arial" panose="020B0604020202020204" pitchFamily="34" charset="0"/>
                  </a:rPr>
                  <a:t>高流量の酸素を使用する療法は、実施前に慎重に適応を検討する</a:t>
                </a:r>
              </a:p>
            </p:txBody>
          </p:sp>
          <p:sp>
            <p:nvSpPr>
              <p:cNvPr id="76" name="正方形/長方形 75">
                <a:extLst>
                  <a:ext uri="{FF2B5EF4-FFF2-40B4-BE49-F238E27FC236}">
                    <a16:creationId xmlns:a16="http://schemas.microsoft.com/office/drawing/2014/main" id="{89D71C1E-67E3-AC4E-A4CE-E505DC764CB6}"/>
                  </a:ext>
                </a:extLst>
              </p:cNvPr>
              <p:cNvSpPr/>
              <p:nvPr/>
            </p:nvSpPr>
            <p:spPr bwMode="auto">
              <a:xfrm>
                <a:off x="1242837" y="1736812"/>
                <a:ext cx="252000" cy="252000"/>
              </a:xfrm>
              <a:prstGeom prst="rect">
                <a:avLst/>
              </a:prstGeom>
              <a:solidFill>
                <a:schemeClr val="bg1"/>
              </a:solidFill>
              <a:ln w="12700">
                <a:solidFill>
                  <a:srgbClr val="969696"/>
                </a:solidFill>
                <a:miter lim="800000"/>
                <a:headEnd/>
                <a:tailEnd/>
              </a:ln>
              <a:effectLst>
                <a:outerShdw blurRad="50800" dist="38100" dir="2700000" algn="tl" rotWithShape="0">
                  <a:prstClr val="black">
                    <a:alpha val="40000"/>
                  </a:prstClr>
                </a:outerShdw>
              </a:effectLst>
            </p:spPr>
            <p:txBody>
              <a:bodyPr wrap="none" rtlCol="0" anchor="ctr"/>
              <a:lstStyle/>
              <a:p>
                <a:pPr algn="ctr"/>
                <a:endParaRPr kumimoji="1" lang="ja-JP" altLang="en-US">
                  <a:latin typeface="HGPｺﾞｼｯｸE" pitchFamily="50" charset="-128"/>
                  <a:ea typeface="HGPｺﾞｼｯｸE" pitchFamily="50" charset="-128"/>
                </a:endParaRPr>
              </a:p>
            </p:txBody>
          </p:sp>
        </p:grpSp>
        <p:pic>
          <p:nvPicPr>
            <p:cNvPr id="73" name="Picture 3">
              <a:extLst>
                <a:ext uri="{FF2B5EF4-FFF2-40B4-BE49-F238E27FC236}">
                  <a16:creationId xmlns:a16="http://schemas.microsoft.com/office/drawing/2014/main" id="{B91993BF-25E6-DF49-8FEA-7B8DE122461F}"/>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117664" y="4942847"/>
              <a:ext cx="214313" cy="179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4" name="日本医療ガス学会P42">
            <a:hlinkClick r:id="" action="ppaction://media"/>
            <a:extLst>
              <a:ext uri="{FF2B5EF4-FFF2-40B4-BE49-F238E27FC236}">
                <a16:creationId xmlns:a16="http://schemas.microsoft.com/office/drawing/2014/main" id="{CE9DF0A3-BDA7-4C3A-AE2C-B8A1448B032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296400" y="-26583"/>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advClick="0" advTm="35000"/>
    </mc:Choice>
    <mc:Fallback xmlns="">
      <p:transition advClick="0" advTm="3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000"/>
                                  </p:stCondLst>
                                  <p:childTnLst>
                                    <p:cmd type="call" cmd="playFrom(0.0)">
                                      <p:cBhvr>
                                        <p:cTn id="6" dur="3439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extLst>
    <p:ext uri="{E180D4A7-C9FB-4DFB-919C-405C955672EB}">
      <p14:showEvtLst xmlns:p14="http://schemas.microsoft.com/office/powerpoint/2010/main">
        <p14:playEvt time="13" objId="2"/>
        <p14:stopEvt time="34494" objId="2"/>
      </p14:showEvtLst>
    </p:ext>
  </p:extLs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4"/>
          </p:nvPr>
        </p:nvSpPr>
        <p:spPr/>
        <p:txBody>
          <a:bodyPr/>
          <a:lstStyle/>
          <a:p>
            <a:r>
              <a:rPr lang="en-US" altLang="ja-JP"/>
              <a:t> </a:t>
            </a:r>
            <a:fld id="{90E175E1-062F-4F25-BA66-D77C2BA6B6E9}" type="slidenum">
              <a:rPr lang="ja-JP" altLang="en-US" smtClean="0"/>
              <a:pPr/>
              <a:t>43</a:t>
            </a:fld>
            <a:r>
              <a:rPr lang="en-US" altLang="ja-JP"/>
              <a:t> </a:t>
            </a:r>
            <a:endParaRPr lang="ja-JP" altLang="en-US" dirty="0"/>
          </a:p>
        </p:txBody>
      </p:sp>
      <p:sp>
        <p:nvSpPr>
          <p:cNvPr id="13" name="タイトル 1"/>
          <p:cNvSpPr txBox="1">
            <a:spLocks/>
          </p:cNvSpPr>
          <p:nvPr/>
        </p:nvSpPr>
        <p:spPr>
          <a:xfrm>
            <a:off x="468313" y="333375"/>
            <a:ext cx="8027988" cy="682625"/>
          </a:xfrm>
          <a:prstGeom prst="rect">
            <a:avLst/>
          </a:prstGeom>
        </p:spPr>
        <p:txBody>
          <a:bodyPr vert="horz" wrap="none" lIns="91440" tIns="0" rIns="91440" bIns="45720" rtlCol="0" anchor="ctr">
            <a:noAutofit/>
          </a:bodyPr>
          <a:lstStyle>
            <a:defPPr>
              <a:defRPr lang="ja-JP"/>
            </a:defPPr>
            <a:lvl1pPr marL="90488" defTabSz="914400" eaLnBrk="1" latinLnBrk="0" hangingPunct="1">
              <a:buNone/>
              <a:defRPr sz="3600" b="0">
                <a:solidFill>
                  <a:srgbClr val="1F497D"/>
                </a:solidFill>
                <a:latin typeface="HGS創英角ｺﾞｼｯｸUB" pitchFamily="50" charset="-128"/>
                <a:ea typeface="HGS創英角ｺﾞｼｯｸUB" pitchFamily="50" charset="-128"/>
                <a:cs typeface="+mj-cs"/>
              </a:defRPr>
            </a:lvl1pPr>
          </a:lstStyle>
          <a:p>
            <a:r>
              <a:rPr lang="ja-JP" altLang="en-US" dirty="0"/>
              <a:t>⑦ 酸素途絶時の対応</a:t>
            </a:r>
          </a:p>
        </p:txBody>
      </p:sp>
      <p:grpSp>
        <p:nvGrpSpPr>
          <p:cNvPr id="2" name="グループ化 1"/>
          <p:cNvGrpSpPr/>
          <p:nvPr/>
        </p:nvGrpSpPr>
        <p:grpSpPr>
          <a:xfrm>
            <a:off x="1301082" y="1470379"/>
            <a:ext cx="6552726" cy="3969208"/>
            <a:chOff x="1301082" y="1332000"/>
            <a:chExt cx="6552726" cy="3969208"/>
          </a:xfrm>
        </p:grpSpPr>
        <p:sp>
          <p:nvSpPr>
            <p:cNvPr id="16" name="角丸四角形 15"/>
            <p:cNvSpPr/>
            <p:nvPr/>
          </p:nvSpPr>
          <p:spPr>
            <a:xfrm>
              <a:off x="2237185" y="3717032"/>
              <a:ext cx="4680520" cy="1584176"/>
            </a:xfrm>
            <a:prstGeom prst="roundRect">
              <a:avLst>
                <a:gd name="adj" fmla="val 8511"/>
              </a:avLst>
            </a:prstGeom>
            <a:pattFill prst="ltUpDiag">
              <a:fgClr>
                <a:srgbClr val="F9A791"/>
              </a:fgClr>
              <a:bgClr>
                <a:schemeClr val="bg1"/>
              </a:bgClr>
            </a:pattFill>
            <a:ln>
              <a:solidFill>
                <a:schemeClr val="bg1"/>
              </a:solidFill>
            </a:ln>
            <a:effectLst>
              <a:glow rad="63500">
                <a:schemeClr val="bg1">
                  <a:lumMod val="8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sp>
          <p:nvSpPr>
            <p:cNvPr id="17" name="テキスト ボックス 16"/>
            <p:cNvSpPr txBox="1">
              <a:spLocks noChangeArrowheads="1"/>
            </p:cNvSpPr>
            <p:nvPr/>
          </p:nvSpPr>
          <p:spPr bwMode="auto">
            <a:xfrm>
              <a:off x="2237184" y="3816623"/>
              <a:ext cx="4680521" cy="1311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3200">
                  <a:solidFill>
                    <a:schemeClr val="tx1"/>
                  </a:solidFill>
                  <a:latin typeface="Calibri" pitchFamily="34" charset="0"/>
                  <a:ea typeface="ＭＳ Ｐゴシック" charset="-128"/>
                </a:defRPr>
              </a:lvl1pPr>
              <a:lvl2pPr>
                <a:defRPr kumimoji="1" sz="2800">
                  <a:solidFill>
                    <a:schemeClr val="tx1"/>
                  </a:solidFill>
                  <a:latin typeface="Calibri" pitchFamily="34" charset="0"/>
                  <a:ea typeface="ＭＳ Ｐゴシック" charset="-128"/>
                </a:defRPr>
              </a:lvl2pPr>
              <a:lvl3pPr>
                <a:defRPr kumimoji="1" sz="2400">
                  <a:solidFill>
                    <a:schemeClr val="tx1"/>
                  </a:solidFill>
                  <a:latin typeface="Calibri" pitchFamily="34" charset="0"/>
                  <a:ea typeface="ＭＳ Ｐゴシック" charset="-128"/>
                </a:defRPr>
              </a:lvl3pPr>
              <a:lvl4pPr>
                <a:defRPr kumimoji="1" sz="2000">
                  <a:solidFill>
                    <a:schemeClr val="tx1"/>
                  </a:solidFill>
                  <a:latin typeface="Calibri" pitchFamily="34" charset="0"/>
                  <a:ea typeface="ＭＳ Ｐゴシック" charset="-128"/>
                </a:defRPr>
              </a:lvl4pPr>
              <a:lvl5pPr>
                <a:defRPr kumimoji="1" sz="2000">
                  <a:solidFill>
                    <a:schemeClr val="tx1"/>
                  </a:solidFill>
                  <a:latin typeface="Calibri" pitchFamily="34" charset="0"/>
                  <a:ea typeface="ＭＳ Ｐゴシック" charset="-128"/>
                </a:defRPr>
              </a:lvl5pPr>
              <a:lvl6pPr eaLnBrk="0" fontAlgn="base" hangingPunct="0">
                <a:spcAft>
                  <a:spcPct val="0"/>
                </a:spcAft>
                <a:buFont typeface="Arial" charset="0"/>
                <a:buChar char="»"/>
                <a:defRPr kumimoji="1" sz="2000">
                  <a:solidFill>
                    <a:schemeClr val="tx1"/>
                  </a:solidFill>
                  <a:latin typeface="Calibri" pitchFamily="34" charset="0"/>
                  <a:ea typeface="ＭＳ Ｐゴシック" charset="-128"/>
                </a:defRPr>
              </a:lvl6pPr>
              <a:lvl7pPr eaLnBrk="0" fontAlgn="base" hangingPunct="0">
                <a:spcAft>
                  <a:spcPct val="0"/>
                </a:spcAft>
                <a:buFont typeface="Arial" charset="0"/>
                <a:buChar char="»"/>
                <a:defRPr kumimoji="1" sz="2000">
                  <a:solidFill>
                    <a:schemeClr val="tx1"/>
                  </a:solidFill>
                  <a:latin typeface="Calibri" pitchFamily="34" charset="0"/>
                  <a:ea typeface="ＭＳ Ｐゴシック" charset="-128"/>
                </a:defRPr>
              </a:lvl7pPr>
              <a:lvl8pPr eaLnBrk="0" fontAlgn="base" hangingPunct="0">
                <a:spcAft>
                  <a:spcPct val="0"/>
                </a:spcAft>
                <a:buFont typeface="Arial" charset="0"/>
                <a:buChar char="»"/>
                <a:defRPr kumimoji="1" sz="2000">
                  <a:solidFill>
                    <a:schemeClr val="tx1"/>
                  </a:solidFill>
                  <a:latin typeface="Calibri" pitchFamily="34" charset="0"/>
                  <a:ea typeface="ＭＳ Ｐゴシック" charset="-128"/>
                </a:defRPr>
              </a:lvl8pPr>
              <a:lvl9pPr eaLnBrk="0" fontAlgn="base" hangingPunct="0">
                <a:spcAft>
                  <a:spcPct val="0"/>
                </a:spcAft>
                <a:buFont typeface="Arial" charset="0"/>
                <a:buChar char="»"/>
                <a:defRPr kumimoji="1" sz="2000">
                  <a:solidFill>
                    <a:schemeClr val="tx1"/>
                  </a:solidFill>
                  <a:latin typeface="Calibri" pitchFamily="34" charset="0"/>
                  <a:ea typeface="ＭＳ Ｐゴシック" charset="-128"/>
                </a:defRPr>
              </a:lvl9pPr>
            </a:lstStyle>
            <a:p>
              <a:pPr algn="ctr" eaLnBrk="1" hangingPunct="1">
                <a:lnSpc>
                  <a:spcPct val="150000"/>
                </a:lnSpc>
              </a:pPr>
              <a:r>
                <a:rPr lang="ja-JP" altLang="en-US" sz="2800" dirty="0">
                  <a:solidFill>
                    <a:srgbClr val="FF0000"/>
                  </a:solidFill>
                  <a:effectLst>
                    <a:glow rad="88900">
                      <a:schemeClr val="bg1"/>
                    </a:glow>
                  </a:effectLst>
                  <a:latin typeface="HGPｺﾞｼｯｸE" pitchFamily="50" charset="-128"/>
                  <a:ea typeface="HGPｺﾞｼｯｸE" pitchFamily="50" charset="-128"/>
                </a:rPr>
                <a:t>酸素ボンベの使用</a:t>
              </a:r>
            </a:p>
            <a:p>
              <a:pPr algn="ctr" eaLnBrk="1" hangingPunct="1">
                <a:lnSpc>
                  <a:spcPct val="150000"/>
                </a:lnSpc>
              </a:pPr>
              <a:r>
                <a:rPr lang="ja-JP" altLang="en-US" sz="2800" dirty="0">
                  <a:solidFill>
                    <a:srgbClr val="FF0000"/>
                  </a:solidFill>
                  <a:effectLst>
                    <a:glow rad="88900">
                      <a:schemeClr val="bg1"/>
                    </a:glow>
                  </a:effectLst>
                  <a:latin typeface="HGPｺﾞｼｯｸE" pitchFamily="50" charset="-128"/>
                  <a:ea typeface="HGPｺﾞｼｯｸE" pitchFamily="50" charset="-128"/>
                </a:rPr>
                <a:t>逆送システムの使用</a:t>
              </a:r>
            </a:p>
          </p:txBody>
        </p:sp>
        <p:sp>
          <p:nvSpPr>
            <p:cNvPr id="18" name="角丸四角形 17"/>
            <p:cNvSpPr/>
            <p:nvPr/>
          </p:nvSpPr>
          <p:spPr>
            <a:xfrm>
              <a:off x="1301082" y="1332000"/>
              <a:ext cx="6552726" cy="1304912"/>
            </a:xfrm>
            <a:prstGeom prst="roundRect">
              <a:avLst>
                <a:gd name="adj" fmla="val 9798"/>
              </a:avLst>
            </a:prstGeom>
            <a:noFill/>
            <a:ln w="19050">
              <a:solidFill>
                <a:srgbClr val="63B5BA"/>
              </a:solidFill>
              <a:miter lim="800000"/>
              <a:headEnd/>
              <a:tailEnd/>
            </a:ln>
          </p:spPr>
          <p:txBody>
            <a:bodyPr wrap="none" lIns="0" rIns="0" bIns="0" rtlCol="0" anchor="ctr" anchorCtr="0">
              <a:noAutofit/>
            </a:bodyPr>
            <a:lstStyle/>
            <a:p>
              <a:pPr marL="360363" indent="-360363" algn="ctr"/>
              <a:endParaRPr lang="ja-JP" altLang="en-US" sz="2400" dirty="0">
                <a:solidFill>
                  <a:srgbClr val="63B5BA"/>
                </a:solidFill>
                <a:latin typeface="HGPｺﾞｼｯｸE" pitchFamily="50" charset="-128"/>
                <a:ea typeface="HGPｺﾞｼｯｸE" pitchFamily="50" charset="-128"/>
              </a:endParaRPr>
            </a:p>
          </p:txBody>
        </p:sp>
        <p:sp>
          <p:nvSpPr>
            <p:cNvPr id="19" name="コンテンツ プレースホルダー 2"/>
            <p:cNvSpPr txBox="1">
              <a:spLocks/>
            </p:cNvSpPr>
            <p:nvPr/>
          </p:nvSpPr>
          <p:spPr>
            <a:xfrm>
              <a:off x="1563005" y="1442077"/>
              <a:ext cx="6249355" cy="1084758"/>
            </a:xfrm>
            <a:prstGeom prst="rect">
              <a:avLst/>
            </a:prstGeom>
            <a:ln cap="rnd">
              <a:noFill/>
              <a:miter lim="800000"/>
            </a:ln>
          </p:spPr>
          <p:txBody>
            <a:bodyPr rtlCol="0" anchor="ctr" anchorCtr="0">
              <a:noAutofit/>
            </a:bodyPr>
            <a:lstStyle>
              <a:lvl1pPr marL="342900" indent="-342900" algn="l" rtl="0" eaLnBrk="0" fontAlgn="base" hangingPunct="0">
                <a:spcBef>
                  <a:spcPct val="20000"/>
                </a:spcBef>
                <a:spcAft>
                  <a:spcPct val="0"/>
                </a:spcAft>
                <a:buChar char="•"/>
                <a:defRPr kumimoji="1" sz="3200">
                  <a:solidFill>
                    <a:schemeClr val="tx1"/>
                  </a:solidFill>
                  <a:latin typeface="HGP創英角ｺﾞｼｯｸUB" pitchFamily="50" charset="-128"/>
                  <a:ea typeface="HGP創英角ｺﾞｼｯｸUB" pitchFamily="50" charset="-128"/>
                  <a:cs typeface="+mn-cs"/>
                </a:defRPr>
              </a:lvl1pPr>
              <a:lvl2pPr marL="742950" indent="-285750" algn="l" rtl="0" eaLnBrk="0" fontAlgn="base" hangingPunct="0">
                <a:spcBef>
                  <a:spcPct val="20000"/>
                </a:spcBef>
                <a:spcAft>
                  <a:spcPct val="0"/>
                </a:spcAft>
                <a:buChar char="–"/>
                <a:defRPr kumimoji="1" sz="2800">
                  <a:solidFill>
                    <a:schemeClr val="tx1"/>
                  </a:solidFill>
                  <a:latin typeface="HGP創英角ｺﾞｼｯｸUB" pitchFamily="50" charset="-128"/>
                  <a:ea typeface="HGP創英角ｺﾞｼｯｸUB" pitchFamily="50" charset="-128"/>
                </a:defRPr>
              </a:lvl2pPr>
              <a:lvl3pPr marL="1143000" indent="-228600" algn="l" rtl="0" eaLnBrk="0" fontAlgn="base" hangingPunct="0">
                <a:spcBef>
                  <a:spcPct val="20000"/>
                </a:spcBef>
                <a:spcAft>
                  <a:spcPct val="0"/>
                </a:spcAft>
                <a:buChar char="•"/>
                <a:defRPr kumimoji="1" sz="2400">
                  <a:solidFill>
                    <a:schemeClr val="tx1"/>
                  </a:solidFill>
                  <a:latin typeface="HGP創英角ｺﾞｼｯｸUB" pitchFamily="50" charset="-128"/>
                  <a:ea typeface="HGP創英角ｺﾞｼｯｸUB" pitchFamily="50" charset="-128"/>
                </a:defRPr>
              </a:lvl3pPr>
              <a:lvl4pPr marL="1600200" indent="-228600" algn="l" rtl="0" eaLnBrk="0" fontAlgn="base" hangingPunct="0">
                <a:spcBef>
                  <a:spcPct val="20000"/>
                </a:spcBef>
                <a:spcAft>
                  <a:spcPct val="0"/>
                </a:spcAft>
                <a:buChar char="–"/>
                <a:defRPr kumimoji="1" sz="2000">
                  <a:solidFill>
                    <a:schemeClr val="tx1"/>
                  </a:solidFill>
                  <a:latin typeface="HGP創英角ｺﾞｼｯｸUB" pitchFamily="50" charset="-128"/>
                  <a:ea typeface="HGP創英角ｺﾞｼｯｸUB" pitchFamily="50" charset="-128"/>
                </a:defRPr>
              </a:lvl4pPr>
              <a:lvl5pPr marL="2057400" indent="-228600" algn="l" rtl="0" eaLnBrk="0" fontAlgn="base" hangingPunct="0">
                <a:spcBef>
                  <a:spcPct val="20000"/>
                </a:spcBef>
                <a:spcAft>
                  <a:spcPct val="0"/>
                </a:spcAft>
                <a:buChar char="»"/>
                <a:defRPr kumimoji="1" sz="2000">
                  <a:solidFill>
                    <a:schemeClr val="tx1"/>
                  </a:solidFill>
                  <a:latin typeface="HGP創英角ｺﾞｼｯｸUB" pitchFamily="50" charset="-128"/>
                  <a:ea typeface="HGP創英角ｺﾞｼｯｸUB" pitchFamily="50" charset="-128"/>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a:lstStyle>
            <a:p>
              <a:pPr marL="0" indent="0" algn="just" eaLnBrk="1" hangingPunct="1">
                <a:spcBef>
                  <a:spcPts val="0"/>
                </a:spcBef>
                <a:buFont typeface="Arial" panose="020B0604020202020204" pitchFamily="34" charset="0"/>
                <a:buNone/>
                <a:defRPr/>
              </a:pPr>
              <a:r>
                <a:rPr lang="ja-JP" altLang="en-US" sz="2400" dirty="0">
                  <a:latin typeface="HGPｺﾞｼｯｸE" pitchFamily="50" charset="-128"/>
                  <a:ea typeface="HGPｺﾞｼｯｸE" pitchFamily="50" charset="-128"/>
                </a:rPr>
                <a:t>酸素供給源、酸素配管の損傷で、</a:t>
              </a:r>
              <a:endParaRPr lang="en-US" altLang="ja-JP" sz="2400" dirty="0">
                <a:latin typeface="HGPｺﾞｼｯｸE" pitchFamily="50" charset="-128"/>
                <a:ea typeface="HGPｺﾞｼｯｸE" pitchFamily="50" charset="-128"/>
              </a:endParaRPr>
            </a:p>
            <a:p>
              <a:pPr marL="0" indent="0" algn="just" eaLnBrk="1" hangingPunct="1">
                <a:spcBef>
                  <a:spcPts val="0"/>
                </a:spcBef>
                <a:buFont typeface="Arial" panose="020B0604020202020204" pitchFamily="34" charset="0"/>
                <a:buNone/>
                <a:defRPr/>
              </a:pPr>
              <a:r>
                <a:rPr lang="ja-JP" altLang="en-US" sz="2400" dirty="0">
                  <a:latin typeface="HGPｺﾞｼｯｸE" pitchFamily="50" charset="-128"/>
                  <a:ea typeface="HGPｺﾞｼｯｸE" pitchFamily="50" charset="-128"/>
                </a:rPr>
                <a:t>アウトレットから酸素が供給されなくなった場合</a:t>
              </a:r>
              <a:endParaRPr lang="en-US" altLang="ja-JP" sz="2400" dirty="0">
                <a:latin typeface="HGPｺﾞｼｯｸE" pitchFamily="50" charset="-128"/>
                <a:ea typeface="HGPｺﾞｼｯｸE" pitchFamily="50" charset="-128"/>
              </a:endParaRPr>
            </a:p>
          </p:txBody>
        </p:sp>
        <p:sp>
          <p:nvSpPr>
            <p:cNvPr id="15" name="右矢印 14"/>
            <p:cNvSpPr/>
            <p:nvPr/>
          </p:nvSpPr>
          <p:spPr>
            <a:xfrm rot="5400000">
              <a:off x="4217876" y="2732635"/>
              <a:ext cx="719137" cy="889620"/>
            </a:xfrm>
            <a:prstGeom prst="rightArrow">
              <a:avLst>
                <a:gd name="adj1" fmla="val 50369"/>
                <a:gd name="adj2" fmla="val 37610"/>
              </a:avLst>
            </a:prstGeom>
            <a:pattFill prst="ltDnDiag">
              <a:fgClr>
                <a:schemeClr val="accent2">
                  <a:lumMod val="60000"/>
                  <a:lumOff val="40000"/>
                </a:schemeClr>
              </a:fgClr>
              <a:bgClr>
                <a:srgbClr val="FF0000"/>
              </a:bgClr>
            </a:pattFill>
            <a:ln w="28575" cmpd="sng">
              <a:solidFill>
                <a:schemeClr val="bg1"/>
              </a:solidFill>
            </a:ln>
            <a:effectLst>
              <a:outerShdw blurRad="50800" dist="38100" dir="5400000" algn="t" rotWithShape="0">
                <a:schemeClr val="accent1">
                  <a:lumMod val="7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dirty="0"/>
            </a:p>
          </p:txBody>
        </p:sp>
      </p:grpSp>
      <p:pic>
        <p:nvPicPr>
          <p:cNvPr id="4" name="日本医療ガス学会P43_211015">
            <a:hlinkClick r:id="" action="ppaction://media"/>
            <a:extLst>
              <a:ext uri="{FF2B5EF4-FFF2-40B4-BE49-F238E27FC236}">
                <a16:creationId xmlns:a16="http://schemas.microsoft.com/office/drawing/2014/main" id="{5375D96E-918A-4F42-A097-5492674992C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296400" y="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advClick="0" advTm="15000"/>
    </mc:Choice>
    <mc:Fallback xmlns="">
      <p:transition advClick="0" advTm="1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18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extLst>
    <p:ext uri="{E180D4A7-C9FB-4DFB-919C-405C955672EB}">
      <p14:showEvtLst xmlns:p14="http://schemas.microsoft.com/office/powerpoint/2010/main">
        <p14:playEvt time="11" objId="4"/>
        <p14:stopEvt time="14274" objId="4"/>
      </p14:showEvtLst>
    </p:ext>
  </p:extLs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p:cNvSpPr>
            <a:spLocks noGrp="1"/>
          </p:cNvSpPr>
          <p:nvPr>
            <p:ph type="title"/>
          </p:nvPr>
        </p:nvSpPr>
        <p:spPr/>
        <p:txBody>
          <a:bodyPr vert="horz" wrap="square" lIns="91440" tIns="72000" rIns="91440" bIns="0" rtlCol="0" anchor="ctr">
            <a:noAutofit/>
          </a:bodyPr>
          <a:lstStyle/>
          <a:p>
            <a:pPr indent="88900">
              <a:lnSpc>
                <a:spcPct val="90000"/>
              </a:lnSpc>
            </a:pPr>
            <a:r>
              <a:rPr lang="ja-JP" altLang="en-US" dirty="0">
                <a:solidFill>
                  <a:schemeClr val="accent1">
                    <a:lumMod val="75000"/>
                  </a:schemeClr>
                </a:solidFill>
                <a:latin typeface="Arial" pitchFamily="34" charset="0"/>
                <a:ea typeface="HGP創英角ｺﾞｼｯｸUB" pitchFamily="50" charset="-128"/>
                <a:cs typeface="Arial" pitchFamily="34" charset="0"/>
              </a:rPr>
              <a:t>「中小病院」</a:t>
            </a:r>
            <a:br>
              <a:rPr lang="en-US" altLang="ja-JP" dirty="0">
                <a:solidFill>
                  <a:schemeClr val="accent1">
                    <a:lumMod val="75000"/>
                  </a:schemeClr>
                </a:solidFill>
                <a:latin typeface="Arial" pitchFamily="34" charset="0"/>
                <a:ea typeface="HGP創英角ｺﾞｼｯｸUB" pitchFamily="50" charset="-128"/>
                <a:cs typeface="Arial" pitchFamily="34" charset="0"/>
              </a:rPr>
            </a:br>
            <a:r>
              <a:rPr lang="ja-JP" altLang="en-US" dirty="0">
                <a:solidFill>
                  <a:schemeClr val="accent1">
                    <a:lumMod val="75000"/>
                  </a:schemeClr>
                </a:solidFill>
                <a:latin typeface="Arial" pitchFamily="34" charset="0"/>
                <a:ea typeface="HGP創英角ｺﾞｼｯｸUB" pitchFamily="50" charset="-128"/>
                <a:cs typeface="Arial" pitchFamily="34" charset="0"/>
              </a:rPr>
              <a:t>　　　　　　　　</a:t>
            </a:r>
            <a:r>
              <a:rPr lang="en-US" altLang="ja-JP" b="1" dirty="0">
                <a:solidFill>
                  <a:schemeClr val="accent1">
                    <a:lumMod val="75000"/>
                  </a:schemeClr>
                </a:solidFill>
                <a:latin typeface="Arial" pitchFamily="34" charset="0"/>
                <a:ea typeface="HGP創英角ｺﾞｼｯｸUB" pitchFamily="50" charset="-128"/>
                <a:cs typeface="Arial" pitchFamily="34" charset="0"/>
              </a:rPr>
              <a:t>500L</a:t>
            </a:r>
            <a:r>
              <a:rPr lang="ja-JP" altLang="en-US" dirty="0">
                <a:solidFill>
                  <a:schemeClr val="accent1">
                    <a:lumMod val="75000"/>
                  </a:schemeClr>
                </a:solidFill>
                <a:latin typeface="Arial" pitchFamily="34" charset="0"/>
                <a:ea typeface="HGP創英角ｺﾞｼｯｸUB" pitchFamily="50" charset="-128"/>
                <a:cs typeface="Arial" pitchFamily="34" charset="0"/>
              </a:rPr>
              <a:t> 酸素ボンベ</a:t>
            </a:r>
          </a:p>
        </p:txBody>
      </p:sp>
      <p:sp>
        <p:nvSpPr>
          <p:cNvPr id="4" name="スライド番号プレースホルダー 3"/>
          <p:cNvSpPr>
            <a:spLocks noGrp="1"/>
          </p:cNvSpPr>
          <p:nvPr>
            <p:ph type="sldNum" sz="quarter" idx="4"/>
          </p:nvPr>
        </p:nvSpPr>
        <p:spPr/>
        <p:txBody>
          <a:bodyPr/>
          <a:lstStyle/>
          <a:p>
            <a:r>
              <a:rPr lang="en-US" altLang="ja-JP"/>
              <a:t> </a:t>
            </a:r>
            <a:fld id="{90E175E1-062F-4F25-BA66-D77C2BA6B6E9}" type="slidenum">
              <a:rPr lang="ja-JP" altLang="en-US" smtClean="0"/>
              <a:pPr/>
              <a:t>44</a:t>
            </a:fld>
            <a:r>
              <a:rPr lang="en-US" altLang="ja-JP"/>
              <a:t> </a:t>
            </a:r>
            <a:endParaRPr lang="ja-JP" altLang="en-US" dirty="0"/>
          </a:p>
        </p:txBody>
      </p:sp>
      <p:grpSp>
        <p:nvGrpSpPr>
          <p:cNvPr id="2" name="グループ化 1"/>
          <p:cNvGrpSpPr/>
          <p:nvPr/>
        </p:nvGrpSpPr>
        <p:grpSpPr>
          <a:xfrm>
            <a:off x="1151620" y="1664804"/>
            <a:ext cx="6948772" cy="3960440"/>
            <a:chOff x="1151620" y="1664804"/>
            <a:chExt cx="6948772" cy="3960440"/>
          </a:xfrm>
        </p:grpSpPr>
        <p:grpSp>
          <p:nvGrpSpPr>
            <p:cNvPr id="9" name="グループ化 8"/>
            <p:cNvGrpSpPr/>
            <p:nvPr/>
          </p:nvGrpSpPr>
          <p:grpSpPr>
            <a:xfrm>
              <a:off x="1151620" y="1664804"/>
              <a:ext cx="6840760" cy="720080"/>
              <a:chOff x="1151620" y="1700888"/>
              <a:chExt cx="6840760" cy="720080"/>
            </a:xfrm>
          </p:grpSpPr>
          <p:grpSp>
            <p:nvGrpSpPr>
              <p:cNvPr id="60" name="グループ化 59"/>
              <p:cNvGrpSpPr/>
              <p:nvPr/>
            </p:nvGrpSpPr>
            <p:grpSpPr>
              <a:xfrm>
                <a:off x="1151620" y="1700888"/>
                <a:ext cx="6840760" cy="720080"/>
                <a:chOff x="1007604" y="1556792"/>
                <a:chExt cx="6840760" cy="720080"/>
              </a:xfrm>
            </p:grpSpPr>
            <p:sp>
              <p:nvSpPr>
                <p:cNvPr id="73" name="角丸四角形 72"/>
                <p:cNvSpPr/>
                <p:nvPr/>
              </p:nvSpPr>
              <p:spPr bwMode="auto">
                <a:xfrm>
                  <a:off x="1007604" y="1556792"/>
                  <a:ext cx="6840760" cy="720080"/>
                </a:xfrm>
                <a:prstGeom prst="roundRect">
                  <a:avLst>
                    <a:gd name="adj" fmla="val 11314"/>
                  </a:avLst>
                </a:prstGeom>
                <a:noFill/>
                <a:ln w="19050">
                  <a:solidFill>
                    <a:srgbClr val="63B5BA"/>
                  </a:solidFill>
                  <a:miter lim="800000"/>
                  <a:headEnd/>
                  <a:tailEnd/>
                </a:ln>
              </p:spPr>
              <p:txBody>
                <a:bodyPr wrap="none" lIns="0" rIns="0" bIns="0" rtlCol="0" anchor="ctr" anchorCtr="0">
                  <a:noAutofit/>
                </a:bodyPr>
                <a:lstStyle/>
                <a:p>
                  <a:pPr marL="360363" indent="-360363" algn="ctr"/>
                  <a:endParaRPr lang="ja-JP" altLang="en-US" sz="2400" dirty="0">
                    <a:solidFill>
                      <a:srgbClr val="63B5BA"/>
                    </a:solidFill>
                    <a:latin typeface="HGPｺﾞｼｯｸE" pitchFamily="50" charset="-128"/>
                    <a:ea typeface="HGPｺﾞｼｯｸE" pitchFamily="50" charset="-128"/>
                  </a:endParaRPr>
                </a:p>
              </p:txBody>
            </p:sp>
            <p:sp>
              <p:nvSpPr>
                <p:cNvPr id="74" name="Text Box 9"/>
                <p:cNvSpPr txBox="1">
                  <a:spLocks noChangeArrowheads="1"/>
                </p:cNvSpPr>
                <p:nvPr/>
              </p:nvSpPr>
              <p:spPr bwMode="auto">
                <a:xfrm>
                  <a:off x="1592858" y="1664804"/>
                  <a:ext cx="6057099" cy="461665"/>
                </a:xfrm>
                <a:prstGeom prst="rect">
                  <a:avLst/>
                </a:prstGeom>
                <a:noFill/>
                <a:ln w="9525">
                  <a:noFill/>
                  <a:miter lim="800000"/>
                  <a:headEnd/>
                  <a:tailEnd/>
                </a:ln>
              </p:spPr>
              <p:txBody>
                <a:bodyPr wrap="square">
                  <a:spAutoFit/>
                </a:bodyPr>
                <a:lstStyle/>
                <a:p>
                  <a:pPr lvl="0" eaLnBrk="1" hangingPunct="1">
                    <a:spcBef>
                      <a:spcPts val="1200"/>
                    </a:spcBef>
                  </a:pPr>
                  <a:r>
                    <a:rPr lang="ja-JP" altLang="en-US" sz="2400" dirty="0">
                      <a:solidFill>
                        <a:srgbClr val="000000"/>
                      </a:solidFill>
                      <a:latin typeface="HGPｺﾞｼｯｸE" pitchFamily="50" charset="-128"/>
                      <a:ea typeface="HGPｺﾞｼｯｸE" pitchFamily="50" charset="-128"/>
                    </a:rPr>
                    <a:t>備蓄場所の周知</a:t>
                  </a:r>
                </a:p>
              </p:txBody>
            </p:sp>
            <p:sp>
              <p:nvSpPr>
                <p:cNvPr id="75" name="正方形/長方形 74"/>
                <p:cNvSpPr/>
                <p:nvPr/>
              </p:nvSpPr>
              <p:spPr bwMode="auto">
                <a:xfrm>
                  <a:off x="1242837" y="1779984"/>
                  <a:ext cx="252000" cy="252000"/>
                </a:xfrm>
                <a:prstGeom prst="rect">
                  <a:avLst/>
                </a:prstGeom>
                <a:solidFill>
                  <a:schemeClr val="bg1"/>
                </a:solidFill>
                <a:ln w="12700">
                  <a:solidFill>
                    <a:srgbClr val="969696"/>
                  </a:solidFill>
                  <a:miter lim="800000"/>
                  <a:headEnd/>
                  <a:tailEnd/>
                </a:ln>
                <a:effectLst>
                  <a:outerShdw blurRad="50800" dist="38100" dir="2700000" algn="tl" rotWithShape="0">
                    <a:prstClr val="black">
                      <a:alpha val="40000"/>
                    </a:prstClr>
                  </a:outerShdw>
                </a:effectLst>
              </p:spPr>
              <p:txBody>
                <a:bodyPr wrap="none" rtlCol="0" anchor="ctr"/>
                <a:lstStyle/>
                <a:p>
                  <a:pPr algn="ctr"/>
                  <a:endParaRPr kumimoji="1" lang="ja-JP" altLang="en-US" sz="2400"/>
                </a:p>
              </p:txBody>
            </p:sp>
          </p:grpSp>
          <p:pic>
            <p:nvPicPr>
              <p:cNvPr id="56" name="Picture 2"/>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419778" y="1979965"/>
                <a:ext cx="180975" cy="161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8" name="グループ化 7"/>
            <p:cNvGrpSpPr/>
            <p:nvPr/>
          </p:nvGrpSpPr>
          <p:grpSpPr>
            <a:xfrm>
              <a:off x="1151620" y="2745057"/>
              <a:ext cx="6840760" cy="720000"/>
              <a:chOff x="1151620" y="2601041"/>
              <a:chExt cx="6840760" cy="720000"/>
            </a:xfrm>
          </p:grpSpPr>
          <p:grpSp>
            <p:nvGrpSpPr>
              <p:cNvPr id="61" name="グループ化 60"/>
              <p:cNvGrpSpPr/>
              <p:nvPr/>
            </p:nvGrpSpPr>
            <p:grpSpPr>
              <a:xfrm>
                <a:off x="1151620" y="2601041"/>
                <a:ext cx="6840760" cy="720000"/>
                <a:chOff x="1007604" y="1556792"/>
                <a:chExt cx="6840760" cy="720000"/>
              </a:xfrm>
            </p:grpSpPr>
            <p:sp>
              <p:nvSpPr>
                <p:cNvPr id="70" name="角丸四角形 69"/>
                <p:cNvSpPr/>
                <p:nvPr/>
              </p:nvSpPr>
              <p:spPr bwMode="auto">
                <a:xfrm>
                  <a:off x="1007604" y="1556792"/>
                  <a:ext cx="6840760" cy="720000"/>
                </a:xfrm>
                <a:prstGeom prst="roundRect">
                  <a:avLst>
                    <a:gd name="adj" fmla="val 11314"/>
                  </a:avLst>
                </a:prstGeom>
                <a:noFill/>
                <a:ln w="19050">
                  <a:solidFill>
                    <a:srgbClr val="63B5BA"/>
                  </a:solidFill>
                  <a:miter lim="800000"/>
                  <a:headEnd/>
                  <a:tailEnd/>
                </a:ln>
              </p:spPr>
              <p:txBody>
                <a:bodyPr wrap="none" lIns="0" rIns="0" bIns="0" rtlCol="0" anchor="ctr" anchorCtr="0">
                  <a:noAutofit/>
                </a:bodyPr>
                <a:lstStyle/>
                <a:p>
                  <a:pPr marL="360363" indent="-360363" algn="ctr"/>
                  <a:endParaRPr lang="ja-JP" altLang="en-US" sz="2400" dirty="0">
                    <a:solidFill>
                      <a:srgbClr val="63B5BA"/>
                    </a:solidFill>
                    <a:latin typeface="HGPｺﾞｼｯｸE" pitchFamily="50" charset="-128"/>
                    <a:ea typeface="HGPｺﾞｼｯｸE" pitchFamily="50" charset="-128"/>
                  </a:endParaRPr>
                </a:p>
              </p:txBody>
            </p:sp>
            <p:sp>
              <p:nvSpPr>
                <p:cNvPr id="71" name="Text Box 9"/>
                <p:cNvSpPr txBox="1">
                  <a:spLocks noChangeArrowheads="1"/>
                </p:cNvSpPr>
                <p:nvPr/>
              </p:nvSpPr>
              <p:spPr bwMode="auto">
                <a:xfrm>
                  <a:off x="1592858" y="1671191"/>
                  <a:ext cx="6057099" cy="461665"/>
                </a:xfrm>
                <a:prstGeom prst="rect">
                  <a:avLst/>
                </a:prstGeom>
                <a:noFill/>
                <a:ln w="9525">
                  <a:noFill/>
                  <a:miter lim="800000"/>
                  <a:headEnd/>
                  <a:tailEnd/>
                </a:ln>
              </p:spPr>
              <p:txBody>
                <a:bodyPr wrap="square">
                  <a:spAutoFit/>
                </a:bodyPr>
                <a:lstStyle/>
                <a:p>
                  <a:pPr eaLnBrk="1" hangingPunct="1">
                    <a:spcBef>
                      <a:spcPts val="1200"/>
                    </a:spcBef>
                  </a:pPr>
                  <a:r>
                    <a:rPr lang="ja-JP" altLang="en-US" sz="2400" dirty="0">
                      <a:solidFill>
                        <a:srgbClr val="000000"/>
                      </a:solidFill>
                      <a:latin typeface="HGPｺﾞｼｯｸE" pitchFamily="50" charset="-128"/>
                      <a:ea typeface="HGPｺﾞｼｯｸE" pitchFamily="50" charset="-128"/>
                    </a:rPr>
                    <a:t>備蓄庫の鍵の管理部門の周知</a:t>
                  </a:r>
                </a:p>
              </p:txBody>
            </p:sp>
            <p:sp>
              <p:nvSpPr>
                <p:cNvPr id="72" name="正方形/長方形 71"/>
                <p:cNvSpPr/>
                <p:nvPr/>
              </p:nvSpPr>
              <p:spPr bwMode="auto">
                <a:xfrm>
                  <a:off x="1242837" y="1786371"/>
                  <a:ext cx="252000" cy="252000"/>
                </a:xfrm>
                <a:prstGeom prst="rect">
                  <a:avLst/>
                </a:prstGeom>
                <a:solidFill>
                  <a:schemeClr val="bg1"/>
                </a:solidFill>
                <a:ln w="12700">
                  <a:solidFill>
                    <a:srgbClr val="969696"/>
                  </a:solidFill>
                  <a:miter lim="800000"/>
                  <a:headEnd/>
                  <a:tailEnd/>
                </a:ln>
                <a:effectLst>
                  <a:outerShdw blurRad="50800" dist="38100" dir="2700000" algn="tl" rotWithShape="0">
                    <a:prstClr val="black">
                      <a:alpha val="40000"/>
                    </a:prstClr>
                  </a:outerShdw>
                </a:effectLst>
              </p:spPr>
              <p:txBody>
                <a:bodyPr wrap="none" rtlCol="0" anchor="ctr"/>
                <a:lstStyle/>
                <a:p>
                  <a:pPr algn="ctr"/>
                  <a:endParaRPr kumimoji="1" lang="ja-JP" altLang="en-US" sz="2400"/>
                </a:p>
              </p:txBody>
            </p:sp>
          </p:grpSp>
          <p:pic>
            <p:nvPicPr>
              <p:cNvPr id="57" name="Picture 2"/>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419778" y="2884840"/>
                <a:ext cx="180975" cy="161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7" name="グループ化 6"/>
            <p:cNvGrpSpPr/>
            <p:nvPr/>
          </p:nvGrpSpPr>
          <p:grpSpPr>
            <a:xfrm>
              <a:off x="1151620" y="3825150"/>
              <a:ext cx="6840760" cy="720000"/>
              <a:chOff x="1151620" y="3501114"/>
              <a:chExt cx="6840760" cy="720000"/>
            </a:xfrm>
          </p:grpSpPr>
          <p:grpSp>
            <p:nvGrpSpPr>
              <p:cNvPr id="62" name="グループ化 61"/>
              <p:cNvGrpSpPr/>
              <p:nvPr/>
            </p:nvGrpSpPr>
            <p:grpSpPr>
              <a:xfrm>
                <a:off x="1151620" y="3501114"/>
                <a:ext cx="6840760" cy="720000"/>
                <a:chOff x="1007604" y="1556792"/>
                <a:chExt cx="6840760" cy="720000"/>
              </a:xfrm>
            </p:grpSpPr>
            <p:sp>
              <p:nvSpPr>
                <p:cNvPr id="67" name="角丸四角形 66"/>
                <p:cNvSpPr/>
                <p:nvPr/>
              </p:nvSpPr>
              <p:spPr bwMode="auto">
                <a:xfrm>
                  <a:off x="1007604" y="1556792"/>
                  <a:ext cx="6840760" cy="720000"/>
                </a:xfrm>
                <a:prstGeom prst="roundRect">
                  <a:avLst>
                    <a:gd name="adj" fmla="val 11314"/>
                  </a:avLst>
                </a:prstGeom>
                <a:noFill/>
                <a:ln w="19050">
                  <a:solidFill>
                    <a:srgbClr val="63B5BA"/>
                  </a:solidFill>
                  <a:miter lim="800000"/>
                  <a:headEnd/>
                  <a:tailEnd/>
                </a:ln>
              </p:spPr>
              <p:txBody>
                <a:bodyPr wrap="none" lIns="0" rIns="0" bIns="0" rtlCol="0" anchor="ctr" anchorCtr="0">
                  <a:noAutofit/>
                </a:bodyPr>
                <a:lstStyle/>
                <a:p>
                  <a:pPr marL="360363" indent="-360363" algn="ctr"/>
                  <a:endParaRPr lang="ja-JP" altLang="en-US" sz="2400" dirty="0">
                    <a:solidFill>
                      <a:srgbClr val="63B5BA"/>
                    </a:solidFill>
                    <a:latin typeface="HGPｺﾞｼｯｸE" pitchFamily="50" charset="-128"/>
                    <a:ea typeface="HGPｺﾞｼｯｸE" pitchFamily="50" charset="-128"/>
                  </a:endParaRPr>
                </a:p>
              </p:txBody>
            </p:sp>
            <p:sp>
              <p:nvSpPr>
                <p:cNvPr id="68" name="Text Box 9"/>
                <p:cNvSpPr txBox="1">
                  <a:spLocks noChangeArrowheads="1"/>
                </p:cNvSpPr>
                <p:nvPr/>
              </p:nvSpPr>
              <p:spPr bwMode="auto">
                <a:xfrm>
                  <a:off x="1592858" y="1671191"/>
                  <a:ext cx="6057099" cy="461665"/>
                </a:xfrm>
                <a:prstGeom prst="rect">
                  <a:avLst/>
                </a:prstGeom>
                <a:noFill/>
                <a:ln w="9525">
                  <a:noFill/>
                  <a:miter lim="800000"/>
                  <a:headEnd/>
                  <a:tailEnd/>
                </a:ln>
              </p:spPr>
              <p:txBody>
                <a:bodyPr wrap="square">
                  <a:spAutoFit/>
                </a:bodyPr>
                <a:lstStyle/>
                <a:p>
                  <a:pPr eaLnBrk="1" hangingPunct="1">
                    <a:spcBef>
                      <a:spcPts val="1200"/>
                    </a:spcBef>
                  </a:pPr>
                  <a:r>
                    <a:rPr lang="ja-JP" altLang="en-US" sz="2400" dirty="0">
                      <a:solidFill>
                        <a:srgbClr val="000000"/>
                      </a:solidFill>
                      <a:latin typeface="HGPｺﾞｼｯｸE" pitchFamily="50" charset="-128"/>
                      <a:ea typeface="HGPｺﾞｼｯｸE" pitchFamily="50" charset="-128"/>
                    </a:rPr>
                    <a:t>備蓄量の把握</a:t>
                  </a:r>
                </a:p>
              </p:txBody>
            </p:sp>
            <p:sp>
              <p:nvSpPr>
                <p:cNvPr id="69" name="正方形/長方形 68"/>
                <p:cNvSpPr/>
                <p:nvPr/>
              </p:nvSpPr>
              <p:spPr bwMode="auto">
                <a:xfrm>
                  <a:off x="1242837" y="1786371"/>
                  <a:ext cx="252000" cy="252000"/>
                </a:xfrm>
                <a:prstGeom prst="rect">
                  <a:avLst/>
                </a:prstGeom>
                <a:solidFill>
                  <a:schemeClr val="bg1"/>
                </a:solidFill>
                <a:ln w="12700">
                  <a:solidFill>
                    <a:srgbClr val="969696"/>
                  </a:solidFill>
                  <a:miter lim="800000"/>
                  <a:headEnd/>
                  <a:tailEnd/>
                </a:ln>
                <a:effectLst>
                  <a:outerShdw blurRad="50800" dist="38100" dir="2700000" algn="tl" rotWithShape="0">
                    <a:prstClr val="black">
                      <a:alpha val="40000"/>
                    </a:prstClr>
                  </a:outerShdw>
                </a:effectLst>
              </p:spPr>
              <p:txBody>
                <a:bodyPr wrap="none" rtlCol="0" anchor="ctr"/>
                <a:lstStyle/>
                <a:p>
                  <a:pPr algn="ctr"/>
                  <a:endParaRPr kumimoji="1" lang="ja-JP" altLang="en-US" sz="2400"/>
                </a:p>
              </p:txBody>
            </p:sp>
          </p:grpSp>
          <p:pic>
            <p:nvPicPr>
              <p:cNvPr id="58" name="Picture 2"/>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419778" y="3789715"/>
                <a:ext cx="180975" cy="161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6" name="グループ化 5"/>
            <p:cNvGrpSpPr/>
            <p:nvPr/>
          </p:nvGrpSpPr>
          <p:grpSpPr>
            <a:xfrm>
              <a:off x="1151620" y="4905244"/>
              <a:ext cx="6948772" cy="720000"/>
              <a:chOff x="1151620" y="4401188"/>
              <a:chExt cx="6948772" cy="720000"/>
            </a:xfrm>
          </p:grpSpPr>
          <p:grpSp>
            <p:nvGrpSpPr>
              <p:cNvPr id="63" name="グループ化 62"/>
              <p:cNvGrpSpPr/>
              <p:nvPr/>
            </p:nvGrpSpPr>
            <p:grpSpPr>
              <a:xfrm>
                <a:off x="1151620" y="4401188"/>
                <a:ext cx="6948772" cy="720000"/>
                <a:chOff x="1007604" y="1556792"/>
                <a:chExt cx="6948772" cy="720000"/>
              </a:xfrm>
            </p:grpSpPr>
            <p:sp>
              <p:nvSpPr>
                <p:cNvPr id="64" name="角丸四角形 63"/>
                <p:cNvSpPr/>
                <p:nvPr/>
              </p:nvSpPr>
              <p:spPr bwMode="auto">
                <a:xfrm>
                  <a:off x="1007604" y="1556792"/>
                  <a:ext cx="6840760" cy="720000"/>
                </a:xfrm>
                <a:prstGeom prst="roundRect">
                  <a:avLst>
                    <a:gd name="adj" fmla="val 11314"/>
                  </a:avLst>
                </a:prstGeom>
                <a:noFill/>
                <a:ln w="19050">
                  <a:solidFill>
                    <a:srgbClr val="63B5BA"/>
                  </a:solidFill>
                  <a:miter lim="800000"/>
                  <a:headEnd/>
                  <a:tailEnd/>
                </a:ln>
              </p:spPr>
              <p:txBody>
                <a:bodyPr wrap="none" lIns="0" rIns="0" bIns="0" rtlCol="0" anchor="ctr" anchorCtr="0">
                  <a:noAutofit/>
                </a:bodyPr>
                <a:lstStyle/>
                <a:p>
                  <a:pPr marL="360363" indent="-360363" algn="ctr"/>
                  <a:endParaRPr lang="ja-JP" altLang="en-US" sz="2400" dirty="0">
                    <a:solidFill>
                      <a:srgbClr val="63B5BA"/>
                    </a:solidFill>
                    <a:latin typeface="HGPｺﾞｼｯｸE" pitchFamily="50" charset="-128"/>
                    <a:ea typeface="HGPｺﾞｼｯｸE" pitchFamily="50" charset="-128"/>
                  </a:endParaRPr>
                </a:p>
              </p:txBody>
            </p:sp>
            <p:sp>
              <p:nvSpPr>
                <p:cNvPr id="65" name="Text Box 9"/>
                <p:cNvSpPr txBox="1">
                  <a:spLocks noChangeArrowheads="1"/>
                </p:cNvSpPr>
                <p:nvPr/>
              </p:nvSpPr>
              <p:spPr bwMode="auto">
                <a:xfrm>
                  <a:off x="1592858" y="1669295"/>
                  <a:ext cx="6363518" cy="461665"/>
                </a:xfrm>
                <a:prstGeom prst="rect">
                  <a:avLst/>
                </a:prstGeom>
                <a:noFill/>
                <a:ln w="9525">
                  <a:noFill/>
                  <a:miter lim="800000"/>
                  <a:headEnd/>
                  <a:tailEnd/>
                </a:ln>
              </p:spPr>
              <p:txBody>
                <a:bodyPr wrap="square">
                  <a:spAutoFit/>
                </a:bodyPr>
                <a:lstStyle/>
                <a:p>
                  <a:pPr eaLnBrk="1" hangingPunct="1">
                    <a:spcBef>
                      <a:spcPts val="1200"/>
                    </a:spcBef>
                  </a:pPr>
                  <a:r>
                    <a:rPr lang="ja-JP" altLang="en-US" sz="2400" dirty="0">
                      <a:solidFill>
                        <a:srgbClr val="000000"/>
                      </a:solidFill>
                      <a:latin typeface="HGPｺﾞｼｯｸE" pitchFamily="50" charset="-128"/>
                      <a:ea typeface="HGPｺﾞｼｯｸE" pitchFamily="50" charset="-128"/>
                    </a:rPr>
                    <a:t>圧力調整器、スパナ、酸素流量計と一緒に保管</a:t>
                  </a:r>
                </a:p>
              </p:txBody>
            </p:sp>
            <p:sp>
              <p:nvSpPr>
                <p:cNvPr id="66" name="正方形/長方形 65"/>
                <p:cNvSpPr/>
                <p:nvPr/>
              </p:nvSpPr>
              <p:spPr bwMode="auto">
                <a:xfrm>
                  <a:off x="1242837" y="1784475"/>
                  <a:ext cx="252000" cy="252000"/>
                </a:xfrm>
                <a:prstGeom prst="rect">
                  <a:avLst/>
                </a:prstGeom>
                <a:solidFill>
                  <a:schemeClr val="bg1"/>
                </a:solidFill>
                <a:ln w="12700">
                  <a:solidFill>
                    <a:srgbClr val="969696"/>
                  </a:solidFill>
                  <a:miter lim="800000"/>
                  <a:headEnd/>
                  <a:tailEnd/>
                </a:ln>
                <a:effectLst>
                  <a:outerShdw blurRad="50800" dist="38100" dir="2700000" algn="tl" rotWithShape="0">
                    <a:prstClr val="black">
                      <a:alpha val="40000"/>
                    </a:prstClr>
                  </a:outerShdw>
                </a:effectLst>
              </p:spPr>
              <p:txBody>
                <a:bodyPr wrap="none" rtlCol="0" anchor="ctr"/>
                <a:lstStyle/>
                <a:p>
                  <a:pPr algn="ctr"/>
                  <a:endParaRPr kumimoji="1" lang="ja-JP" altLang="en-US" sz="2400"/>
                </a:p>
              </p:txBody>
            </p:sp>
          </p:grpSp>
          <p:pic>
            <p:nvPicPr>
              <p:cNvPr id="59" name="Picture 2"/>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419778" y="4685065"/>
                <a:ext cx="180975" cy="161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pic>
        <p:nvPicPr>
          <p:cNvPr id="29" name="図 28">
            <a:extLst>
              <a:ext uri="{FF2B5EF4-FFF2-40B4-BE49-F238E27FC236}">
                <a16:creationId xmlns:a16="http://schemas.microsoft.com/office/drawing/2014/main" id="{EEC70B91-EE14-495F-9350-0EAADAC091F6}"/>
              </a:ext>
            </a:extLst>
          </p:cNvPr>
          <p:cNvPicPr>
            <a:picLocks noChangeAspect="1"/>
          </p:cNvPicPr>
          <p:nvPr/>
        </p:nvPicPr>
        <p:blipFill>
          <a:blip r:embed="rId6"/>
          <a:stretch>
            <a:fillRect/>
          </a:stretch>
        </p:blipFill>
        <p:spPr>
          <a:xfrm>
            <a:off x="228690" y="6339256"/>
            <a:ext cx="4828450" cy="329213"/>
          </a:xfrm>
          <a:prstGeom prst="rect">
            <a:avLst/>
          </a:prstGeom>
        </p:spPr>
      </p:pic>
      <p:pic>
        <p:nvPicPr>
          <p:cNvPr id="11" name="日本医療ガス学会P44_211119">
            <a:hlinkClick r:id="" action="ppaction://media"/>
            <a:extLst>
              <a:ext uri="{FF2B5EF4-FFF2-40B4-BE49-F238E27FC236}">
                <a16:creationId xmlns:a16="http://schemas.microsoft.com/office/drawing/2014/main" id="{C4D62CAF-C936-479F-9237-E0DBB794198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296400" y="762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advClick="0" advTm="37000"/>
    </mc:Choice>
    <mc:Fallback xmlns="">
      <p:transition advClick="0" advTm="37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000"/>
                                  </p:stCondLst>
                                  <p:childTnLst>
                                    <p:cmd type="call" cmd="playFrom(0.0)">
                                      <p:cBhvr>
                                        <p:cTn id="6" dur="36468"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1"/>
                </p:tgtEl>
              </p:cMediaNode>
            </p:audio>
          </p:childTnLst>
        </p:cTn>
      </p:par>
    </p:tnLst>
  </p:timing>
  <p:extLst>
    <p:ext uri="{E180D4A7-C9FB-4DFB-919C-405C955672EB}">
      <p14:showEvtLst xmlns:p14="http://schemas.microsoft.com/office/powerpoint/2010/main">
        <p14:playEvt time="11" objId="3"/>
        <p14:stopEvt time="36792" objId="3"/>
      </p14:showEvtLst>
    </p:ext>
  </p:extLs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正方形/長方形 12"/>
          <p:cNvSpPr/>
          <p:nvPr/>
        </p:nvSpPr>
        <p:spPr>
          <a:xfrm>
            <a:off x="647700" y="1664804"/>
            <a:ext cx="5593879" cy="4055574"/>
          </a:xfrm>
          <a:prstGeom prst="rect">
            <a:avLst/>
          </a:prstGeom>
          <a:solidFill>
            <a:schemeClr val="bg1"/>
          </a:solidFill>
          <a:ln w="63500">
            <a:solidFill>
              <a:srgbClr val="99663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ja-JP" altLang="en-US" dirty="0"/>
          </a:p>
        </p:txBody>
      </p:sp>
      <p:sp>
        <p:nvSpPr>
          <p:cNvPr id="87" name="Freeform 7"/>
          <p:cNvSpPr>
            <a:spLocks/>
          </p:cNvSpPr>
          <p:nvPr/>
        </p:nvSpPr>
        <p:spPr bwMode="auto">
          <a:xfrm rot="5400000">
            <a:off x="1799423" y="1309160"/>
            <a:ext cx="3506459" cy="4896543"/>
          </a:xfrm>
          <a:custGeom>
            <a:avLst/>
            <a:gdLst>
              <a:gd name="T0" fmla="*/ 1001 w 1001"/>
              <a:gd name="T1" fmla="*/ 170 h 170"/>
              <a:gd name="T2" fmla="*/ 1001 w 1001"/>
              <a:gd name="T3" fmla="*/ 0 h 170"/>
              <a:gd name="T4" fmla="*/ 0 w 1001"/>
              <a:gd name="T5" fmla="*/ 0 h 170"/>
              <a:gd name="T6" fmla="*/ 0 w 1001"/>
              <a:gd name="T7" fmla="*/ 170 h 170"/>
            </a:gdLst>
            <a:ahLst/>
            <a:cxnLst>
              <a:cxn ang="0">
                <a:pos x="T0" y="T1"/>
              </a:cxn>
              <a:cxn ang="0">
                <a:pos x="T2" y="T3"/>
              </a:cxn>
              <a:cxn ang="0">
                <a:pos x="T4" y="T5"/>
              </a:cxn>
              <a:cxn ang="0">
                <a:pos x="T6" y="T7"/>
              </a:cxn>
            </a:cxnLst>
            <a:rect l="0" t="0" r="r" b="b"/>
            <a:pathLst>
              <a:path w="1001" h="170">
                <a:moveTo>
                  <a:pt x="1001" y="170"/>
                </a:moveTo>
                <a:lnTo>
                  <a:pt x="1001" y="0"/>
                </a:lnTo>
                <a:lnTo>
                  <a:pt x="0" y="0"/>
                </a:lnTo>
                <a:lnTo>
                  <a:pt x="0" y="170"/>
                </a:lnTo>
              </a:path>
            </a:pathLst>
          </a:custGeom>
          <a:noFill/>
          <a:ln w="127000" cap="flat">
            <a:solidFill>
              <a:srgbClr val="FF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cxnSp>
        <p:nvCxnSpPr>
          <p:cNvPr id="47" name="直線矢印コネクタ 46"/>
          <p:cNvCxnSpPr/>
          <p:nvPr/>
        </p:nvCxnSpPr>
        <p:spPr>
          <a:xfrm flipH="1">
            <a:off x="4932134" y="5265332"/>
            <a:ext cx="867267" cy="0"/>
          </a:xfrm>
          <a:prstGeom prst="straightConnector1">
            <a:avLst/>
          </a:prstGeom>
          <a:ln w="38100" cap="sq">
            <a:solidFill>
              <a:srgbClr val="00B050"/>
            </a:solidFill>
            <a:miter lim="800000"/>
            <a:tailEnd type="arrow" w="sm" len="sm"/>
          </a:ln>
        </p:spPr>
        <p:style>
          <a:lnRef idx="1">
            <a:schemeClr val="accent1"/>
          </a:lnRef>
          <a:fillRef idx="0">
            <a:schemeClr val="accent1"/>
          </a:fillRef>
          <a:effectRef idx="0">
            <a:schemeClr val="accent1"/>
          </a:effectRef>
          <a:fontRef idx="minor">
            <a:schemeClr val="tx1"/>
          </a:fontRef>
        </p:style>
      </p:cxnSp>
      <p:cxnSp>
        <p:nvCxnSpPr>
          <p:cNvPr id="50" name="直線矢印コネクタ 49"/>
          <p:cNvCxnSpPr/>
          <p:nvPr/>
        </p:nvCxnSpPr>
        <p:spPr>
          <a:xfrm flipH="1">
            <a:off x="1795512" y="2269796"/>
            <a:ext cx="1286386" cy="0"/>
          </a:xfrm>
          <a:prstGeom prst="straightConnector1">
            <a:avLst/>
          </a:prstGeom>
          <a:ln w="38100">
            <a:solidFill>
              <a:srgbClr val="00B050"/>
            </a:solidFill>
            <a:tailEnd type="arrow" w="sm" len="sm"/>
          </a:ln>
        </p:spPr>
        <p:style>
          <a:lnRef idx="1">
            <a:schemeClr val="accent1"/>
          </a:lnRef>
          <a:fillRef idx="0">
            <a:schemeClr val="accent1"/>
          </a:fillRef>
          <a:effectRef idx="0">
            <a:schemeClr val="accent1"/>
          </a:effectRef>
          <a:fontRef idx="minor">
            <a:schemeClr val="tx1"/>
          </a:fontRef>
        </p:style>
      </p:cxnSp>
      <p:cxnSp>
        <p:nvCxnSpPr>
          <p:cNvPr id="51" name="直線矢印コネクタ 50"/>
          <p:cNvCxnSpPr/>
          <p:nvPr/>
        </p:nvCxnSpPr>
        <p:spPr>
          <a:xfrm flipH="1">
            <a:off x="1774765" y="5265332"/>
            <a:ext cx="1286386" cy="0"/>
          </a:xfrm>
          <a:prstGeom prst="straightConnector1">
            <a:avLst/>
          </a:prstGeom>
          <a:ln w="38100" cap="sq">
            <a:solidFill>
              <a:srgbClr val="00B050"/>
            </a:solidFill>
            <a:miter lim="800000"/>
            <a:tailEnd type="arrow" w="sm" len="sm"/>
          </a:ln>
        </p:spPr>
        <p:style>
          <a:lnRef idx="1">
            <a:schemeClr val="accent1"/>
          </a:lnRef>
          <a:fillRef idx="0">
            <a:schemeClr val="accent1"/>
          </a:fillRef>
          <a:effectRef idx="0">
            <a:schemeClr val="accent1"/>
          </a:effectRef>
          <a:fontRef idx="minor">
            <a:schemeClr val="tx1"/>
          </a:fontRef>
        </p:style>
      </p:cxnSp>
      <p:grpSp>
        <p:nvGrpSpPr>
          <p:cNvPr id="23" name="グループ化 22"/>
          <p:cNvGrpSpPr/>
          <p:nvPr/>
        </p:nvGrpSpPr>
        <p:grpSpPr>
          <a:xfrm>
            <a:off x="2868886" y="2059548"/>
            <a:ext cx="631251" cy="1597608"/>
            <a:chOff x="3132148" y="1672216"/>
            <a:chExt cx="631251" cy="1597608"/>
          </a:xfrm>
        </p:grpSpPr>
        <p:pic>
          <p:nvPicPr>
            <p:cNvPr id="113" name="図 112"/>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3403329" y="1782140"/>
              <a:ext cx="88889" cy="939683"/>
            </a:xfrm>
            <a:prstGeom prst="rect">
              <a:avLst/>
            </a:prstGeom>
          </p:spPr>
        </p:pic>
        <p:sp>
          <p:nvSpPr>
            <p:cNvPr id="121" name="正方形/長方形 120"/>
            <p:cNvSpPr/>
            <p:nvPr/>
          </p:nvSpPr>
          <p:spPr>
            <a:xfrm rot="5400000">
              <a:off x="3384837" y="1562942"/>
              <a:ext cx="125872" cy="34442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ja-JP" altLang="en-US" dirty="0"/>
            </a:p>
          </p:txBody>
        </p:sp>
        <p:grpSp>
          <p:nvGrpSpPr>
            <p:cNvPr id="56361" name="グループ化 79"/>
            <p:cNvGrpSpPr>
              <a:grpSpLocks/>
            </p:cNvGrpSpPr>
            <p:nvPr/>
          </p:nvGrpSpPr>
          <p:grpSpPr bwMode="auto">
            <a:xfrm>
              <a:off x="3132148" y="2042917"/>
              <a:ext cx="631251" cy="1226907"/>
              <a:chOff x="4420855" y="2072254"/>
              <a:chExt cx="724217" cy="1408513"/>
            </a:xfrm>
          </p:grpSpPr>
          <p:sp>
            <p:nvSpPr>
              <p:cNvPr id="81" name="正方形/長方形 80"/>
              <p:cNvSpPr/>
              <p:nvPr/>
            </p:nvSpPr>
            <p:spPr>
              <a:xfrm>
                <a:off x="4420855" y="2072254"/>
                <a:ext cx="720462" cy="1379930"/>
              </a:xfrm>
              <a:prstGeom prst="rect">
                <a:avLst/>
              </a:prstGeom>
              <a:solidFill>
                <a:schemeClr val="bg1">
                  <a:lumMod val="95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pPr>
                <a:endParaRPr lang="ja-JP" altLang="en-US" dirty="0"/>
              </a:p>
            </p:txBody>
          </p:sp>
          <p:grpSp>
            <p:nvGrpSpPr>
              <p:cNvPr id="56363" name="グループ化 81"/>
              <p:cNvGrpSpPr>
                <a:grpSpLocks/>
              </p:cNvGrpSpPr>
              <p:nvPr/>
            </p:nvGrpSpPr>
            <p:grpSpPr bwMode="auto">
              <a:xfrm>
                <a:off x="4424610" y="2126244"/>
                <a:ext cx="720462" cy="1354523"/>
                <a:chOff x="3055271" y="1916794"/>
                <a:chExt cx="720462" cy="1354523"/>
              </a:xfrm>
            </p:grpSpPr>
            <p:sp>
              <p:nvSpPr>
                <p:cNvPr id="85" name="円/楕円 84"/>
                <p:cNvSpPr/>
                <p:nvPr/>
              </p:nvSpPr>
              <p:spPr>
                <a:xfrm>
                  <a:off x="3229251" y="1916794"/>
                  <a:ext cx="366579" cy="365229"/>
                </a:xfrm>
                <a:prstGeom prst="ellipse">
                  <a:avLst/>
                </a:prstGeom>
                <a:solidFill>
                  <a:srgbClr val="FFECD9"/>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pPr>
                  <a:endParaRPr lang="ja-JP" altLang="en-US" dirty="0"/>
                </a:p>
              </p:txBody>
            </p:sp>
            <p:sp>
              <p:nvSpPr>
                <p:cNvPr id="86" name="正方形/長方形 85"/>
                <p:cNvSpPr/>
                <p:nvPr/>
              </p:nvSpPr>
              <p:spPr>
                <a:xfrm>
                  <a:off x="3055271" y="2282023"/>
                  <a:ext cx="720462" cy="989294"/>
                </a:xfrm>
                <a:prstGeom prst="rect">
                  <a:avLst/>
                </a:prstGeom>
                <a:solidFill>
                  <a:srgbClr val="5F9BCD"/>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pPr>
                  <a:endParaRPr lang="ja-JP" altLang="en-US" dirty="0"/>
                </a:p>
              </p:txBody>
            </p:sp>
          </p:grpSp>
        </p:grpSp>
      </p:grpSp>
      <p:cxnSp>
        <p:nvCxnSpPr>
          <p:cNvPr id="15" name="直線矢印コネクタ 14"/>
          <p:cNvCxnSpPr/>
          <p:nvPr/>
        </p:nvCxnSpPr>
        <p:spPr>
          <a:xfrm flipH="1">
            <a:off x="4932134" y="2247665"/>
            <a:ext cx="867267" cy="0"/>
          </a:xfrm>
          <a:prstGeom prst="straightConnector1">
            <a:avLst/>
          </a:prstGeom>
          <a:ln w="38100">
            <a:solidFill>
              <a:srgbClr val="00B050"/>
            </a:solidFill>
            <a:tailEnd type="arrow" w="sm" len="sm"/>
          </a:ln>
        </p:spPr>
        <p:style>
          <a:lnRef idx="1">
            <a:schemeClr val="accent1"/>
          </a:lnRef>
          <a:fillRef idx="0">
            <a:schemeClr val="accent1"/>
          </a:fillRef>
          <a:effectRef idx="0">
            <a:schemeClr val="accent1"/>
          </a:effectRef>
          <a:fontRef idx="minor">
            <a:schemeClr val="tx1"/>
          </a:fontRef>
        </p:style>
      </p:cxnSp>
      <p:cxnSp>
        <p:nvCxnSpPr>
          <p:cNvPr id="17" name="直線コネクタ 16"/>
          <p:cNvCxnSpPr/>
          <p:nvPr/>
        </p:nvCxnSpPr>
        <p:spPr>
          <a:xfrm>
            <a:off x="5799400" y="2247665"/>
            <a:ext cx="0" cy="3008827"/>
          </a:xfrm>
          <a:prstGeom prst="line">
            <a:avLst/>
          </a:prstGeom>
          <a:ln w="38100" cap="sq">
            <a:solidFill>
              <a:srgbClr val="00B050"/>
            </a:solidFill>
            <a:bevel/>
          </a:ln>
        </p:spPr>
        <p:style>
          <a:lnRef idx="1">
            <a:schemeClr val="accent1"/>
          </a:lnRef>
          <a:fillRef idx="0">
            <a:schemeClr val="accent1"/>
          </a:fillRef>
          <a:effectRef idx="0">
            <a:schemeClr val="accent1"/>
          </a:effectRef>
          <a:fontRef idx="minor">
            <a:schemeClr val="tx1"/>
          </a:fontRef>
        </p:style>
      </p:cxnSp>
      <p:grpSp>
        <p:nvGrpSpPr>
          <p:cNvPr id="114" name="グループ化 113"/>
          <p:cNvGrpSpPr/>
          <p:nvPr/>
        </p:nvGrpSpPr>
        <p:grpSpPr>
          <a:xfrm>
            <a:off x="1248398" y="2059548"/>
            <a:ext cx="631251" cy="1597608"/>
            <a:chOff x="3132148" y="1672216"/>
            <a:chExt cx="631251" cy="1597608"/>
          </a:xfrm>
        </p:grpSpPr>
        <p:pic>
          <p:nvPicPr>
            <p:cNvPr id="115" name="図 114"/>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3403329" y="1782140"/>
              <a:ext cx="88889" cy="939683"/>
            </a:xfrm>
            <a:prstGeom prst="rect">
              <a:avLst/>
            </a:prstGeom>
          </p:spPr>
        </p:pic>
        <p:sp>
          <p:nvSpPr>
            <p:cNvPr id="116" name="正方形/長方形 115"/>
            <p:cNvSpPr/>
            <p:nvPr/>
          </p:nvSpPr>
          <p:spPr>
            <a:xfrm rot="5400000">
              <a:off x="3384837" y="1562942"/>
              <a:ext cx="125872" cy="34442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ja-JP" altLang="en-US" dirty="0"/>
            </a:p>
          </p:txBody>
        </p:sp>
        <p:grpSp>
          <p:nvGrpSpPr>
            <p:cNvPr id="117" name="グループ化 79"/>
            <p:cNvGrpSpPr>
              <a:grpSpLocks/>
            </p:cNvGrpSpPr>
            <p:nvPr/>
          </p:nvGrpSpPr>
          <p:grpSpPr bwMode="auto">
            <a:xfrm>
              <a:off x="3132148" y="2042917"/>
              <a:ext cx="631251" cy="1226907"/>
              <a:chOff x="4420855" y="2072254"/>
              <a:chExt cx="724217" cy="1408513"/>
            </a:xfrm>
          </p:grpSpPr>
          <p:sp>
            <p:nvSpPr>
              <p:cNvPr id="118" name="正方形/長方形 117"/>
              <p:cNvSpPr/>
              <p:nvPr/>
            </p:nvSpPr>
            <p:spPr>
              <a:xfrm>
                <a:off x="4420855" y="2072254"/>
                <a:ext cx="720462" cy="1379930"/>
              </a:xfrm>
              <a:prstGeom prst="rect">
                <a:avLst/>
              </a:prstGeom>
              <a:solidFill>
                <a:schemeClr val="bg1">
                  <a:lumMod val="95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pPr>
                <a:endParaRPr lang="ja-JP" altLang="en-US" dirty="0"/>
              </a:p>
            </p:txBody>
          </p:sp>
          <p:grpSp>
            <p:nvGrpSpPr>
              <p:cNvPr id="119" name="グループ化 81"/>
              <p:cNvGrpSpPr>
                <a:grpSpLocks/>
              </p:cNvGrpSpPr>
              <p:nvPr/>
            </p:nvGrpSpPr>
            <p:grpSpPr bwMode="auto">
              <a:xfrm>
                <a:off x="4424610" y="2126244"/>
                <a:ext cx="720462" cy="1354523"/>
                <a:chOff x="3055271" y="1916794"/>
                <a:chExt cx="720462" cy="1354523"/>
              </a:xfrm>
            </p:grpSpPr>
            <p:sp>
              <p:nvSpPr>
                <p:cNvPr id="120" name="円/楕円 119"/>
                <p:cNvSpPr/>
                <p:nvPr/>
              </p:nvSpPr>
              <p:spPr>
                <a:xfrm>
                  <a:off x="3229251" y="1916794"/>
                  <a:ext cx="366579" cy="365229"/>
                </a:xfrm>
                <a:prstGeom prst="ellipse">
                  <a:avLst/>
                </a:prstGeom>
                <a:solidFill>
                  <a:srgbClr val="FFECD9"/>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pPr>
                  <a:endParaRPr lang="ja-JP" altLang="en-US" dirty="0"/>
                </a:p>
              </p:txBody>
            </p:sp>
            <p:sp>
              <p:nvSpPr>
                <p:cNvPr id="122" name="正方形/長方形 121"/>
                <p:cNvSpPr/>
                <p:nvPr/>
              </p:nvSpPr>
              <p:spPr>
                <a:xfrm>
                  <a:off x="3055271" y="2282023"/>
                  <a:ext cx="720462" cy="989294"/>
                </a:xfrm>
                <a:prstGeom prst="rect">
                  <a:avLst/>
                </a:prstGeom>
                <a:solidFill>
                  <a:srgbClr val="5F9BCD"/>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pPr>
                  <a:endParaRPr lang="ja-JP" altLang="en-US" dirty="0"/>
                </a:p>
              </p:txBody>
            </p:sp>
          </p:grpSp>
        </p:grpSp>
      </p:grpSp>
      <p:grpSp>
        <p:nvGrpSpPr>
          <p:cNvPr id="31" name="グループ化 30"/>
          <p:cNvGrpSpPr/>
          <p:nvPr/>
        </p:nvGrpSpPr>
        <p:grpSpPr>
          <a:xfrm>
            <a:off x="2868886" y="3853842"/>
            <a:ext cx="631251" cy="1597608"/>
            <a:chOff x="3132148" y="3466510"/>
            <a:chExt cx="631251" cy="1597608"/>
          </a:xfrm>
        </p:grpSpPr>
        <p:pic>
          <p:nvPicPr>
            <p:cNvPr id="124" name="図 123"/>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3403329" y="4014511"/>
              <a:ext cx="88889" cy="939683"/>
            </a:xfrm>
            <a:prstGeom prst="rect">
              <a:avLst/>
            </a:prstGeom>
          </p:spPr>
        </p:pic>
        <p:sp>
          <p:nvSpPr>
            <p:cNvPr id="125" name="正方形/長方形 124"/>
            <p:cNvSpPr/>
            <p:nvPr/>
          </p:nvSpPr>
          <p:spPr>
            <a:xfrm rot="16200000">
              <a:off x="3384838" y="4828972"/>
              <a:ext cx="125872" cy="34442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ja-JP" altLang="en-US" dirty="0"/>
            </a:p>
          </p:txBody>
        </p:sp>
        <p:grpSp>
          <p:nvGrpSpPr>
            <p:cNvPr id="127" name="グループ化 79"/>
            <p:cNvGrpSpPr>
              <a:grpSpLocks/>
            </p:cNvGrpSpPr>
            <p:nvPr/>
          </p:nvGrpSpPr>
          <p:grpSpPr bwMode="auto">
            <a:xfrm rot="10800000">
              <a:off x="3132148" y="3466510"/>
              <a:ext cx="631251" cy="1226907"/>
              <a:chOff x="4420855" y="2072254"/>
              <a:chExt cx="724217" cy="1408513"/>
            </a:xfrm>
          </p:grpSpPr>
          <p:sp>
            <p:nvSpPr>
              <p:cNvPr id="129" name="正方形/長方形 128"/>
              <p:cNvSpPr/>
              <p:nvPr/>
            </p:nvSpPr>
            <p:spPr>
              <a:xfrm>
                <a:off x="4420855" y="2072254"/>
                <a:ext cx="720462" cy="1379930"/>
              </a:xfrm>
              <a:prstGeom prst="rect">
                <a:avLst/>
              </a:prstGeom>
              <a:solidFill>
                <a:schemeClr val="bg1">
                  <a:lumMod val="95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pPr>
                <a:endParaRPr lang="ja-JP" altLang="en-US" dirty="0"/>
              </a:p>
            </p:txBody>
          </p:sp>
          <p:grpSp>
            <p:nvGrpSpPr>
              <p:cNvPr id="130" name="グループ化 81"/>
              <p:cNvGrpSpPr>
                <a:grpSpLocks/>
              </p:cNvGrpSpPr>
              <p:nvPr/>
            </p:nvGrpSpPr>
            <p:grpSpPr bwMode="auto">
              <a:xfrm>
                <a:off x="4424610" y="2126244"/>
                <a:ext cx="720462" cy="1354523"/>
                <a:chOff x="3055271" y="1916794"/>
                <a:chExt cx="720462" cy="1354523"/>
              </a:xfrm>
            </p:grpSpPr>
            <p:sp>
              <p:nvSpPr>
                <p:cNvPr id="131" name="円/楕円 130"/>
                <p:cNvSpPr/>
                <p:nvPr/>
              </p:nvSpPr>
              <p:spPr>
                <a:xfrm>
                  <a:off x="3229251" y="1916794"/>
                  <a:ext cx="366579" cy="365229"/>
                </a:xfrm>
                <a:prstGeom prst="ellipse">
                  <a:avLst/>
                </a:prstGeom>
                <a:solidFill>
                  <a:srgbClr val="FFECD9"/>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pPr>
                  <a:endParaRPr lang="ja-JP" altLang="en-US" dirty="0"/>
                </a:p>
              </p:txBody>
            </p:sp>
            <p:sp>
              <p:nvSpPr>
                <p:cNvPr id="132" name="正方形/長方形 131"/>
                <p:cNvSpPr/>
                <p:nvPr/>
              </p:nvSpPr>
              <p:spPr>
                <a:xfrm>
                  <a:off x="3055271" y="2282023"/>
                  <a:ext cx="720462" cy="989294"/>
                </a:xfrm>
                <a:prstGeom prst="rect">
                  <a:avLst/>
                </a:prstGeom>
                <a:solidFill>
                  <a:srgbClr val="5F9BCD"/>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pPr>
                  <a:endParaRPr lang="ja-JP" altLang="en-US" dirty="0"/>
                </a:p>
              </p:txBody>
            </p:sp>
          </p:grpSp>
        </p:grpSp>
      </p:grpSp>
      <p:grpSp>
        <p:nvGrpSpPr>
          <p:cNvPr id="30" name="グループ化 29"/>
          <p:cNvGrpSpPr/>
          <p:nvPr/>
        </p:nvGrpSpPr>
        <p:grpSpPr>
          <a:xfrm>
            <a:off x="1248398" y="3853842"/>
            <a:ext cx="631251" cy="1597608"/>
            <a:chOff x="1511660" y="3466510"/>
            <a:chExt cx="631251" cy="1597608"/>
          </a:xfrm>
        </p:grpSpPr>
        <p:pic>
          <p:nvPicPr>
            <p:cNvPr id="134" name="図 133"/>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782841" y="4014511"/>
              <a:ext cx="88889" cy="939683"/>
            </a:xfrm>
            <a:prstGeom prst="rect">
              <a:avLst/>
            </a:prstGeom>
          </p:spPr>
        </p:pic>
        <p:sp>
          <p:nvSpPr>
            <p:cNvPr id="135" name="正方形/長方形 134"/>
            <p:cNvSpPr/>
            <p:nvPr/>
          </p:nvSpPr>
          <p:spPr>
            <a:xfrm rot="16200000">
              <a:off x="1764350" y="4828972"/>
              <a:ext cx="125872" cy="34442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ja-JP" altLang="en-US" dirty="0"/>
            </a:p>
          </p:txBody>
        </p:sp>
        <p:grpSp>
          <p:nvGrpSpPr>
            <p:cNvPr id="136" name="グループ化 79"/>
            <p:cNvGrpSpPr>
              <a:grpSpLocks/>
            </p:cNvGrpSpPr>
            <p:nvPr/>
          </p:nvGrpSpPr>
          <p:grpSpPr bwMode="auto">
            <a:xfrm rot="10800000">
              <a:off x="1511660" y="3466510"/>
              <a:ext cx="631251" cy="1226907"/>
              <a:chOff x="4420855" y="2072254"/>
              <a:chExt cx="724217" cy="1408513"/>
            </a:xfrm>
          </p:grpSpPr>
          <p:sp>
            <p:nvSpPr>
              <p:cNvPr id="137" name="正方形/長方形 136"/>
              <p:cNvSpPr/>
              <p:nvPr/>
            </p:nvSpPr>
            <p:spPr>
              <a:xfrm>
                <a:off x="4420855" y="2072254"/>
                <a:ext cx="720462" cy="1379930"/>
              </a:xfrm>
              <a:prstGeom prst="rect">
                <a:avLst/>
              </a:prstGeom>
              <a:solidFill>
                <a:schemeClr val="bg1">
                  <a:lumMod val="95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pPr>
                <a:endParaRPr lang="ja-JP" altLang="en-US" dirty="0"/>
              </a:p>
            </p:txBody>
          </p:sp>
          <p:grpSp>
            <p:nvGrpSpPr>
              <p:cNvPr id="138" name="グループ化 81"/>
              <p:cNvGrpSpPr>
                <a:grpSpLocks/>
              </p:cNvGrpSpPr>
              <p:nvPr/>
            </p:nvGrpSpPr>
            <p:grpSpPr bwMode="auto">
              <a:xfrm>
                <a:off x="4424610" y="2126244"/>
                <a:ext cx="720462" cy="1354523"/>
                <a:chOff x="3055271" y="1916794"/>
                <a:chExt cx="720462" cy="1354523"/>
              </a:xfrm>
            </p:grpSpPr>
            <p:sp>
              <p:nvSpPr>
                <p:cNvPr id="139" name="円/楕円 138"/>
                <p:cNvSpPr/>
                <p:nvPr/>
              </p:nvSpPr>
              <p:spPr>
                <a:xfrm>
                  <a:off x="3229251" y="1916794"/>
                  <a:ext cx="366579" cy="365229"/>
                </a:xfrm>
                <a:prstGeom prst="ellipse">
                  <a:avLst/>
                </a:prstGeom>
                <a:solidFill>
                  <a:srgbClr val="FFECD9"/>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pPr>
                  <a:endParaRPr lang="ja-JP" altLang="en-US" dirty="0"/>
                </a:p>
              </p:txBody>
            </p:sp>
            <p:sp>
              <p:nvSpPr>
                <p:cNvPr id="140" name="正方形/長方形 139"/>
                <p:cNvSpPr/>
                <p:nvPr/>
              </p:nvSpPr>
              <p:spPr>
                <a:xfrm>
                  <a:off x="3055271" y="2282023"/>
                  <a:ext cx="720462" cy="989294"/>
                </a:xfrm>
                <a:prstGeom prst="rect">
                  <a:avLst/>
                </a:prstGeom>
                <a:solidFill>
                  <a:srgbClr val="5F9BCD"/>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pPr>
                  <a:endParaRPr lang="ja-JP" altLang="en-US" dirty="0"/>
                </a:p>
              </p:txBody>
            </p:sp>
          </p:grpSp>
        </p:grpSp>
      </p:grpSp>
      <p:cxnSp>
        <p:nvCxnSpPr>
          <p:cNvPr id="142" name="直線矢印コネクタ 141"/>
          <p:cNvCxnSpPr/>
          <p:nvPr/>
        </p:nvCxnSpPr>
        <p:spPr>
          <a:xfrm flipH="1">
            <a:off x="3370924" y="2269796"/>
            <a:ext cx="1286386" cy="0"/>
          </a:xfrm>
          <a:prstGeom prst="straightConnector1">
            <a:avLst/>
          </a:prstGeom>
          <a:ln w="38100">
            <a:solidFill>
              <a:srgbClr val="00B050"/>
            </a:solidFill>
            <a:tailEnd type="arrow" w="sm" len="sm"/>
          </a:ln>
        </p:spPr>
        <p:style>
          <a:lnRef idx="1">
            <a:schemeClr val="accent1"/>
          </a:lnRef>
          <a:fillRef idx="0">
            <a:schemeClr val="accent1"/>
          </a:fillRef>
          <a:effectRef idx="0">
            <a:schemeClr val="accent1"/>
          </a:effectRef>
          <a:fontRef idx="minor">
            <a:schemeClr val="tx1"/>
          </a:fontRef>
        </p:style>
      </p:cxnSp>
      <p:cxnSp>
        <p:nvCxnSpPr>
          <p:cNvPr id="143" name="直線矢印コネクタ 142"/>
          <p:cNvCxnSpPr/>
          <p:nvPr/>
        </p:nvCxnSpPr>
        <p:spPr>
          <a:xfrm flipH="1">
            <a:off x="3350177" y="5265332"/>
            <a:ext cx="1286386" cy="0"/>
          </a:xfrm>
          <a:prstGeom prst="straightConnector1">
            <a:avLst/>
          </a:prstGeom>
          <a:ln w="38100" cap="sq">
            <a:solidFill>
              <a:srgbClr val="00B050"/>
            </a:solidFill>
            <a:miter lim="800000"/>
            <a:tailEnd type="arrow" w="sm" len="sm"/>
          </a:ln>
        </p:spPr>
        <p:style>
          <a:lnRef idx="1">
            <a:schemeClr val="accent1"/>
          </a:lnRef>
          <a:fillRef idx="0">
            <a:schemeClr val="accent1"/>
          </a:fillRef>
          <a:effectRef idx="0">
            <a:schemeClr val="accent1"/>
          </a:effectRef>
          <a:fontRef idx="minor">
            <a:schemeClr val="tx1"/>
          </a:fontRef>
        </p:style>
      </p:cxnSp>
      <p:grpSp>
        <p:nvGrpSpPr>
          <p:cNvPr id="144" name="グループ化 143"/>
          <p:cNvGrpSpPr/>
          <p:nvPr/>
        </p:nvGrpSpPr>
        <p:grpSpPr>
          <a:xfrm>
            <a:off x="4444298" y="2059548"/>
            <a:ext cx="631251" cy="1597608"/>
            <a:chOff x="3132148" y="1672216"/>
            <a:chExt cx="631251" cy="1597608"/>
          </a:xfrm>
        </p:grpSpPr>
        <p:pic>
          <p:nvPicPr>
            <p:cNvPr id="145" name="図 144"/>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3403329" y="1782140"/>
              <a:ext cx="88889" cy="939683"/>
            </a:xfrm>
            <a:prstGeom prst="rect">
              <a:avLst/>
            </a:prstGeom>
          </p:spPr>
        </p:pic>
        <p:sp>
          <p:nvSpPr>
            <p:cNvPr id="146" name="正方形/長方形 145"/>
            <p:cNvSpPr/>
            <p:nvPr/>
          </p:nvSpPr>
          <p:spPr>
            <a:xfrm rot="5400000">
              <a:off x="3384837" y="1562942"/>
              <a:ext cx="125872" cy="34442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ja-JP" altLang="en-US" dirty="0"/>
            </a:p>
          </p:txBody>
        </p:sp>
        <p:grpSp>
          <p:nvGrpSpPr>
            <p:cNvPr id="147" name="グループ化 79"/>
            <p:cNvGrpSpPr>
              <a:grpSpLocks/>
            </p:cNvGrpSpPr>
            <p:nvPr/>
          </p:nvGrpSpPr>
          <p:grpSpPr bwMode="auto">
            <a:xfrm>
              <a:off x="3132148" y="2042917"/>
              <a:ext cx="631251" cy="1226907"/>
              <a:chOff x="4420855" y="2072254"/>
              <a:chExt cx="724217" cy="1408513"/>
            </a:xfrm>
          </p:grpSpPr>
          <p:sp>
            <p:nvSpPr>
              <p:cNvPr id="148" name="正方形/長方形 147"/>
              <p:cNvSpPr/>
              <p:nvPr/>
            </p:nvSpPr>
            <p:spPr>
              <a:xfrm>
                <a:off x="4420855" y="2072254"/>
                <a:ext cx="720462" cy="1379930"/>
              </a:xfrm>
              <a:prstGeom prst="rect">
                <a:avLst/>
              </a:prstGeom>
              <a:solidFill>
                <a:schemeClr val="bg1">
                  <a:lumMod val="95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pPr>
                <a:endParaRPr lang="ja-JP" altLang="en-US" dirty="0"/>
              </a:p>
            </p:txBody>
          </p:sp>
          <p:grpSp>
            <p:nvGrpSpPr>
              <p:cNvPr id="149" name="グループ化 81"/>
              <p:cNvGrpSpPr>
                <a:grpSpLocks/>
              </p:cNvGrpSpPr>
              <p:nvPr/>
            </p:nvGrpSpPr>
            <p:grpSpPr bwMode="auto">
              <a:xfrm>
                <a:off x="4424610" y="2126244"/>
                <a:ext cx="720462" cy="1354523"/>
                <a:chOff x="3055271" y="1916794"/>
                <a:chExt cx="720462" cy="1354523"/>
              </a:xfrm>
            </p:grpSpPr>
            <p:sp>
              <p:nvSpPr>
                <p:cNvPr id="150" name="円/楕円 149"/>
                <p:cNvSpPr/>
                <p:nvPr/>
              </p:nvSpPr>
              <p:spPr>
                <a:xfrm>
                  <a:off x="3229251" y="1916794"/>
                  <a:ext cx="366579" cy="365229"/>
                </a:xfrm>
                <a:prstGeom prst="ellipse">
                  <a:avLst/>
                </a:prstGeom>
                <a:solidFill>
                  <a:srgbClr val="FFECD9"/>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pPr>
                  <a:endParaRPr lang="ja-JP" altLang="en-US" dirty="0"/>
                </a:p>
              </p:txBody>
            </p:sp>
            <p:sp>
              <p:nvSpPr>
                <p:cNvPr id="151" name="正方形/長方形 150"/>
                <p:cNvSpPr/>
                <p:nvPr/>
              </p:nvSpPr>
              <p:spPr>
                <a:xfrm>
                  <a:off x="3055271" y="2282023"/>
                  <a:ext cx="720462" cy="989294"/>
                </a:xfrm>
                <a:prstGeom prst="rect">
                  <a:avLst/>
                </a:prstGeom>
                <a:solidFill>
                  <a:srgbClr val="5F9BCD"/>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pPr>
                  <a:endParaRPr lang="ja-JP" altLang="en-US" dirty="0"/>
                </a:p>
              </p:txBody>
            </p:sp>
          </p:grpSp>
        </p:grpSp>
      </p:grpSp>
      <p:grpSp>
        <p:nvGrpSpPr>
          <p:cNvPr id="152" name="グループ化 151"/>
          <p:cNvGrpSpPr/>
          <p:nvPr/>
        </p:nvGrpSpPr>
        <p:grpSpPr>
          <a:xfrm>
            <a:off x="4444298" y="3853842"/>
            <a:ext cx="631251" cy="1597608"/>
            <a:chOff x="3132148" y="3466510"/>
            <a:chExt cx="631251" cy="1597608"/>
          </a:xfrm>
        </p:grpSpPr>
        <p:pic>
          <p:nvPicPr>
            <p:cNvPr id="153" name="図 152"/>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3403329" y="4014511"/>
              <a:ext cx="88889" cy="939683"/>
            </a:xfrm>
            <a:prstGeom prst="rect">
              <a:avLst/>
            </a:prstGeom>
          </p:spPr>
        </p:pic>
        <p:sp>
          <p:nvSpPr>
            <p:cNvPr id="154" name="正方形/長方形 153"/>
            <p:cNvSpPr/>
            <p:nvPr/>
          </p:nvSpPr>
          <p:spPr>
            <a:xfrm rot="16200000">
              <a:off x="3384838" y="4828972"/>
              <a:ext cx="125872" cy="34442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ja-JP" altLang="en-US" dirty="0"/>
            </a:p>
          </p:txBody>
        </p:sp>
        <p:grpSp>
          <p:nvGrpSpPr>
            <p:cNvPr id="155" name="グループ化 79"/>
            <p:cNvGrpSpPr>
              <a:grpSpLocks/>
            </p:cNvGrpSpPr>
            <p:nvPr/>
          </p:nvGrpSpPr>
          <p:grpSpPr bwMode="auto">
            <a:xfrm rot="10800000">
              <a:off x="3132148" y="3466510"/>
              <a:ext cx="631251" cy="1226907"/>
              <a:chOff x="4420855" y="2072254"/>
              <a:chExt cx="724217" cy="1408513"/>
            </a:xfrm>
          </p:grpSpPr>
          <p:sp>
            <p:nvSpPr>
              <p:cNvPr id="156" name="正方形/長方形 155"/>
              <p:cNvSpPr/>
              <p:nvPr/>
            </p:nvSpPr>
            <p:spPr>
              <a:xfrm>
                <a:off x="4420855" y="2072254"/>
                <a:ext cx="720462" cy="1379930"/>
              </a:xfrm>
              <a:prstGeom prst="rect">
                <a:avLst/>
              </a:prstGeom>
              <a:solidFill>
                <a:schemeClr val="bg1">
                  <a:lumMod val="95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pPr>
                <a:endParaRPr lang="ja-JP" altLang="en-US" dirty="0"/>
              </a:p>
            </p:txBody>
          </p:sp>
          <p:grpSp>
            <p:nvGrpSpPr>
              <p:cNvPr id="157" name="グループ化 81"/>
              <p:cNvGrpSpPr>
                <a:grpSpLocks/>
              </p:cNvGrpSpPr>
              <p:nvPr/>
            </p:nvGrpSpPr>
            <p:grpSpPr bwMode="auto">
              <a:xfrm>
                <a:off x="4424610" y="2126244"/>
                <a:ext cx="720462" cy="1354523"/>
                <a:chOff x="3055271" y="1916794"/>
                <a:chExt cx="720462" cy="1354523"/>
              </a:xfrm>
            </p:grpSpPr>
            <p:sp>
              <p:nvSpPr>
                <p:cNvPr id="158" name="円/楕円 157"/>
                <p:cNvSpPr/>
                <p:nvPr/>
              </p:nvSpPr>
              <p:spPr>
                <a:xfrm>
                  <a:off x="3229251" y="1916794"/>
                  <a:ext cx="366579" cy="365229"/>
                </a:xfrm>
                <a:prstGeom prst="ellipse">
                  <a:avLst/>
                </a:prstGeom>
                <a:solidFill>
                  <a:srgbClr val="FFECD9"/>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pPr>
                  <a:endParaRPr lang="ja-JP" altLang="en-US" dirty="0"/>
                </a:p>
              </p:txBody>
            </p:sp>
            <p:sp>
              <p:nvSpPr>
                <p:cNvPr id="159" name="正方形/長方形 158"/>
                <p:cNvSpPr/>
                <p:nvPr/>
              </p:nvSpPr>
              <p:spPr>
                <a:xfrm>
                  <a:off x="3055271" y="2282023"/>
                  <a:ext cx="720462" cy="989294"/>
                </a:xfrm>
                <a:prstGeom prst="rect">
                  <a:avLst/>
                </a:prstGeom>
                <a:solidFill>
                  <a:srgbClr val="5F9BCD"/>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pPr>
                  <a:endParaRPr lang="ja-JP" altLang="en-US" dirty="0"/>
                </a:p>
              </p:txBody>
            </p:sp>
          </p:grpSp>
        </p:grpSp>
      </p:grpSp>
      <p:sp>
        <p:nvSpPr>
          <p:cNvPr id="4" name="スライド番号プレースホルダー 3"/>
          <p:cNvSpPr>
            <a:spLocks noGrp="1"/>
          </p:cNvSpPr>
          <p:nvPr>
            <p:ph type="sldNum" sz="quarter" idx="4"/>
          </p:nvPr>
        </p:nvSpPr>
        <p:spPr/>
        <p:txBody>
          <a:bodyPr/>
          <a:lstStyle/>
          <a:p>
            <a:r>
              <a:rPr lang="en-US" altLang="ja-JP"/>
              <a:t> </a:t>
            </a:r>
            <a:fld id="{90E175E1-062F-4F25-BA66-D77C2BA6B6E9}" type="slidenum">
              <a:rPr lang="ja-JP" altLang="en-US" smtClean="0"/>
              <a:pPr/>
              <a:t>45</a:t>
            </a:fld>
            <a:r>
              <a:rPr lang="en-US" altLang="ja-JP"/>
              <a:t> </a:t>
            </a:r>
            <a:endParaRPr lang="ja-JP" altLang="en-US" dirty="0"/>
          </a:p>
        </p:txBody>
      </p:sp>
      <p:sp>
        <p:nvSpPr>
          <p:cNvPr id="79" name="タイトル 9"/>
          <p:cNvSpPr>
            <a:spLocks noGrp="1"/>
          </p:cNvSpPr>
          <p:nvPr>
            <p:ph type="title"/>
          </p:nvPr>
        </p:nvSpPr>
        <p:spPr>
          <a:xfrm>
            <a:off x="467544" y="312519"/>
            <a:ext cx="8214084" cy="1028249"/>
          </a:xfrm>
        </p:spPr>
        <p:txBody>
          <a:bodyPr/>
          <a:lstStyle/>
          <a:p>
            <a:pPr>
              <a:lnSpc>
                <a:spcPct val="90000"/>
              </a:lnSpc>
            </a:pPr>
            <a:r>
              <a:rPr lang="ja-JP" altLang="en-US" dirty="0">
                <a:solidFill>
                  <a:schemeClr val="accent1">
                    <a:lumMod val="75000"/>
                  </a:schemeClr>
                </a:solidFill>
                <a:latin typeface="HGP創英角ｺﾞｼｯｸUB" pitchFamily="50" charset="-128"/>
                <a:ea typeface="HGP創英角ｺﾞｼｯｸUB" pitchFamily="50" charset="-128"/>
                <a:cs typeface="Arial" pitchFamily="34" charset="0"/>
              </a:rPr>
              <a:t>「大病院」</a:t>
            </a:r>
            <a:br>
              <a:rPr lang="en-US" altLang="ja-JP" dirty="0">
                <a:solidFill>
                  <a:schemeClr val="accent1">
                    <a:lumMod val="75000"/>
                  </a:schemeClr>
                </a:solidFill>
                <a:latin typeface="HGP創英角ｺﾞｼｯｸUB" pitchFamily="50" charset="-128"/>
                <a:ea typeface="HGP創英角ｺﾞｼｯｸUB" pitchFamily="50" charset="-128"/>
                <a:cs typeface="Arial" pitchFamily="34" charset="0"/>
              </a:rPr>
            </a:br>
            <a:r>
              <a:rPr lang="ja-JP" altLang="en-US" dirty="0">
                <a:solidFill>
                  <a:schemeClr val="accent1">
                    <a:lumMod val="75000"/>
                  </a:schemeClr>
                </a:solidFill>
                <a:latin typeface="HGP創英角ｺﾞｼｯｸUB" pitchFamily="50" charset="-128"/>
                <a:ea typeface="HGP創英角ｺﾞｼｯｸUB" pitchFamily="50" charset="-128"/>
                <a:cs typeface="Arial" pitchFamily="34" charset="0"/>
              </a:rPr>
              <a:t>　　　 　　通常の酸素供給システム</a:t>
            </a:r>
            <a:endParaRPr kumimoji="1" lang="ja-JP" altLang="en-US" dirty="0">
              <a:solidFill>
                <a:schemeClr val="accent1">
                  <a:lumMod val="75000"/>
                </a:schemeClr>
              </a:solidFill>
              <a:latin typeface="HGP創英角ｺﾞｼｯｸUB" pitchFamily="50" charset="-128"/>
              <a:ea typeface="HGP創英角ｺﾞｼｯｸUB" pitchFamily="50" charset="-128"/>
            </a:endParaRPr>
          </a:p>
        </p:txBody>
      </p:sp>
      <p:grpSp>
        <p:nvGrpSpPr>
          <p:cNvPr id="6" name="グループ化 5"/>
          <p:cNvGrpSpPr/>
          <p:nvPr/>
        </p:nvGrpSpPr>
        <p:grpSpPr>
          <a:xfrm>
            <a:off x="5799401" y="1664804"/>
            <a:ext cx="2577789" cy="4581219"/>
            <a:chOff x="5799401" y="1664804"/>
            <a:chExt cx="2577789" cy="4581219"/>
          </a:xfrm>
        </p:grpSpPr>
        <p:grpSp>
          <p:nvGrpSpPr>
            <p:cNvPr id="5" name="グループ化 4"/>
            <p:cNvGrpSpPr/>
            <p:nvPr/>
          </p:nvGrpSpPr>
          <p:grpSpPr>
            <a:xfrm>
              <a:off x="5799401" y="3455028"/>
              <a:ext cx="1847587" cy="1514211"/>
              <a:chOff x="5799401" y="3455028"/>
              <a:chExt cx="1847587" cy="1514211"/>
            </a:xfrm>
          </p:grpSpPr>
          <p:cxnSp>
            <p:nvCxnSpPr>
              <p:cNvPr id="75" name="直線矢印コネクタ 74"/>
              <p:cNvCxnSpPr/>
              <p:nvPr/>
            </p:nvCxnSpPr>
            <p:spPr>
              <a:xfrm flipH="1">
                <a:off x="5799401" y="4969239"/>
                <a:ext cx="1847587" cy="0"/>
              </a:xfrm>
              <a:prstGeom prst="straightConnector1">
                <a:avLst/>
              </a:prstGeom>
              <a:ln w="38100">
                <a:solidFill>
                  <a:srgbClr val="00B050"/>
                </a:solidFill>
                <a:tailEnd type="arrow" w="sm" len="sm"/>
              </a:ln>
            </p:spPr>
            <p:style>
              <a:lnRef idx="1">
                <a:schemeClr val="accent1"/>
              </a:lnRef>
              <a:fillRef idx="0">
                <a:schemeClr val="accent1"/>
              </a:fillRef>
              <a:effectRef idx="0">
                <a:schemeClr val="accent1"/>
              </a:effectRef>
              <a:fontRef idx="minor">
                <a:schemeClr val="tx1"/>
              </a:fontRef>
            </p:style>
          </p:cxnSp>
          <p:cxnSp>
            <p:nvCxnSpPr>
              <p:cNvPr id="76" name="直線コネクタ 75"/>
              <p:cNvCxnSpPr/>
              <p:nvPr/>
            </p:nvCxnSpPr>
            <p:spPr>
              <a:xfrm>
                <a:off x="7646985" y="3455028"/>
                <a:ext cx="0" cy="1509775"/>
              </a:xfrm>
              <a:prstGeom prst="line">
                <a:avLst/>
              </a:prstGeom>
              <a:ln w="38100" cap="sq">
                <a:solidFill>
                  <a:srgbClr val="00B050"/>
                </a:solidFill>
                <a:bevel/>
              </a:ln>
            </p:spPr>
            <p:style>
              <a:lnRef idx="1">
                <a:schemeClr val="accent1"/>
              </a:lnRef>
              <a:fillRef idx="0">
                <a:schemeClr val="accent1"/>
              </a:fillRef>
              <a:effectRef idx="0">
                <a:schemeClr val="accent1"/>
              </a:effectRef>
              <a:fontRef idx="minor">
                <a:schemeClr val="tx1"/>
              </a:fontRef>
            </p:style>
          </p:cxnSp>
        </p:grpSp>
        <p:grpSp>
          <p:nvGrpSpPr>
            <p:cNvPr id="2" name="グループ化 1"/>
            <p:cNvGrpSpPr/>
            <p:nvPr/>
          </p:nvGrpSpPr>
          <p:grpSpPr>
            <a:xfrm>
              <a:off x="6000925" y="1664804"/>
              <a:ext cx="2376265" cy="4581219"/>
              <a:chOff x="6000925" y="1664804"/>
              <a:chExt cx="2376265" cy="4581219"/>
            </a:xfrm>
          </p:grpSpPr>
          <p:sp>
            <p:nvSpPr>
              <p:cNvPr id="80" name="Freeform 5"/>
              <p:cNvSpPr>
                <a:spLocks/>
              </p:cNvSpPr>
              <p:nvPr/>
            </p:nvSpPr>
            <p:spPr bwMode="auto">
              <a:xfrm>
                <a:off x="6000925" y="3574176"/>
                <a:ext cx="1908185" cy="1735138"/>
              </a:xfrm>
              <a:custGeom>
                <a:avLst/>
                <a:gdLst>
                  <a:gd name="T0" fmla="*/ 3903 w 3903"/>
                  <a:gd name="T1" fmla="*/ 0 h 312"/>
                  <a:gd name="T2" fmla="*/ 3903 w 3903"/>
                  <a:gd name="T3" fmla="*/ 312 h 312"/>
                  <a:gd name="T4" fmla="*/ 0 w 3903"/>
                  <a:gd name="T5" fmla="*/ 312 h 312"/>
                </a:gdLst>
                <a:ahLst/>
                <a:cxnLst>
                  <a:cxn ang="0">
                    <a:pos x="T0" y="T1"/>
                  </a:cxn>
                  <a:cxn ang="0">
                    <a:pos x="T2" y="T3"/>
                  </a:cxn>
                  <a:cxn ang="0">
                    <a:pos x="T4" y="T5"/>
                  </a:cxn>
                </a:cxnLst>
                <a:rect l="0" t="0" r="r" b="b"/>
                <a:pathLst>
                  <a:path w="3903" h="312">
                    <a:moveTo>
                      <a:pt x="3903" y="0"/>
                    </a:moveTo>
                    <a:lnTo>
                      <a:pt x="3903" y="312"/>
                    </a:lnTo>
                    <a:lnTo>
                      <a:pt x="0" y="312"/>
                    </a:lnTo>
                  </a:path>
                </a:pathLst>
              </a:custGeom>
              <a:noFill/>
              <a:ln w="127000" cap="flat">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ja-JP" altLang="en-US"/>
              </a:p>
            </p:txBody>
          </p:sp>
          <p:grpSp>
            <p:nvGrpSpPr>
              <p:cNvPr id="66" name="グループ化 65"/>
              <p:cNvGrpSpPr/>
              <p:nvPr/>
            </p:nvGrpSpPr>
            <p:grpSpPr>
              <a:xfrm>
                <a:off x="7316740" y="1664804"/>
                <a:ext cx="1060450" cy="2101579"/>
                <a:chOff x="7972426" y="947739"/>
                <a:chExt cx="1060450" cy="2101579"/>
              </a:xfrm>
            </p:grpSpPr>
            <p:grpSp>
              <p:nvGrpSpPr>
                <p:cNvPr id="67" name="グループ化 66"/>
                <p:cNvGrpSpPr/>
                <p:nvPr/>
              </p:nvGrpSpPr>
              <p:grpSpPr>
                <a:xfrm>
                  <a:off x="7972426" y="947739"/>
                  <a:ext cx="1060450" cy="2101579"/>
                  <a:chOff x="7972426" y="947739"/>
                  <a:chExt cx="1060450" cy="2101579"/>
                </a:xfrm>
              </p:grpSpPr>
              <p:sp>
                <p:nvSpPr>
                  <p:cNvPr id="84" name="Rectangle 6"/>
                  <p:cNvSpPr>
                    <a:spLocks noChangeArrowheads="1"/>
                  </p:cNvSpPr>
                  <p:nvPr/>
                </p:nvSpPr>
                <p:spPr bwMode="auto">
                  <a:xfrm>
                    <a:off x="7972426" y="2739227"/>
                    <a:ext cx="90488" cy="310091"/>
                  </a:xfrm>
                  <a:prstGeom prst="rect">
                    <a:avLst/>
                  </a:prstGeom>
                  <a:solidFill>
                    <a:srgbClr val="FFFFFF"/>
                  </a:solidFill>
                  <a:ln w="25400" cap="flat" cmpd="sng">
                    <a:solidFill>
                      <a:schemeClr val="tx2">
                        <a:lumMod val="65000"/>
                        <a:lumOff val="35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94" name="Rectangle 7"/>
                  <p:cNvSpPr>
                    <a:spLocks noChangeArrowheads="1"/>
                  </p:cNvSpPr>
                  <p:nvPr/>
                </p:nvSpPr>
                <p:spPr bwMode="auto">
                  <a:xfrm>
                    <a:off x="8939213" y="2739227"/>
                    <a:ext cx="88105" cy="310091"/>
                  </a:xfrm>
                  <a:prstGeom prst="rect">
                    <a:avLst/>
                  </a:prstGeom>
                  <a:solidFill>
                    <a:srgbClr val="FFFFFF"/>
                  </a:solidFill>
                  <a:ln w="25400" cap="flat" cmpd="sng">
                    <a:solidFill>
                      <a:schemeClr val="tx2">
                        <a:lumMod val="65000"/>
                        <a:lumOff val="35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95" name="Freeform 8"/>
                  <p:cNvSpPr>
                    <a:spLocks/>
                  </p:cNvSpPr>
                  <p:nvPr/>
                </p:nvSpPr>
                <p:spPr bwMode="auto">
                  <a:xfrm>
                    <a:off x="7972426" y="947739"/>
                    <a:ext cx="1060450" cy="1962798"/>
                  </a:xfrm>
                  <a:custGeom>
                    <a:avLst/>
                    <a:gdLst>
                      <a:gd name="T0" fmla="*/ 283 w 283"/>
                      <a:gd name="T1" fmla="*/ 40 h 555"/>
                      <a:gd name="T2" fmla="*/ 141 w 283"/>
                      <a:gd name="T3" fmla="*/ 0 h 555"/>
                      <a:gd name="T4" fmla="*/ 0 w 283"/>
                      <a:gd name="T5" fmla="*/ 40 h 555"/>
                      <a:gd name="T6" fmla="*/ 0 w 283"/>
                      <a:gd name="T7" fmla="*/ 40 h 555"/>
                      <a:gd name="T8" fmla="*/ 0 w 283"/>
                      <a:gd name="T9" fmla="*/ 40 h 555"/>
                      <a:gd name="T10" fmla="*/ 0 w 283"/>
                      <a:gd name="T11" fmla="*/ 516 h 555"/>
                      <a:gd name="T12" fmla="*/ 141 w 283"/>
                      <a:gd name="T13" fmla="*/ 555 h 555"/>
                      <a:gd name="T14" fmla="*/ 283 w 283"/>
                      <a:gd name="T15" fmla="*/ 516 h 555"/>
                      <a:gd name="T16" fmla="*/ 283 w 283"/>
                      <a:gd name="T17" fmla="*/ 40 h 555"/>
                      <a:gd name="T18" fmla="*/ 283 w 283"/>
                      <a:gd name="T19" fmla="*/ 40 h 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3" h="555">
                        <a:moveTo>
                          <a:pt x="283" y="40"/>
                        </a:moveTo>
                        <a:cubicBezTo>
                          <a:pt x="283" y="18"/>
                          <a:pt x="220" y="0"/>
                          <a:pt x="141" y="0"/>
                        </a:cubicBezTo>
                        <a:cubicBezTo>
                          <a:pt x="63" y="0"/>
                          <a:pt x="0" y="18"/>
                          <a:pt x="0" y="40"/>
                        </a:cubicBezTo>
                        <a:cubicBezTo>
                          <a:pt x="0" y="40"/>
                          <a:pt x="0" y="40"/>
                          <a:pt x="0" y="40"/>
                        </a:cubicBezTo>
                        <a:cubicBezTo>
                          <a:pt x="0" y="40"/>
                          <a:pt x="0" y="40"/>
                          <a:pt x="0" y="40"/>
                        </a:cubicBezTo>
                        <a:cubicBezTo>
                          <a:pt x="0" y="516"/>
                          <a:pt x="0" y="516"/>
                          <a:pt x="0" y="516"/>
                        </a:cubicBezTo>
                        <a:cubicBezTo>
                          <a:pt x="0" y="538"/>
                          <a:pt x="63" y="555"/>
                          <a:pt x="141" y="555"/>
                        </a:cubicBezTo>
                        <a:cubicBezTo>
                          <a:pt x="220" y="555"/>
                          <a:pt x="283" y="538"/>
                          <a:pt x="283" y="516"/>
                        </a:cubicBezTo>
                        <a:cubicBezTo>
                          <a:pt x="283" y="40"/>
                          <a:pt x="283" y="40"/>
                          <a:pt x="283" y="40"/>
                        </a:cubicBezTo>
                        <a:cubicBezTo>
                          <a:pt x="283" y="40"/>
                          <a:pt x="283" y="40"/>
                          <a:pt x="283" y="40"/>
                        </a:cubicBezTo>
                        <a:close/>
                      </a:path>
                    </a:pathLst>
                  </a:custGeom>
                  <a:solidFill>
                    <a:srgbClr val="FFFFFF"/>
                  </a:solidFill>
                  <a:ln w="25400" cap="flat" cmpd="sng">
                    <a:solidFill>
                      <a:schemeClr val="tx2">
                        <a:lumMod val="65000"/>
                        <a:lumOff val="35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ja-JP" altLang="en-US"/>
                  </a:p>
                </p:txBody>
              </p:sp>
            </p:grpSp>
            <p:sp>
              <p:nvSpPr>
                <p:cNvPr id="82" name="正方形/長方形 81"/>
                <p:cNvSpPr/>
                <p:nvPr/>
              </p:nvSpPr>
              <p:spPr bwMode="auto">
                <a:xfrm>
                  <a:off x="8089445" y="1588047"/>
                  <a:ext cx="826413" cy="710486"/>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ja-JP" altLang="en-US" sz="2000" dirty="0">
                      <a:solidFill>
                        <a:schemeClr val="tx1"/>
                      </a:solidFill>
                      <a:latin typeface="Arial" charset="0"/>
                      <a:ea typeface="HGS創英角ｺﾞｼｯｸUB" pitchFamily="50" charset="-128"/>
                    </a:rPr>
                    <a:t>液体</a:t>
                  </a:r>
                  <a:endParaRPr lang="en-US" altLang="ja-JP" sz="2000" dirty="0">
                    <a:solidFill>
                      <a:schemeClr val="tx1"/>
                    </a:solidFill>
                    <a:latin typeface="Arial" charset="0"/>
                    <a:ea typeface="HGS創英角ｺﾞｼｯｸUB" pitchFamily="50" charset="-128"/>
                  </a:endParaRPr>
                </a:p>
                <a:p>
                  <a:pPr algn="ctr" eaLnBrk="1" hangingPunct="1">
                    <a:defRPr/>
                  </a:pPr>
                  <a:r>
                    <a:rPr lang="ja-JP" altLang="en-US" sz="2000" dirty="0">
                      <a:solidFill>
                        <a:schemeClr val="tx1"/>
                      </a:solidFill>
                      <a:latin typeface="Arial" charset="0"/>
                      <a:ea typeface="HGS創英角ｺﾞｼｯｸUB" pitchFamily="50" charset="-128"/>
                    </a:rPr>
                    <a:t>酸素</a:t>
                  </a:r>
                </a:p>
              </p:txBody>
            </p:sp>
            <p:sp>
              <p:nvSpPr>
                <p:cNvPr id="83" name="テキスト ボックス 60"/>
                <p:cNvSpPr txBox="1">
                  <a:spLocks noChangeArrowheads="1"/>
                </p:cNvSpPr>
                <p:nvPr/>
              </p:nvSpPr>
              <p:spPr bwMode="auto">
                <a:xfrm flipH="1">
                  <a:off x="8017669" y="1065930"/>
                  <a:ext cx="100964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3200">
                      <a:solidFill>
                        <a:schemeClr val="tx1"/>
                      </a:solidFill>
                      <a:latin typeface="Calibri" pitchFamily="34" charset="0"/>
                      <a:ea typeface="ＭＳ Ｐゴシック" charset="-128"/>
                    </a:defRPr>
                  </a:lvl1pPr>
                  <a:lvl2pPr>
                    <a:defRPr kumimoji="1" sz="2800">
                      <a:solidFill>
                        <a:schemeClr val="tx1"/>
                      </a:solidFill>
                      <a:latin typeface="Calibri" pitchFamily="34" charset="0"/>
                      <a:ea typeface="ＭＳ Ｐゴシック" charset="-128"/>
                    </a:defRPr>
                  </a:lvl2pPr>
                  <a:lvl3pPr>
                    <a:defRPr kumimoji="1" sz="2400">
                      <a:solidFill>
                        <a:schemeClr val="tx1"/>
                      </a:solidFill>
                      <a:latin typeface="Calibri" pitchFamily="34" charset="0"/>
                      <a:ea typeface="ＭＳ Ｐゴシック" charset="-128"/>
                    </a:defRPr>
                  </a:lvl3pPr>
                  <a:lvl4pPr>
                    <a:defRPr kumimoji="1" sz="2000">
                      <a:solidFill>
                        <a:schemeClr val="tx1"/>
                      </a:solidFill>
                      <a:latin typeface="Calibri" pitchFamily="34" charset="0"/>
                      <a:ea typeface="ＭＳ Ｐゴシック" charset="-128"/>
                    </a:defRPr>
                  </a:lvl4pPr>
                  <a:lvl5pPr>
                    <a:defRPr kumimoji="1" sz="2000">
                      <a:solidFill>
                        <a:schemeClr val="tx1"/>
                      </a:solidFill>
                      <a:latin typeface="Calibri" pitchFamily="34" charset="0"/>
                      <a:ea typeface="ＭＳ Ｐゴシック" charset="-128"/>
                    </a:defRPr>
                  </a:lvl5pPr>
                  <a:lvl6pPr eaLnBrk="0" fontAlgn="base" hangingPunct="0">
                    <a:spcAft>
                      <a:spcPct val="0"/>
                    </a:spcAft>
                    <a:buFont typeface="Arial" charset="0"/>
                    <a:buChar char="»"/>
                    <a:defRPr kumimoji="1" sz="2000">
                      <a:solidFill>
                        <a:schemeClr val="tx1"/>
                      </a:solidFill>
                      <a:latin typeface="Calibri" pitchFamily="34" charset="0"/>
                      <a:ea typeface="ＭＳ Ｐゴシック" charset="-128"/>
                    </a:defRPr>
                  </a:lvl6pPr>
                  <a:lvl7pPr eaLnBrk="0" fontAlgn="base" hangingPunct="0">
                    <a:spcAft>
                      <a:spcPct val="0"/>
                    </a:spcAft>
                    <a:buFont typeface="Arial" charset="0"/>
                    <a:buChar char="»"/>
                    <a:defRPr kumimoji="1" sz="2000">
                      <a:solidFill>
                        <a:schemeClr val="tx1"/>
                      </a:solidFill>
                      <a:latin typeface="Calibri" pitchFamily="34" charset="0"/>
                      <a:ea typeface="ＭＳ Ｐゴシック" charset="-128"/>
                    </a:defRPr>
                  </a:lvl7pPr>
                  <a:lvl8pPr eaLnBrk="0" fontAlgn="base" hangingPunct="0">
                    <a:spcAft>
                      <a:spcPct val="0"/>
                    </a:spcAft>
                    <a:buFont typeface="Arial" charset="0"/>
                    <a:buChar char="»"/>
                    <a:defRPr kumimoji="1" sz="2000">
                      <a:solidFill>
                        <a:schemeClr val="tx1"/>
                      </a:solidFill>
                      <a:latin typeface="Calibri" pitchFamily="34" charset="0"/>
                      <a:ea typeface="ＭＳ Ｐゴシック" charset="-128"/>
                    </a:defRPr>
                  </a:lvl8pPr>
                  <a:lvl9pPr eaLnBrk="0" fontAlgn="base" hangingPunct="0">
                    <a:spcAft>
                      <a:spcPct val="0"/>
                    </a:spcAft>
                    <a:buFont typeface="Arial" charset="0"/>
                    <a:buChar char="»"/>
                    <a:defRPr kumimoji="1" sz="2000">
                      <a:solidFill>
                        <a:schemeClr val="tx1"/>
                      </a:solidFill>
                      <a:latin typeface="Calibri" pitchFamily="34" charset="0"/>
                      <a:ea typeface="ＭＳ Ｐゴシック" charset="-128"/>
                    </a:defRPr>
                  </a:lvl9pPr>
                </a:lstStyle>
                <a:p>
                  <a:pPr algn="ctr" eaLnBrk="1" hangingPunct="1"/>
                  <a:r>
                    <a:rPr lang="en-US" altLang="ja-JP" sz="1800" b="1" dirty="0">
                      <a:latin typeface="HGP創英角ｺﾞｼｯｸUB" pitchFamily="50" charset="-128"/>
                      <a:ea typeface="HGP創英角ｺﾞｼｯｸUB" pitchFamily="50" charset="-128"/>
                    </a:rPr>
                    <a:t>-</a:t>
                  </a:r>
                  <a:r>
                    <a:rPr lang="en-US" altLang="ja-JP" sz="1800" b="1" dirty="0">
                      <a:latin typeface="Arial" pitchFamily="34" charset="0"/>
                      <a:ea typeface="HGP創英角ｺﾞｼｯｸUB" pitchFamily="50" charset="-128"/>
                      <a:cs typeface="Arial" pitchFamily="34" charset="0"/>
                    </a:rPr>
                    <a:t>183</a:t>
                  </a:r>
                  <a:r>
                    <a:rPr lang="ja-JP" altLang="en-US" sz="1800" dirty="0">
                      <a:latin typeface="HGP創英角ｺﾞｼｯｸUB" pitchFamily="50" charset="-128"/>
                      <a:ea typeface="HGP創英角ｺﾞｼｯｸUB" pitchFamily="50" charset="-128"/>
                    </a:rPr>
                    <a:t>℃</a:t>
                  </a:r>
                </a:p>
              </p:txBody>
            </p:sp>
          </p:grpSp>
          <p:sp>
            <p:nvSpPr>
              <p:cNvPr id="56341" name="テキスト ボックス 75"/>
              <p:cNvSpPr txBox="1">
                <a:spLocks noChangeArrowheads="1"/>
              </p:cNvSpPr>
              <p:nvPr/>
            </p:nvSpPr>
            <p:spPr bwMode="auto">
              <a:xfrm>
                <a:off x="6216950" y="5661248"/>
                <a:ext cx="185058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3200">
                    <a:solidFill>
                      <a:schemeClr val="tx1"/>
                    </a:solidFill>
                    <a:latin typeface="Calibri" pitchFamily="34" charset="0"/>
                    <a:ea typeface="ＭＳ Ｐゴシック" charset="-128"/>
                  </a:defRPr>
                </a:lvl1pPr>
                <a:lvl2pPr>
                  <a:defRPr kumimoji="1" sz="2800">
                    <a:solidFill>
                      <a:schemeClr val="tx1"/>
                    </a:solidFill>
                    <a:latin typeface="Calibri" pitchFamily="34" charset="0"/>
                    <a:ea typeface="ＭＳ Ｐゴシック" charset="-128"/>
                  </a:defRPr>
                </a:lvl2pPr>
                <a:lvl3pPr>
                  <a:defRPr kumimoji="1" sz="2400">
                    <a:solidFill>
                      <a:schemeClr val="tx1"/>
                    </a:solidFill>
                    <a:latin typeface="Calibri" pitchFamily="34" charset="0"/>
                    <a:ea typeface="ＭＳ Ｐゴシック" charset="-128"/>
                  </a:defRPr>
                </a:lvl3pPr>
                <a:lvl4pPr>
                  <a:defRPr kumimoji="1" sz="2000">
                    <a:solidFill>
                      <a:schemeClr val="tx1"/>
                    </a:solidFill>
                    <a:latin typeface="Calibri" pitchFamily="34" charset="0"/>
                    <a:ea typeface="ＭＳ Ｐゴシック" charset="-128"/>
                  </a:defRPr>
                </a:lvl4pPr>
                <a:lvl5pPr>
                  <a:defRPr kumimoji="1" sz="2000">
                    <a:solidFill>
                      <a:schemeClr val="tx1"/>
                    </a:solidFill>
                    <a:latin typeface="Calibri" pitchFamily="34" charset="0"/>
                    <a:ea typeface="ＭＳ Ｐゴシック" charset="-128"/>
                  </a:defRPr>
                </a:lvl5pPr>
                <a:lvl6pPr eaLnBrk="0" fontAlgn="base" hangingPunct="0">
                  <a:spcAft>
                    <a:spcPct val="0"/>
                  </a:spcAft>
                  <a:buFont typeface="Arial" charset="0"/>
                  <a:buChar char="»"/>
                  <a:defRPr kumimoji="1" sz="2000">
                    <a:solidFill>
                      <a:schemeClr val="tx1"/>
                    </a:solidFill>
                    <a:latin typeface="Calibri" pitchFamily="34" charset="0"/>
                    <a:ea typeface="ＭＳ Ｐゴシック" charset="-128"/>
                  </a:defRPr>
                </a:lvl6pPr>
                <a:lvl7pPr eaLnBrk="0" fontAlgn="base" hangingPunct="0">
                  <a:spcAft>
                    <a:spcPct val="0"/>
                  </a:spcAft>
                  <a:buFont typeface="Arial" charset="0"/>
                  <a:buChar char="»"/>
                  <a:defRPr kumimoji="1" sz="2000">
                    <a:solidFill>
                      <a:schemeClr val="tx1"/>
                    </a:solidFill>
                    <a:latin typeface="Calibri" pitchFamily="34" charset="0"/>
                    <a:ea typeface="ＭＳ Ｐゴシック" charset="-128"/>
                  </a:defRPr>
                </a:lvl7pPr>
                <a:lvl8pPr eaLnBrk="0" fontAlgn="base" hangingPunct="0">
                  <a:spcAft>
                    <a:spcPct val="0"/>
                  </a:spcAft>
                  <a:buFont typeface="Arial" charset="0"/>
                  <a:buChar char="»"/>
                  <a:defRPr kumimoji="1" sz="2000">
                    <a:solidFill>
                      <a:schemeClr val="tx1"/>
                    </a:solidFill>
                    <a:latin typeface="Calibri" pitchFamily="34" charset="0"/>
                    <a:ea typeface="ＭＳ Ｐゴシック" charset="-128"/>
                  </a:defRPr>
                </a:lvl8pPr>
                <a:lvl9pPr eaLnBrk="0" fontAlgn="base" hangingPunct="0">
                  <a:spcAft>
                    <a:spcPct val="0"/>
                  </a:spcAft>
                  <a:buFont typeface="Arial" charset="0"/>
                  <a:buChar char="»"/>
                  <a:defRPr kumimoji="1" sz="2000">
                    <a:solidFill>
                      <a:schemeClr val="tx1"/>
                    </a:solidFill>
                    <a:latin typeface="Calibri" pitchFamily="34" charset="0"/>
                    <a:ea typeface="ＭＳ Ｐゴシック" charset="-128"/>
                  </a:defRPr>
                </a:lvl9pPr>
              </a:lstStyle>
              <a:p>
                <a:pPr algn="ctr" eaLnBrk="1" hangingPunct="1">
                  <a:defRPr/>
                </a:pPr>
                <a:r>
                  <a:rPr lang="ja-JP" altLang="en-US" sz="1600" dirty="0">
                    <a:latin typeface="HGP創英角ｺﾞｼｯｸUB" pitchFamily="50" charset="-128"/>
                    <a:ea typeface="HGP創英角ｺﾞｼｯｸUB" pitchFamily="50" charset="-128"/>
                  </a:rPr>
                  <a:t>シャットオフバルブ開放</a:t>
                </a:r>
              </a:p>
            </p:txBody>
          </p:sp>
          <p:grpSp>
            <p:nvGrpSpPr>
              <p:cNvPr id="11" name="グループ化 10"/>
              <p:cNvGrpSpPr/>
              <p:nvPr/>
            </p:nvGrpSpPr>
            <p:grpSpPr>
              <a:xfrm>
                <a:off x="6540986" y="4859654"/>
                <a:ext cx="1148400" cy="813600"/>
                <a:chOff x="6804248" y="4581128"/>
                <a:chExt cx="1148400" cy="813600"/>
              </a:xfrm>
            </p:grpSpPr>
            <p:sp>
              <p:nvSpPr>
                <p:cNvPr id="91" name="Rectangle 12"/>
                <p:cNvSpPr>
                  <a:spLocks noChangeArrowheads="1"/>
                </p:cNvSpPr>
                <p:nvPr/>
              </p:nvSpPr>
              <p:spPr bwMode="auto">
                <a:xfrm>
                  <a:off x="6804248" y="4581128"/>
                  <a:ext cx="1148400" cy="813600"/>
                </a:xfrm>
                <a:prstGeom prst="rect">
                  <a:avLst/>
                </a:prstGeom>
                <a:solidFill>
                  <a:schemeClr val="bg1"/>
                </a:solidFill>
                <a:ln w="12700">
                  <a:solidFill>
                    <a:srgbClr val="969696"/>
                  </a:solidFill>
                  <a:miter lim="800000"/>
                  <a:headEnd/>
                  <a:tailEnd/>
                </a:ln>
                <a:effectLst>
                  <a:outerShdw dist="35921" dir="2700000" algn="ctr" rotWithShape="0">
                    <a:schemeClr val="bg2">
                      <a:alpha val="50000"/>
                    </a:schemeClr>
                  </a:outerShdw>
                </a:effectLst>
              </p:spPr>
              <p:txBody>
                <a:bodyPr wrap="none" anchor="ctr"/>
                <a:lstStyle/>
                <a:p>
                  <a:pPr>
                    <a:defRPr/>
                  </a:pPr>
                  <a:endParaRPr lang="ja-JP" altLang="en-US"/>
                </a:p>
              </p:txBody>
            </p:sp>
            <p:pic>
              <p:nvPicPr>
                <p:cNvPr id="56352" name="図 10"/>
                <p:cNvPicPr>
                  <a:picLocks noChangeAspect="1"/>
                </p:cNvPicPr>
                <p:nvPr/>
              </p:nvPicPr>
              <p:blipFill>
                <a:blip r:embed="rId6" cstate="screen">
                  <a:extLst>
                    <a:ext uri="{BEBA8EAE-BF5A-486C-A8C5-ECC9F3942E4B}">
                      <a14:imgProps xmlns:a14="http://schemas.microsoft.com/office/drawing/2010/main">
                        <a14:imgLayer r:embed="rId7">
                          <a14:imgEffect>
                            <a14:brightnessContrast bright="20000"/>
                          </a14:imgEffect>
                        </a14:imgLayer>
                      </a14:imgProps>
                    </a:ext>
                    <a:ext uri="{28A0092B-C50C-407E-A947-70E740481C1C}">
                      <a14:useLocalDpi xmlns:a14="http://schemas.microsoft.com/office/drawing/2010/main"/>
                    </a:ext>
                  </a:extLst>
                </a:blip>
                <a:srcRect/>
                <a:stretch>
                  <a:fillRect/>
                </a:stretch>
              </p:blipFill>
              <p:spPr bwMode="auto">
                <a:xfrm>
                  <a:off x="6846888" y="4613275"/>
                  <a:ext cx="1077912" cy="74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grpSp>
      <p:pic>
        <p:nvPicPr>
          <p:cNvPr id="78" name="図 77">
            <a:extLst>
              <a:ext uri="{FF2B5EF4-FFF2-40B4-BE49-F238E27FC236}">
                <a16:creationId xmlns:a16="http://schemas.microsoft.com/office/drawing/2014/main" id="{DFFA2A00-D5B8-40E0-8C34-34345001CD33}"/>
              </a:ext>
            </a:extLst>
          </p:cNvPr>
          <p:cNvPicPr>
            <a:picLocks noChangeAspect="1"/>
          </p:cNvPicPr>
          <p:nvPr/>
        </p:nvPicPr>
        <p:blipFill>
          <a:blip r:embed="rId8"/>
          <a:stretch>
            <a:fillRect/>
          </a:stretch>
        </p:blipFill>
        <p:spPr>
          <a:xfrm>
            <a:off x="228690" y="6339256"/>
            <a:ext cx="4828450" cy="329213"/>
          </a:xfrm>
          <a:prstGeom prst="rect">
            <a:avLst/>
          </a:prstGeom>
        </p:spPr>
      </p:pic>
      <p:sp>
        <p:nvSpPr>
          <p:cNvPr id="88" name="テキスト ボックス 87">
            <a:extLst>
              <a:ext uri="{FF2B5EF4-FFF2-40B4-BE49-F238E27FC236}">
                <a16:creationId xmlns:a16="http://schemas.microsoft.com/office/drawing/2014/main" id="{96E59585-B8B2-44ED-8F75-07E3A9776D8F}"/>
              </a:ext>
            </a:extLst>
          </p:cNvPr>
          <p:cNvSpPr txBox="1"/>
          <p:nvPr/>
        </p:nvSpPr>
        <p:spPr>
          <a:xfrm>
            <a:off x="5105666" y="6367790"/>
            <a:ext cx="2886334" cy="261610"/>
          </a:xfrm>
          <a:prstGeom prst="rect">
            <a:avLst/>
          </a:prstGeom>
          <a:noFill/>
        </p:spPr>
        <p:txBody>
          <a:bodyPr wrap="square" rtlCol="0">
            <a:spAutoFit/>
          </a:bodyPr>
          <a:lstStyle/>
          <a:p>
            <a:pPr algn="l"/>
            <a:r>
              <a:rPr lang="ja-JP" altLang="en-US" sz="1100" dirty="0">
                <a:latin typeface="HGｺﾞｼｯｸM" panose="020B0609000000000000" pitchFamily="49" charset="-128"/>
                <a:ea typeface="HGｺﾞｼｯｸM" panose="020B0609000000000000" pitchFamily="49" charset="-128"/>
              </a:rPr>
              <a:t>写真提供（一社）日本産業・医療ガス協会</a:t>
            </a:r>
          </a:p>
        </p:txBody>
      </p:sp>
      <p:pic>
        <p:nvPicPr>
          <p:cNvPr id="7" name="日本医療ガス学会P45">
            <a:hlinkClick r:id="" action="ppaction://media"/>
            <a:extLst>
              <a:ext uri="{FF2B5EF4-FFF2-40B4-BE49-F238E27FC236}">
                <a16:creationId xmlns:a16="http://schemas.microsoft.com/office/drawing/2014/main" id="{E4CDEDAC-E691-4926-B1B8-62933D61A14A}"/>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9296400" y="-762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advClick="0" advTm="9000"/>
    </mc:Choice>
    <mc:Fallback xmlns="">
      <p:transition advClick="0" advTm="9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000"/>
                                  </p:stCondLst>
                                  <p:childTnLst>
                                    <p:cmd type="call" cmd="playFrom(0.0)">
                                      <p:cBhvr>
                                        <p:cTn id="6" dur="888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extLst>
    <p:ext uri="{E180D4A7-C9FB-4DFB-919C-405C955672EB}">
      <p14:showEvtLst xmlns:p14="http://schemas.microsoft.com/office/powerpoint/2010/main">
        <p14:playEvt time="14" objId="3"/>
        <p14:stopEvt time="9016" objId="3"/>
      </p14:showEvtLst>
    </p:ext>
  </p:extLs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4"/>
          </p:nvPr>
        </p:nvSpPr>
        <p:spPr/>
        <p:txBody>
          <a:bodyPr/>
          <a:lstStyle/>
          <a:p>
            <a:r>
              <a:rPr lang="en-US" altLang="ja-JP"/>
              <a:t> </a:t>
            </a:r>
            <a:fld id="{90E175E1-062F-4F25-BA66-D77C2BA6B6E9}" type="slidenum">
              <a:rPr lang="ja-JP" altLang="en-US" smtClean="0"/>
              <a:pPr/>
              <a:t>46</a:t>
            </a:fld>
            <a:r>
              <a:rPr lang="en-US" altLang="ja-JP"/>
              <a:t> </a:t>
            </a:r>
            <a:endParaRPr lang="ja-JP" altLang="en-US" dirty="0"/>
          </a:p>
        </p:txBody>
      </p:sp>
      <p:grpSp>
        <p:nvGrpSpPr>
          <p:cNvPr id="2" name="グループ化 1"/>
          <p:cNvGrpSpPr/>
          <p:nvPr/>
        </p:nvGrpSpPr>
        <p:grpSpPr>
          <a:xfrm>
            <a:off x="622037" y="1376772"/>
            <a:ext cx="8053651" cy="4618203"/>
            <a:chOff x="622037" y="1581553"/>
            <a:chExt cx="8053651" cy="4618203"/>
          </a:xfrm>
        </p:grpSpPr>
        <p:sp>
          <p:nvSpPr>
            <p:cNvPr id="13" name="正方形/長方形 12"/>
            <p:cNvSpPr/>
            <p:nvPr/>
          </p:nvSpPr>
          <p:spPr>
            <a:xfrm>
              <a:off x="622037" y="1662906"/>
              <a:ext cx="5593879" cy="4055574"/>
            </a:xfrm>
            <a:prstGeom prst="rect">
              <a:avLst/>
            </a:prstGeom>
            <a:solidFill>
              <a:schemeClr val="bg1"/>
            </a:solidFill>
            <a:ln w="63500">
              <a:solidFill>
                <a:srgbClr val="99663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ja-JP" altLang="en-US" dirty="0"/>
            </a:p>
          </p:txBody>
        </p:sp>
        <p:grpSp>
          <p:nvGrpSpPr>
            <p:cNvPr id="69" name="グループ化 68"/>
            <p:cNvGrpSpPr/>
            <p:nvPr/>
          </p:nvGrpSpPr>
          <p:grpSpPr>
            <a:xfrm>
              <a:off x="3348094" y="2245767"/>
              <a:ext cx="2425643" cy="3017667"/>
              <a:chOff x="3637019" y="1860333"/>
              <a:chExt cx="2425643" cy="3017667"/>
            </a:xfrm>
          </p:grpSpPr>
          <p:cxnSp>
            <p:nvCxnSpPr>
              <p:cNvPr id="70" name="直線矢印コネクタ 69"/>
              <p:cNvCxnSpPr/>
              <p:nvPr/>
            </p:nvCxnSpPr>
            <p:spPr>
              <a:xfrm flipH="1">
                <a:off x="3637020" y="4878000"/>
                <a:ext cx="2425642" cy="0"/>
              </a:xfrm>
              <a:prstGeom prst="straightConnector1">
                <a:avLst/>
              </a:prstGeom>
              <a:ln w="38100">
                <a:solidFill>
                  <a:srgbClr val="00B050"/>
                </a:solidFill>
                <a:miter lim="800000"/>
                <a:tailEnd type="arrow" w="sm" len="sm"/>
              </a:ln>
            </p:spPr>
            <p:style>
              <a:lnRef idx="1">
                <a:schemeClr val="accent1"/>
              </a:lnRef>
              <a:fillRef idx="0">
                <a:schemeClr val="accent1"/>
              </a:fillRef>
              <a:effectRef idx="0">
                <a:schemeClr val="accent1"/>
              </a:effectRef>
              <a:fontRef idx="minor">
                <a:schemeClr val="tx1"/>
              </a:fontRef>
            </p:style>
          </p:cxnSp>
          <p:cxnSp>
            <p:nvCxnSpPr>
              <p:cNvPr id="71" name="直線矢印コネクタ 70"/>
              <p:cNvCxnSpPr/>
              <p:nvPr/>
            </p:nvCxnSpPr>
            <p:spPr>
              <a:xfrm flipH="1">
                <a:off x="3637019" y="1860333"/>
                <a:ext cx="2425643" cy="0"/>
              </a:xfrm>
              <a:prstGeom prst="straightConnector1">
                <a:avLst/>
              </a:prstGeom>
              <a:ln w="38100">
                <a:solidFill>
                  <a:srgbClr val="00B050"/>
                </a:solidFill>
                <a:tailEnd type="arrow" w="sm" len="sm"/>
              </a:ln>
            </p:spPr>
            <p:style>
              <a:lnRef idx="1">
                <a:schemeClr val="accent1"/>
              </a:lnRef>
              <a:fillRef idx="0">
                <a:schemeClr val="accent1"/>
              </a:fillRef>
              <a:effectRef idx="0">
                <a:schemeClr val="accent1"/>
              </a:effectRef>
              <a:fontRef idx="minor">
                <a:schemeClr val="tx1"/>
              </a:fontRef>
            </p:style>
          </p:cxnSp>
          <p:cxnSp>
            <p:nvCxnSpPr>
              <p:cNvPr id="72" name="直線コネクタ 71"/>
              <p:cNvCxnSpPr/>
              <p:nvPr/>
            </p:nvCxnSpPr>
            <p:spPr>
              <a:xfrm>
                <a:off x="6062662" y="1860333"/>
                <a:ext cx="0" cy="3008827"/>
              </a:xfrm>
              <a:prstGeom prst="line">
                <a:avLst/>
              </a:prstGeom>
              <a:ln w="38100" cap="sq">
                <a:solidFill>
                  <a:srgbClr val="00B050"/>
                </a:solidFill>
                <a:bevel/>
              </a:ln>
            </p:spPr>
            <p:style>
              <a:lnRef idx="1">
                <a:schemeClr val="accent1"/>
              </a:lnRef>
              <a:fillRef idx="0">
                <a:schemeClr val="accent1"/>
              </a:fillRef>
              <a:effectRef idx="0">
                <a:schemeClr val="accent1"/>
              </a:effectRef>
              <a:fontRef idx="minor">
                <a:schemeClr val="tx1"/>
              </a:fontRef>
            </p:style>
          </p:cxnSp>
        </p:grpSp>
        <p:sp>
          <p:nvSpPr>
            <p:cNvPr id="64" name="Freeform 7"/>
            <p:cNvSpPr>
              <a:spLocks/>
            </p:cNvSpPr>
            <p:nvPr/>
          </p:nvSpPr>
          <p:spPr bwMode="auto">
            <a:xfrm rot="5400000">
              <a:off x="1773760" y="1307261"/>
              <a:ext cx="3506459" cy="4896543"/>
            </a:xfrm>
            <a:custGeom>
              <a:avLst/>
              <a:gdLst>
                <a:gd name="T0" fmla="*/ 1001 w 1001"/>
                <a:gd name="T1" fmla="*/ 170 h 170"/>
                <a:gd name="T2" fmla="*/ 1001 w 1001"/>
                <a:gd name="T3" fmla="*/ 0 h 170"/>
                <a:gd name="T4" fmla="*/ 0 w 1001"/>
                <a:gd name="T5" fmla="*/ 0 h 170"/>
                <a:gd name="T6" fmla="*/ 0 w 1001"/>
                <a:gd name="T7" fmla="*/ 170 h 170"/>
              </a:gdLst>
              <a:ahLst/>
              <a:cxnLst>
                <a:cxn ang="0">
                  <a:pos x="T0" y="T1"/>
                </a:cxn>
                <a:cxn ang="0">
                  <a:pos x="T2" y="T3"/>
                </a:cxn>
                <a:cxn ang="0">
                  <a:pos x="T4" y="T5"/>
                </a:cxn>
                <a:cxn ang="0">
                  <a:pos x="T6" y="T7"/>
                </a:cxn>
              </a:cxnLst>
              <a:rect l="0" t="0" r="r" b="b"/>
              <a:pathLst>
                <a:path w="1001" h="170">
                  <a:moveTo>
                    <a:pt x="1001" y="170"/>
                  </a:moveTo>
                  <a:lnTo>
                    <a:pt x="1001" y="0"/>
                  </a:lnTo>
                  <a:lnTo>
                    <a:pt x="0" y="0"/>
                  </a:lnTo>
                  <a:lnTo>
                    <a:pt x="0" y="170"/>
                  </a:lnTo>
                </a:path>
              </a:pathLst>
            </a:custGeom>
            <a:noFill/>
            <a:ln w="127000" cap="flat">
              <a:solidFill>
                <a:srgbClr val="FF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80" name="Freeform 5"/>
            <p:cNvSpPr>
              <a:spLocks/>
            </p:cNvSpPr>
            <p:nvPr/>
          </p:nvSpPr>
          <p:spPr bwMode="auto">
            <a:xfrm>
              <a:off x="5975262" y="3572278"/>
              <a:ext cx="1908185" cy="1735138"/>
            </a:xfrm>
            <a:custGeom>
              <a:avLst/>
              <a:gdLst>
                <a:gd name="T0" fmla="*/ 3903 w 3903"/>
                <a:gd name="T1" fmla="*/ 0 h 312"/>
                <a:gd name="T2" fmla="*/ 3903 w 3903"/>
                <a:gd name="T3" fmla="*/ 312 h 312"/>
                <a:gd name="T4" fmla="*/ 0 w 3903"/>
                <a:gd name="T5" fmla="*/ 312 h 312"/>
              </a:gdLst>
              <a:ahLst/>
              <a:cxnLst>
                <a:cxn ang="0">
                  <a:pos x="T0" y="T1"/>
                </a:cxn>
                <a:cxn ang="0">
                  <a:pos x="T2" y="T3"/>
                </a:cxn>
                <a:cxn ang="0">
                  <a:pos x="T4" y="T5"/>
                </a:cxn>
              </a:cxnLst>
              <a:rect l="0" t="0" r="r" b="b"/>
              <a:pathLst>
                <a:path w="3903" h="312">
                  <a:moveTo>
                    <a:pt x="3903" y="0"/>
                  </a:moveTo>
                  <a:lnTo>
                    <a:pt x="3903" y="312"/>
                  </a:lnTo>
                  <a:lnTo>
                    <a:pt x="0" y="312"/>
                  </a:lnTo>
                </a:path>
              </a:pathLst>
            </a:custGeom>
            <a:noFill/>
            <a:ln w="127000" cap="flat">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ja-JP" altLang="en-US"/>
            </a:p>
          </p:txBody>
        </p:sp>
        <p:grpSp>
          <p:nvGrpSpPr>
            <p:cNvPr id="66" name="グループ化 65"/>
            <p:cNvGrpSpPr/>
            <p:nvPr/>
          </p:nvGrpSpPr>
          <p:grpSpPr>
            <a:xfrm>
              <a:off x="7291077" y="1662906"/>
              <a:ext cx="1060450" cy="2101579"/>
              <a:chOff x="7972426" y="947739"/>
              <a:chExt cx="1060450" cy="2101579"/>
            </a:xfrm>
          </p:grpSpPr>
          <p:grpSp>
            <p:nvGrpSpPr>
              <p:cNvPr id="67" name="グループ化 66"/>
              <p:cNvGrpSpPr/>
              <p:nvPr/>
            </p:nvGrpSpPr>
            <p:grpSpPr>
              <a:xfrm>
                <a:off x="7972426" y="947739"/>
                <a:ext cx="1060450" cy="2101579"/>
                <a:chOff x="7972426" y="947739"/>
                <a:chExt cx="1060450" cy="2101579"/>
              </a:xfrm>
            </p:grpSpPr>
            <p:sp>
              <p:nvSpPr>
                <p:cNvPr id="84" name="Rectangle 6"/>
                <p:cNvSpPr>
                  <a:spLocks noChangeArrowheads="1"/>
                </p:cNvSpPr>
                <p:nvPr/>
              </p:nvSpPr>
              <p:spPr bwMode="auto">
                <a:xfrm>
                  <a:off x="7972426" y="2739227"/>
                  <a:ext cx="90488" cy="310091"/>
                </a:xfrm>
                <a:prstGeom prst="rect">
                  <a:avLst/>
                </a:prstGeom>
                <a:solidFill>
                  <a:srgbClr val="FFFFFF"/>
                </a:solidFill>
                <a:ln w="25400" cap="flat" cmpd="sng">
                  <a:solidFill>
                    <a:schemeClr val="tx2">
                      <a:lumMod val="65000"/>
                      <a:lumOff val="35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94" name="Rectangle 7"/>
                <p:cNvSpPr>
                  <a:spLocks noChangeArrowheads="1"/>
                </p:cNvSpPr>
                <p:nvPr/>
              </p:nvSpPr>
              <p:spPr bwMode="auto">
                <a:xfrm>
                  <a:off x="8939213" y="2739227"/>
                  <a:ext cx="88105" cy="310091"/>
                </a:xfrm>
                <a:prstGeom prst="rect">
                  <a:avLst/>
                </a:prstGeom>
                <a:solidFill>
                  <a:srgbClr val="FFFFFF"/>
                </a:solidFill>
                <a:ln w="25400" cap="flat" cmpd="sng">
                  <a:solidFill>
                    <a:schemeClr val="tx2">
                      <a:lumMod val="65000"/>
                      <a:lumOff val="35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95" name="Freeform 8"/>
                <p:cNvSpPr>
                  <a:spLocks/>
                </p:cNvSpPr>
                <p:nvPr/>
              </p:nvSpPr>
              <p:spPr bwMode="auto">
                <a:xfrm>
                  <a:off x="7972426" y="947739"/>
                  <a:ext cx="1060450" cy="1962798"/>
                </a:xfrm>
                <a:custGeom>
                  <a:avLst/>
                  <a:gdLst>
                    <a:gd name="T0" fmla="*/ 283 w 283"/>
                    <a:gd name="T1" fmla="*/ 40 h 555"/>
                    <a:gd name="T2" fmla="*/ 141 w 283"/>
                    <a:gd name="T3" fmla="*/ 0 h 555"/>
                    <a:gd name="T4" fmla="*/ 0 w 283"/>
                    <a:gd name="T5" fmla="*/ 40 h 555"/>
                    <a:gd name="T6" fmla="*/ 0 w 283"/>
                    <a:gd name="T7" fmla="*/ 40 h 555"/>
                    <a:gd name="T8" fmla="*/ 0 w 283"/>
                    <a:gd name="T9" fmla="*/ 40 h 555"/>
                    <a:gd name="T10" fmla="*/ 0 w 283"/>
                    <a:gd name="T11" fmla="*/ 516 h 555"/>
                    <a:gd name="T12" fmla="*/ 141 w 283"/>
                    <a:gd name="T13" fmla="*/ 555 h 555"/>
                    <a:gd name="T14" fmla="*/ 283 w 283"/>
                    <a:gd name="T15" fmla="*/ 516 h 555"/>
                    <a:gd name="T16" fmla="*/ 283 w 283"/>
                    <a:gd name="T17" fmla="*/ 40 h 555"/>
                    <a:gd name="T18" fmla="*/ 283 w 283"/>
                    <a:gd name="T19" fmla="*/ 40 h 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3" h="555">
                      <a:moveTo>
                        <a:pt x="283" y="40"/>
                      </a:moveTo>
                      <a:cubicBezTo>
                        <a:pt x="283" y="18"/>
                        <a:pt x="220" y="0"/>
                        <a:pt x="141" y="0"/>
                      </a:cubicBezTo>
                      <a:cubicBezTo>
                        <a:pt x="63" y="0"/>
                        <a:pt x="0" y="18"/>
                        <a:pt x="0" y="40"/>
                      </a:cubicBezTo>
                      <a:cubicBezTo>
                        <a:pt x="0" y="40"/>
                        <a:pt x="0" y="40"/>
                        <a:pt x="0" y="40"/>
                      </a:cubicBezTo>
                      <a:cubicBezTo>
                        <a:pt x="0" y="40"/>
                        <a:pt x="0" y="40"/>
                        <a:pt x="0" y="40"/>
                      </a:cubicBezTo>
                      <a:cubicBezTo>
                        <a:pt x="0" y="516"/>
                        <a:pt x="0" y="516"/>
                        <a:pt x="0" y="516"/>
                      </a:cubicBezTo>
                      <a:cubicBezTo>
                        <a:pt x="0" y="538"/>
                        <a:pt x="63" y="555"/>
                        <a:pt x="141" y="555"/>
                      </a:cubicBezTo>
                      <a:cubicBezTo>
                        <a:pt x="220" y="555"/>
                        <a:pt x="283" y="538"/>
                        <a:pt x="283" y="516"/>
                      </a:cubicBezTo>
                      <a:cubicBezTo>
                        <a:pt x="283" y="40"/>
                        <a:pt x="283" y="40"/>
                        <a:pt x="283" y="40"/>
                      </a:cubicBezTo>
                      <a:cubicBezTo>
                        <a:pt x="283" y="40"/>
                        <a:pt x="283" y="40"/>
                        <a:pt x="283" y="40"/>
                      </a:cubicBezTo>
                      <a:close/>
                    </a:path>
                  </a:pathLst>
                </a:custGeom>
                <a:solidFill>
                  <a:srgbClr val="FFFFFF"/>
                </a:solidFill>
                <a:ln w="25400" cap="flat" cmpd="sng">
                  <a:solidFill>
                    <a:schemeClr val="tx2">
                      <a:lumMod val="65000"/>
                      <a:lumOff val="35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ja-JP" altLang="en-US"/>
                </a:p>
              </p:txBody>
            </p:sp>
          </p:grpSp>
          <p:sp>
            <p:nvSpPr>
              <p:cNvPr id="82" name="正方形/長方形 81"/>
              <p:cNvSpPr/>
              <p:nvPr/>
            </p:nvSpPr>
            <p:spPr bwMode="auto">
              <a:xfrm>
                <a:off x="8089445" y="1588047"/>
                <a:ext cx="826413" cy="710486"/>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ja-JP" altLang="en-US" sz="2000" dirty="0">
                    <a:solidFill>
                      <a:schemeClr val="tx1"/>
                    </a:solidFill>
                    <a:latin typeface="Arial" charset="0"/>
                    <a:ea typeface="HGS創英角ｺﾞｼｯｸUB" pitchFamily="50" charset="-128"/>
                  </a:rPr>
                  <a:t>液体</a:t>
                </a:r>
                <a:endParaRPr lang="en-US" altLang="ja-JP" sz="2000" dirty="0">
                  <a:solidFill>
                    <a:schemeClr val="tx1"/>
                  </a:solidFill>
                  <a:latin typeface="Arial" charset="0"/>
                  <a:ea typeface="HGS創英角ｺﾞｼｯｸUB" pitchFamily="50" charset="-128"/>
                </a:endParaRPr>
              </a:p>
              <a:p>
                <a:pPr algn="ctr" eaLnBrk="1" hangingPunct="1">
                  <a:defRPr/>
                </a:pPr>
                <a:r>
                  <a:rPr lang="ja-JP" altLang="en-US" sz="2000" dirty="0">
                    <a:solidFill>
                      <a:schemeClr val="tx1"/>
                    </a:solidFill>
                    <a:latin typeface="Arial" charset="0"/>
                    <a:ea typeface="HGS創英角ｺﾞｼｯｸUB" pitchFamily="50" charset="-128"/>
                  </a:rPr>
                  <a:t>酸素</a:t>
                </a:r>
              </a:p>
            </p:txBody>
          </p:sp>
          <p:sp>
            <p:nvSpPr>
              <p:cNvPr id="83" name="テキスト ボックス 60"/>
              <p:cNvSpPr txBox="1">
                <a:spLocks noChangeArrowheads="1"/>
              </p:cNvSpPr>
              <p:nvPr/>
            </p:nvSpPr>
            <p:spPr bwMode="auto">
              <a:xfrm flipH="1">
                <a:off x="8017669" y="1065930"/>
                <a:ext cx="100964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3200">
                    <a:solidFill>
                      <a:schemeClr val="tx1"/>
                    </a:solidFill>
                    <a:latin typeface="Calibri" pitchFamily="34" charset="0"/>
                    <a:ea typeface="ＭＳ Ｐゴシック" charset="-128"/>
                  </a:defRPr>
                </a:lvl1pPr>
                <a:lvl2pPr>
                  <a:defRPr kumimoji="1" sz="2800">
                    <a:solidFill>
                      <a:schemeClr val="tx1"/>
                    </a:solidFill>
                    <a:latin typeface="Calibri" pitchFamily="34" charset="0"/>
                    <a:ea typeface="ＭＳ Ｐゴシック" charset="-128"/>
                  </a:defRPr>
                </a:lvl2pPr>
                <a:lvl3pPr>
                  <a:defRPr kumimoji="1" sz="2400">
                    <a:solidFill>
                      <a:schemeClr val="tx1"/>
                    </a:solidFill>
                    <a:latin typeface="Calibri" pitchFamily="34" charset="0"/>
                    <a:ea typeface="ＭＳ Ｐゴシック" charset="-128"/>
                  </a:defRPr>
                </a:lvl3pPr>
                <a:lvl4pPr>
                  <a:defRPr kumimoji="1" sz="2000">
                    <a:solidFill>
                      <a:schemeClr val="tx1"/>
                    </a:solidFill>
                    <a:latin typeface="Calibri" pitchFamily="34" charset="0"/>
                    <a:ea typeface="ＭＳ Ｐゴシック" charset="-128"/>
                  </a:defRPr>
                </a:lvl4pPr>
                <a:lvl5pPr>
                  <a:defRPr kumimoji="1" sz="2000">
                    <a:solidFill>
                      <a:schemeClr val="tx1"/>
                    </a:solidFill>
                    <a:latin typeface="Calibri" pitchFamily="34" charset="0"/>
                    <a:ea typeface="ＭＳ Ｐゴシック" charset="-128"/>
                  </a:defRPr>
                </a:lvl5pPr>
                <a:lvl6pPr eaLnBrk="0" fontAlgn="base" hangingPunct="0">
                  <a:spcAft>
                    <a:spcPct val="0"/>
                  </a:spcAft>
                  <a:buFont typeface="Arial" charset="0"/>
                  <a:buChar char="»"/>
                  <a:defRPr kumimoji="1" sz="2000">
                    <a:solidFill>
                      <a:schemeClr val="tx1"/>
                    </a:solidFill>
                    <a:latin typeface="Calibri" pitchFamily="34" charset="0"/>
                    <a:ea typeface="ＭＳ Ｐゴシック" charset="-128"/>
                  </a:defRPr>
                </a:lvl6pPr>
                <a:lvl7pPr eaLnBrk="0" fontAlgn="base" hangingPunct="0">
                  <a:spcAft>
                    <a:spcPct val="0"/>
                  </a:spcAft>
                  <a:buFont typeface="Arial" charset="0"/>
                  <a:buChar char="»"/>
                  <a:defRPr kumimoji="1" sz="2000">
                    <a:solidFill>
                      <a:schemeClr val="tx1"/>
                    </a:solidFill>
                    <a:latin typeface="Calibri" pitchFamily="34" charset="0"/>
                    <a:ea typeface="ＭＳ Ｐゴシック" charset="-128"/>
                  </a:defRPr>
                </a:lvl7pPr>
                <a:lvl8pPr eaLnBrk="0" fontAlgn="base" hangingPunct="0">
                  <a:spcAft>
                    <a:spcPct val="0"/>
                  </a:spcAft>
                  <a:buFont typeface="Arial" charset="0"/>
                  <a:buChar char="»"/>
                  <a:defRPr kumimoji="1" sz="2000">
                    <a:solidFill>
                      <a:schemeClr val="tx1"/>
                    </a:solidFill>
                    <a:latin typeface="Calibri" pitchFamily="34" charset="0"/>
                    <a:ea typeface="ＭＳ Ｐゴシック" charset="-128"/>
                  </a:defRPr>
                </a:lvl8pPr>
                <a:lvl9pPr eaLnBrk="0" fontAlgn="base" hangingPunct="0">
                  <a:spcAft>
                    <a:spcPct val="0"/>
                  </a:spcAft>
                  <a:buFont typeface="Arial" charset="0"/>
                  <a:buChar char="»"/>
                  <a:defRPr kumimoji="1" sz="2000">
                    <a:solidFill>
                      <a:schemeClr val="tx1"/>
                    </a:solidFill>
                    <a:latin typeface="Calibri" pitchFamily="34" charset="0"/>
                    <a:ea typeface="ＭＳ Ｐゴシック" charset="-128"/>
                  </a:defRPr>
                </a:lvl9pPr>
              </a:lstStyle>
              <a:p>
                <a:pPr algn="ctr" eaLnBrk="1" hangingPunct="1"/>
                <a:r>
                  <a:rPr lang="en-US" altLang="ja-JP" sz="1800" b="1" dirty="0">
                    <a:latin typeface="HGP創英角ｺﾞｼｯｸUB" pitchFamily="50" charset="-128"/>
                    <a:ea typeface="HGP創英角ｺﾞｼｯｸUB" pitchFamily="50" charset="-128"/>
                  </a:rPr>
                  <a:t>-</a:t>
                </a:r>
                <a:r>
                  <a:rPr lang="en-US" altLang="ja-JP" sz="1800" b="1" dirty="0">
                    <a:latin typeface="Arial" pitchFamily="34" charset="0"/>
                    <a:ea typeface="HGP創英角ｺﾞｼｯｸUB" pitchFamily="50" charset="-128"/>
                    <a:cs typeface="Arial" pitchFamily="34" charset="0"/>
                  </a:rPr>
                  <a:t>183</a:t>
                </a:r>
                <a:r>
                  <a:rPr lang="ja-JP" altLang="en-US" sz="1800" dirty="0">
                    <a:latin typeface="HGP創英角ｺﾞｼｯｸUB" pitchFamily="50" charset="-128"/>
                    <a:ea typeface="HGP創英角ｺﾞｼｯｸUB" pitchFamily="50" charset="-128"/>
                  </a:rPr>
                  <a:t>℃</a:t>
                </a:r>
              </a:p>
            </p:txBody>
          </p:sp>
        </p:grpSp>
        <p:grpSp>
          <p:nvGrpSpPr>
            <p:cNvPr id="6" name="グループ化 5"/>
            <p:cNvGrpSpPr/>
            <p:nvPr/>
          </p:nvGrpSpPr>
          <p:grpSpPr>
            <a:xfrm>
              <a:off x="6927850" y="1581553"/>
              <a:ext cx="1747838" cy="2484438"/>
              <a:chOff x="7216775" y="1304925"/>
              <a:chExt cx="1747838" cy="2484438"/>
            </a:xfrm>
          </p:grpSpPr>
          <p:cxnSp>
            <p:nvCxnSpPr>
              <p:cNvPr id="74" name="直線コネクタ 73"/>
              <p:cNvCxnSpPr/>
              <p:nvPr/>
            </p:nvCxnSpPr>
            <p:spPr bwMode="auto">
              <a:xfrm>
                <a:off x="7216775" y="1304925"/>
                <a:ext cx="1693863" cy="2484438"/>
              </a:xfrm>
              <a:prstGeom prst="line">
                <a:avLst/>
              </a:prstGeom>
              <a:ln w="1270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8" name="直線コネクタ 127"/>
              <p:cNvCxnSpPr/>
              <p:nvPr/>
            </p:nvCxnSpPr>
            <p:spPr bwMode="auto">
              <a:xfrm flipH="1">
                <a:off x="7270750" y="1304925"/>
                <a:ext cx="1693863" cy="2484438"/>
              </a:xfrm>
              <a:prstGeom prst="line">
                <a:avLst/>
              </a:prstGeom>
              <a:ln w="127000">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50" name="直線矢印コネクタ 49"/>
            <p:cNvCxnSpPr/>
            <p:nvPr/>
          </p:nvCxnSpPr>
          <p:spPr>
            <a:xfrm flipH="1">
              <a:off x="1769849" y="2267898"/>
              <a:ext cx="1286386" cy="0"/>
            </a:xfrm>
            <a:prstGeom prst="straightConnector1">
              <a:avLst/>
            </a:prstGeom>
            <a:ln w="38100">
              <a:solidFill>
                <a:srgbClr val="00B050"/>
              </a:solidFill>
              <a:tailEnd type="arrow" w="sm" len="sm"/>
            </a:ln>
          </p:spPr>
          <p:style>
            <a:lnRef idx="1">
              <a:schemeClr val="accent1"/>
            </a:lnRef>
            <a:fillRef idx="0">
              <a:schemeClr val="accent1"/>
            </a:fillRef>
            <a:effectRef idx="0">
              <a:schemeClr val="accent1"/>
            </a:effectRef>
            <a:fontRef idx="minor">
              <a:schemeClr val="tx1"/>
            </a:fontRef>
          </p:style>
        </p:cxnSp>
        <p:cxnSp>
          <p:nvCxnSpPr>
            <p:cNvPr id="51" name="直線矢印コネクタ 50"/>
            <p:cNvCxnSpPr/>
            <p:nvPr/>
          </p:nvCxnSpPr>
          <p:spPr>
            <a:xfrm flipH="1">
              <a:off x="1749102" y="5263434"/>
              <a:ext cx="1286386" cy="0"/>
            </a:xfrm>
            <a:prstGeom prst="straightConnector1">
              <a:avLst/>
            </a:prstGeom>
            <a:ln w="38100">
              <a:solidFill>
                <a:srgbClr val="00B050"/>
              </a:solidFill>
              <a:tailEnd type="arrow" w="sm" len="sm"/>
            </a:ln>
          </p:spPr>
          <p:style>
            <a:lnRef idx="1">
              <a:schemeClr val="accent1"/>
            </a:lnRef>
            <a:fillRef idx="0">
              <a:schemeClr val="accent1"/>
            </a:fillRef>
            <a:effectRef idx="0">
              <a:schemeClr val="accent1"/>
            </a:effectRef>
            <a:fontRef idx="minor">
              <a:schemeClr val="tx1"/>
            </a:fontRef>
          </p:style>
        </p:cxnSp>
        <p:grpSp>
          <p:nvGrpSpPr>
            <p:cNvPr id="23" name="グループ化 22"/>
            <p:cNvGrpSpPr/>
            <p:nvPr/>
          </p:nvGrpSpPr>
          <p:grpSpPr>
            <a:xfrm>
              <a:off x="2843223" y="2057650"/>
              <a:ext cx="631251" cy="1597608"/>
              <a:chOff x="3132148" y="1672216"/>
              <a:chExt cx="631251" cy="1597608"/>
            </a:xfrm>
          </p:grpSpPr>
          <p:pic>
            <p:nvPicPr>
              <p:cNvPr id="113" name="図 112"/>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3403329" y="1782140"/>
                <a:ext cx="88889" cy="939683"/>
              </a:xfrm>
              <a:prstGeom prst="rect">
                <a:avLst/>
              </a:prstGeom>
            </p:spPr>
          </p:pic>
          <p:sp>
            <p:nvSpPr>
              <p:cNvPr id="121" name="正方形/長方形 120"/>
              <p:cNvSpPr/>
              <p:nvPr/>
            </p:nvSpPr>
            <p:spPr>
              <a:xfrm rot="5400000">
                <a:off x="3384837" y="1562942"/>
                <a:ext cx="125872" cy="34442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ja-JP" altLang="en-US" dirty="0"/>
              </a:p>
            </p:txBody>
          </p:sp>
          <p:grpSp>
            <p:nvGrpSpPr>
              <p:cNvPr id="56361" name="グループ化 79"/>
              <p:cNvGrpSpPr>
                <a:grpSpLocks/>
              </p:cNvGrpSpPr>
              <p:nvPr/>
            </p:nvGrpSpPr>
            <p:grpSpPr bwMode="auto">
              <a:xfrm>
                <a:off x="3132148" y="2042917"/>
                <a:ext cx="631251" cy="1226907"/>
                <a:chOff x="4420855" y="2072254"/>
                <a:chExt cx="724217" cy="1408513"/>
              </a:xfrm>
            </p:grpSpPr>
            <p:sp>
              <p:nvSpPr>
                <p:cNvPr id="81" name="正方形/長方形 80"/>
                <p:cNvSpPr/>
                <p:nvPr/>
              </p:nvSpPr>
              <p:spPr>
                <a:xfrm>
                  <a:off x="4420855" y="2072254"/>
                  <a:ext cx="720462" cy="1379930"/>
                </a:xfrm>
                <a:prstGeom prst="rect">
                  <a:avLst/>
                </a:prstGeom>
                <a:solidFill>
                  <a:schemeClr val="bg1">
                    <a:lumMod val="95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pPr>
                  <a:endParaRPr lang="ja-JP" altLang="en-US" dirty="0"/>
                </a:p>
              </p:txBody>
            </p:sp>
            <p:grpSp>
              <p:nvGrpSpPr>
                <p:cNvPr id="56363" name="グループ化 81"/>
                <p:cNvGrpSpPr>
                  <a:grpSpLocks/>
                </p:cNvGrpSpPr>
                <p:nvPr/>
              </p:nvGrpSpPr>
              <p:grpSpPr bwMode="auto">
                <a:xfrm>
                  <a:off x="4424610" y="2126244"/>
                  <a:ext cx="720462" cy="1354523"/>
                  <a:chOff x="3055271" y="1916794"/>
                  <a:chExt cx="720462" cy="1354523"/>
                </a:xfrm>
              </p:grpSpPr>
              <p:sp>
                <p:nvSpPr>
                  <p:cNvPr id="85" name="円/楕円 84"/>
                  <p:cNvSpPr/>
                  <p:nvPr/>
                </p:nvSpPr>
                <p:spPr>
                  <a:xfrm>
                    <a:off x="3229251" y="1916794"/>
                    <a:ext cx="366579" cy="365229"/>
                  </a:xfrm>
                  <a:prstGeom prst="ellipse">
                    <a:avLst/>
                  </a:prstGeom>
                  <a:solidFill>
                    <a:srgbClr val="FFECD9"/>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pPr>
                    <a:endParaRPr lang="ja-JP" altLang="en-US" dirty="0"/>
                  </a:p>
                </p:txBody>
              </p:sp>
              <p:sp>
                <p:nvSpPr>
                  <p:cNvPr id="86" name="正方形/長方形 85"/>
                  <p:cNvSpPr/>
                  <p:nvPr/>
                </p:nvSpPr>
                <p:spPr>
                  <a:xfrm>
                    <a:off x="3055271" y="2282023"/>
                    <a:ext cx="720462" cy="989294"/>
                  </a:xfrm>
                  <a:prstGeom prst="rect">
                    <a:avLst/>
                  </a:prstGeom>
                  <a:solidFill>
                    <a:srgbClr val="5F9BCD"/>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pPr>
                    <a:endParaRPr lang="ja-JP" altLang="en-US" dirty="0"/>
                  </a:p>
                </p:txBody>
              </p:sp>
            </p:grpSp>
          </p:grpSp>
        </p:grpSp>
        <p:grpSp>
          <p:nvGrpSpPr>
            <p:cNvPr id="11" name="グループ化 10"/>
            <p:cNvGrpSpPr/>
            <p:nvPr/>
          </p:nvGrpSpPr>
          <p:grpSpPr>
            <a:xfrm>
              <a:off x="6515323" y="4857756"/>
              <a:ext cx="1148400" cy="813600"/>
              <a:chOff x="6804248" y="4581128"/>
              <a:chExt cx="1148400" cy="813600"/>
            </a:xfrm>
          </p:grpSpPr>
          <p:sp>
            <p:nvSpPr>
              <p:cNvPr id="91" name="Rectangle 12"/>
              <p:cNvSpPr>
                <a:spLocks noChangeArrowheads="1"/>
              </p:cNvSpPr>
              <p:nvPr/>
            </p:nvSpPr>
            <p:spPr bwMode="auto">
              <a:xfrm>
                <a:off x="6804248" y="4581128"/>
                <a:ext cx="1148400" cy="813600"/>
              </a:xfrm>
              <a:prstGeom prst="rect">
                <a:avLst/>
              </a:prstGeom>
              <a:solidFill>
                <a:schemeClr val="bg1"/>
              </a:solidFill>
              <a:ln w="12700">
                <a:solidFill>
                  <a:srgbClr val="969696"/>
                </a:solidFill>
                <a:miter lim="800000"/>
                <a:headEnd/>
                <a:tailEnd/>
              </a:ln>
              <a:effectLst>
                <a:outerShdw dist="35921" dir="2700000" algn="ctr" rotWithShape="0">
                  <a:schemeClr val="bg2">
                    <a:alpha val="50000"/>
                  </a:schemeClr>
                </a:outerShdw>
              </a:effectLst>
            </p:spPr>
            <p:txBody>
              <a:bodyPr wrap="none" anchor="ctr"/>
              <a:lstStyle/>
              <a:p>
                <a:pPr>
                  <a:defRPr/>
                </a:pPr>
                <a:endParaRPr lang="ja-JP" altLang="en-US"/>
              </a:p>
            </p:txBody>
          </p:sp>
          <p:pic>
            <p:nvPicPr>
              <p:cNvPr id="56352" name="図 10"/>
              <p:cNvPicPr>
                <a:picLocks noChangeAspect="1"/>
              </p:cNvPicPr>
              <p:nvPr/>
            </p:nvPicPr>
            <p:blipFill>
              <a:blip r:embed="rId6" cstate="screen">
                <a:extLst>
                  <a:ext uri="{BEBA8EAE-BF5A-486C-A8C5-ECC9F3942E4B}">
                    <a14:imgProps xmlns:a14="http://schemas.microsoft.com/office/drawing/2010/main">
                      <a14:imgLayer r:embed="rId7">
                        <a14:imgEffect>
                          <a14:brightnessContrast bright="20000"/>
                        </a14:imgEffect>
                      </a14:imgLayer>
                    </a14:imgProps>
                  </a:ext>
                  <a:ext uri="{28A0092B-C50C-407E-A947-70E740481C1C}">
                    <a14:useLocalDpi xmlns:a14="http://schemas.microsoft.com/office/drawing/2010/main"/>
                  </a:ext>
                </a:extLst>
              </a:blip>
              <a:srcRect/>
              <a:stretch>
                <a:fillRect/>
              </a:stretch>
            </p:blipFill>
            <p:spPr bwMode="auto">
              <a:xfrm>
                <a:off x="6846888" y="4613275"/>
                <a:ext cx="1077912" cy="74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6" name="グループ化 15"/>
            <p:cNvGrpSpPr/>
            <p:nvPr/>
          </p:nvGrpSpPr>
          <p:grpSpPr>
            <a:xfrm>
              <a:off x="3923035" y="1906222"/>
              <a:ext cx="1737565" cy="3238754"/>
              <a:chOff x="5132796" y="1041785"/>
              <a:chExt cx="1995488" cy="3719512"/>
            </a:xfrm>
          </p:grpSpPr>
          <p:pic>
            <p:nvPicPr>
              <p:cNvPr id="109" name="Picture 3"/>
              <p:cNvPicPr>
                <a:picLocks noChangeAspect="1" noChangeArrowheads="1"/>
              </p:cNvPicPr>
              <p:nvPr/>
            </p:nvPicPr>
            <p:blipFill>
              <a:blip r:embed="rId8" cstate="screen">
                <a:extLst>
                  <a:ext uri="{28A0092B-C50C-407E-A947-70E740481C1C}">
                    <a14:useLocalDpi xmlns:a14="http://schemas.microsoft.com/office/drawing/2010/main"/>
                  </a:ext>
                </a:extLst>
              </a:blip>
              <a:stretch>
                <a:fillRect/>
              </a:stretch>
            </p:blipFill>
            <p:spPr bwMode="auto">
              <a:xfrm>
                <a:off x="5242557" y="2006985"/>
                <a:ext cx="1799847" cy="275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0" name="図 23" descr="http://www.central-uni.co.jp/wp-content/uploads/2012/06/img_sub513-2.jpg"/>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5132796" y="1041785"/>
                <a:ext cx="1995488" cy="86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1" name="図 110"/>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5242557" y="1534062"/>
                <a:ext cx="589583" cy="2412699"/>
              </a:xfrm>
              <a:prstGeom prst="rect">
                <a:avLst/>
              </a:prstGeom>
            </p:spPr>
          </p:pic>
        </p:grpSp>
        <p:grpSp>
          <p:nvGrpSpPr>
            <p:cNvPr id="114" name="グループ化 113"/>
            <p:cNvGrpSpPr/>
            <p:nvPr/>
          </p:nvGrpSpPr>
          <p:grpSpPr>
            <a:xfrm>
              <a:off x="1222735" y="2057650"/>
              <a:ext cx="631251" cy="1597608"/>
              <a:chOff x="3132148" y="1672216"/>
              <a:chExt cx="631251" cy="1597608"/>
            </a:xfrm>
          </p:grpSpPr>
          <p:pic>
            <p:nvPicPr>
              <p:cNvPr id="115" name="図 114"/>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3403329" y="1782140"/>
                <a:ext cx="88889" cy="939683"/>
              </a:xfrm>
              <a:prstGeom prst="rect">
                <a:avLst/>
              </a:prstGeom>
            </p:spPr>
          </p:pic>
          <p:sp>
            <p:nvSpPr>
              <p:cNvPr id="116" name="正方形/長方形 115"/>
              <p:cNvSpPr/>
              <p:nvPr/>
            </p:nvSpPr>
            <p:spPr>
              <a:xfrm rot="5400000">
                <a:off x="3384837" y="1562942"/>
                <a:ext cx="125872" cy="34442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ja-JP" altLang="en-US" dirty="0"/>
              </a:p>
            </p:txBody>
          </p:sp>
          <p:grpSp>
            <p:nvGrpSpPr>
              <p:cNvPr id="117" name="グループ化 79"/>
              <p:cNvGrpSpPr>
                <a:grpSpLocks/>
              </p:cNvGrpSpPr>
              <p:nvPr/>
            </p:nvGrpSpPr>
            <p:grpSpPr bwMode="auto">
              <a:xfrm>
                <a:off x="3132148" y="2042917"/>
                <a:ext cx="631251" cy="1226907"/>
                <a:chOff x="4420855" y="2072254"/>
                <a:chExt cx="724217" cy="1408513"/>
              </a:xfrm>
            </p:grpSpPr>
            <p:sp>
              <p:nvSpPr>
                <p:cNvPr id="118" name="正方形/長方形 117"/>
                <p:cNvSpPr/>
                <p:nvPr/>
              </p:nvSpPr>
              <p:spPr>
                <a:xfrm>
                  <a:off x="4420855" y="2072254"/>
                  <a:ext cx="720462" cy="1379930"/>
                </a:xfrm>
                <a:prstGeom prst="rect">
                  <a:avLst/>
                </a:prstGeom>
                <a:solidFill>
                  <a:schemeClr val="bg1">
                    <a:lumMod val="95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pPr>
                  <a:endParaRPr lang="ja-JP" altLang="en-US" dirty="0"/>
                </a:p>
              </p:txBody>
            </p:sp>
            <p:grpSp>
              <p:nvGrpSpPr>
                <p:cNvPr id="119" name="グループ化 81"/>
                <p:cNvGrpSpPr>
                  <a:grpSpLocks/>
                </p:cNvGrpSpPr>
                <p:nvPr/>
              </p:nvGrpSpPr>
              <p:grpSpPr bwMode="auto">
                <a:xfrm>
                  <a:off x="4424610" y="2126244"/>
                  <a:ext cx="720462" cy="1354523"/>
                  <a:chOff x="3055271" y="1916794"/>
                  <a:chExt cx="720462" cy="1354523"/>
                </a:xfrm>
              </p:grpSpPr>
              <p:sp>
                <p:nvSpPr>
                  <p:cNvPr id="120" name="円/楕円 119"/>
                  <p:cNvSpPr/>
                  <p:nvPr/>
                </p:nvSpPr>
                <p:spPr>
                  <a:xfrm>
                    <a:off x="3229251" y="1916794"/>
                    <a:ext cx="366579" cy="365229"/>
                  </a:xfrm>
                  <a:prstGeom prst="ellipse">
                    <a:avLst/>
                  </a:prstGeom>
                  <a:solidFill>
                    <a:srgbClr val="FFECD9"/>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pPr>
                    <a:endParaRPr lang="ja-JP" altLang="en-US" dirty="0"/>
                  </a:p>
                </p:txBody>
              </p:sp>
              <p:sp>
                <p:nvSpPr>
                  <p:cNvPr id="122" name="正方形/長方形 121"/>
                  <p:cNvSpPr/>
                  <p:nvPr/>
                </p:nvSpPr>
                <p:spPr>
                  <a:xfrm>
                    <a:off x="3055271" y="2282023"/>
                    <a:ext cx="720462" cy="989294"/>
                  </a:xfrm>
                  <a:prstGeom prst="rect">
                    <a:avLst/>
                  </a:prstGeom>
                  <a:solidFill>
                    <a:srgbClr val="5F9BCD"/>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pPr>
                    <a:endParaRPr lang="ja-JP" altLang="en-US" dirty="0"/>
                  </a:p>
                </p:txBody>
              </p:sp>
            </p:grpSp>
          </p:grpSp>
        </p:grpSp>
        <p:grpSp>
          <p:nvGrpSpPr>
            <p:cNvPr id="31" name="グループ化 30"/>
            <p:cNvGrpSpPr/>
            <p:nvPr/>
          </p:nvGrpSpPr>
          <p:grpSpPr>
            <a:xfrm>
              <a:off x="2843223" y="3851944"/>
              <a:ext cx="631251" cy="1597608"/>
              <a:chOff x="3132148" y="3466510"/>
              <a:chExt cx="631251" cy="1597608"/>
            </a:xfrm>
          </p:grpSpPr>
          <p:pic>
            <p:nvPicPr>
              <p:cNvPr id="124" name="図 123"/>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3403329" y="4014511"/>
                <a:ext cx="88889" cy="939683"/>
              </a:xfrm>
              <a:prstGeom prst="rect">
                <a:avLst/>
              </a:prstGeom>
            </p:spPr>
          </p:pic>
          <p:sp>
            <p:nvSpPr>
              <p:cNvPr id="125" name="正方形/長方形 124"/>
              <p:cNvSpPr/>
              <p:nvPr/>
            </p:nvSpPr>
            <p:spPr>
              <a:xfrm rot="16200000">
                <a:off x="3384838" y="4828972"/>
                <a:ext cx="125872" cy="34442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ja-JP" altLang="en-US" dirty="0"/>
              </a:p>
            </p:txBody>
          </p:sp>
          <p:grpSp>
            <p:nvGrpSpPr>
              <p:cNvPr id="127" name="グループ化 79"/>
              <p:cNvGrpSpPr>
                <a:grpSpLocks/>
              </p:cNvGrpSpPr>
              <p:nvPr/>
            </p:nvGrpSpPr>
            <p:grpSpPr bwMode="auto">
              <a:xfrm rot="10800000">
                <a:off x="3132148" y="3466510"/>
                <a:ext cx="631251" cy="1226907"/>
                <a:chOff x="4420855" y="2072254"/>
                <a:chExt cx="724217" cy="1408513"/>
              </a:xfrm>
            </p:grpSpPr>
            <p:sp>
              <p:nvSpPr>
                <p:cNvPr id="129" name="正方形/長方形 128"/>
                <p:cNvSpPr/>
                <p:nvPr/>
              </p:nvSpPr>
              <p:spPr>
                <a:xfrm>
                  <a:off x="4420855" y="2072254"/>
                  <a:ext cx="720462" cy="1379930"/>
                </a:xfrm>
                <a:prstGeom prst="rect">
                  <a:avLst/>
                </a:prstGeom>
                <a:solidFill>
                  <a:schemeClr val="bg1">
                    <a:lumMod val="95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pPr>
                  <a:endParaRPr lang="ja-JP" altLang="en-US" dirty="0"/>
                </a:p>
              </p:txBody>
            </p:sp>
            <p:grpSp>
              <p:nvGrpSpPr>
                <p:cNvPr id="130" name="グループ化 81"/>
                <p:cNvGrpSpPr>
                  <a:grpSpLocks/>
                </p:cNvGrpSpPr>
                <p:nvPr/>
              </p:nvGrpSpPr>
              <p:grpSpPr bwMode="auto">
                <a:xfrm>
                  <a:off x="4424610" y="2126244"/>
                  <a:ext cx="720462" cy="1354523"/>
                  <a:chOff x="3055271" y="1916794"/>
                  <a:chExt cx="720462" cy="1354523"/>
                </a:xfrm>
              </p:grpSpPr>
              <p:sp>
                <p:nvSpPr>
                  <p:cNvPr id="131" name="円/楕円 130"/>
                  <p:cNvSpPr/>
                  <p:nvPr/>
                </p:nvSpPr>
                <p:spPr>
                  <a:xfrm>
                    <a:off x="3229251" y="1916794"/>
                    <a:ext cx="366579" cy="365229"/>
                  </a:xfrm>
                  <a:prstGeom prst="ellipse">
                    <a:avLst/>
                  </a:prstGeom>
                  <a:solidFill>
                    <a:srgbClr val="FFECD9"/>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pPr>
                    <a:endParaRPr lang="ja-JP" altLang="en-US" dirty="0"/>
                  </a:p>
                </p:txBody>
              </p:sp>
              <p:sp>
                <p:nvSpPr>
                  <p:cNvPr id="132" name="正方形/長方形 131"/>
                  <p:cNvSpPr/>
                  <p:nvPr/>
                </p:nvSpPr>
                <p:spPr>
                  <a:xfrm>
                    <a:off x="3055271" y="2282023"/>
                    <a:ext cx="720462" cy="989294"/>
                  </a:xfrm>
                  <a:prstGeom prst="rect">
                    <a:avLst/>
                  </a:prstGeom>
                  <a:solidFill>
                    <a:srgbClr val="5F9BCD"/>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pPr>
                    <a:endParaRPr lang="ja-JP" altLang="en-US" dirty="0"/>
                  </a:p>
                </p:txBody>
              </p:sp>
            </p:grpSp>
          </p:grpSp>
        </p:grpSp>
        <p:grpSp>
          <p:nvGrpSpPr>
            <p:cNvPr id="30" name="グループ化 29"/>
            <p:cNvGrpSpPr/>
            <p:nvPr/>
          </p:nvGrpSpPr>
          <p:grpSpPr>
            <a:xfrm>
              <a:off x="1222735" y="3851944"/>
              <a:ext cx="631251" cy="1597608"/>
              <a:chOff x="1511660" y="3466510"/>
              <a:chExt cx="631251" cy="1597608"/>
            </a:xfrm>
          </p:grpSpPr>
          <p:pic>
            <p:nvPicPr>
              <p:cNvPr id="134" name="図 133"/>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782841" y="4014511"/>
                <a:ext cx="88889" cy="939683"/>
              </a:xfrm>
              <a:prstGeom prst="rect">
                <a:avLst/>
              </a:prstGeom>
            </p:spPr>
          </p:pic>
          <p:sp>
            <p:nvSpPr>
              <p:cNvPr id="135" name="正方形/長方形 134"/>
              <p:cNvSpPr/>
              <p:nvPr/>
            </p:nvSpPr>
            <p:spPr>
              <a:xfrm rot="16200000">
                <a:off x="1764350" y="4828972"/>
                <a:ext cx="125872" cy="34442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ja-JP" altLang="en-US" dirty="0"/>
              </a:p>
            </p:txBody>
          </p:sp>
          <p:grpSp>
            <p:nvGrpSpPr>
              <p:cNvPr id="136" name="グループ化 79"/>
              <p:cNvGrpSpPr>
                <a:grpSpLocks/>
              </p:cNvGrpSpPr>
              <p:nvPr/>
            </p:nvGrpSpPr>
            <p:grpSpPr bwMode="auto">
              <a:xfrm rot="10800000">
                <a:off x="1511660" y="3466510"/>
                <a:ext cx="631251" cy="1226907"/>
                <a:chOff x="4420855" y="2072254"/>
                <a:chExt cx="724217" cy="1408513"/>
              </a:xfrm>
            </p:grpSpPr>
            <p:sp>
              <p:nvSpPr>
                <p:cNvPr id="137" name="正方形/長方形 136"/>
                <p:cNvSpPr/>
                <p:nvPr/>
              </p:nvSpPr>
              <p:spPr>
                <a:xfrm>
                  <a:off x="4420855" y="2072254"/>
                  <a:ext cx="720462" cy="1379930"/>
                </a:xfrm>
                <a:prstGeom prst="rect">
                  <a:avLst/>
                </a:prstGeom>
                <a:solidFill>
                  <a:schemeClr val="bg1">
                    <a:lumMod val="95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pPr>
                  <a:endParaRPr lang="ja-JP" altLang="en-US" dirty="0"/>
                </a:p>
              </p:txBody>
            </p:sp>
            <p:grpSp>
              <p:nvGrpSpPr>
                <p:cNvPr id="138" name="グループ化 81"/>
                <p:cNvGrpSpPr>
                  <a:grpSpLocks/>
                </p:cNvGrpSpPr>
                <p:nvPr/>
              </p:nvGrpSpPr>
              <p:grpSpPr bwMode="auto">
                <a:xfrm>
                  <a:off x="4424610" y="2126244"/>
                  <a:ext cx="720462" cy="1354523"/>
                  <a:chOff x="3055271" y="1916794"/>
                  <a:chExt cx="720462" cy="1354523"/>
                </a:xfrm>
              </p:grpSpPr>
              <p:sp>
                <p:nvSpPr>
                  <p:cNvPr id="139" name="円/楕円 138"/>
                  <p:cNvSpPr/>
                  <p:nvPr/>
                </p:nvSpPr>
                <p:spPr>
                  <a:xfrm>
                    <a:off x="3229251" y="1916794"/>
                    <a:ext cx="366579" cy="365229"/>
                  </a:xfrm>
                  <a:prstGeom prst="ellipse">
                    <a:avLst/>
                  </a:prstGeom>
                  <a:solidFill>
                    <a:srgbClr val="FFECD9"/>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pPr>
                    <a:endParaRPr lang="ja-JP" altLang="en-US" dirty="0"/>
                  </a:p>
                </p:txBody>
              </p:sp>
              <p:sp>
                <p:nvSpPr>
                  <p:cNvPr id="140" name="正方形/長方形 139"/>
                  <p:cNvSpPr/>
                  <p:nvPr/>
                </p:nvSpPr>
                <p:spPr>
                  <a:xfrm>
                    <a:off x="3055271" y="2282023"/>
                    <a:ext cx="720462" cy="989294"/>
                  </a:xfrm>
                  <a:prstGeom prst="rect">
                    <a:avLst/>
                  </a:prstGeom>
                  <a:solidFill>
                    <a:srgbClr val="5F9BCD"/>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pPr>
                    <a:endParaRPr lang="ja-JP" altLang="en-US" dirty="0"/>
                  </a:p>
                </p:txBody>
              </p:sp>
            </p:grpSp>
          </p:grpSp>
        </p:grpSp>
        <p:sp>
          <p:nvSpPr>
            <p:cNvPr id="65" name="テキスト ボックス 75"/>
            <p:cNvSpPr txBox="1">
              <a:spLocks noChangeArrowheads="1"/>
            </p:cNvSpPr>
            <p:nvPr/>
          </p:nvSpPr>
          <p:spPr bwMode="auto">
            <a:xfrm>
              <a:off x="6249806" y="5614981"/>
              <a:ext cx="185058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3200">
                  <a:solidFill>
                    <a:schemeClr val="tx1"/>
                  </a:solidFill>
                  <a:latin typeface="Calibri" pitchFamily="34" charset="0"/>
                  <a:ea typeface="ＭＳ Ｐゴシック" charset="-128"/>
                </a:defRPr>
              </a:lvl1pPr>
              <a:lvl2pPr>
                <a:defRPr kumimoji="1" sz="2800">
                  <a:solidFill>
                    <a:schemeClr val="tx1"/>
                  </a:solidFill>
                  <a:latin typeface="Calibri" pitchFamily="34" charset="0"/>
                  <a:ea typeface="ＭＳ Ｐゴシック" charset="-128"/>
                </a:defRPr>
              </a:lvl2pPr>
              <a:lvl3pPr>
                <a:defRPr kumimoji="1" sz="2400">
                  <a:solidFill>
                    <a:schemeClr val="tx1"/>
                  </a:solidFill>
                  <a:latin typeface="Calibri" pitchFamily="34" charset="0"/>
                  <a:ea typeface="ＭＳ Ｐゴシック" charset="-128"/>
                </a:defRPr>
              </a:lvl3pPr>
              <a:lvl4pPr>
                <a:defRPr kumimoji="1" sz="2000">
                  <a:solidFill>
                    <a:schemeClr val="tx1"/>
                  </a:solidFill>
                  <a:latin typeface="Calibri" pitchFamily="34" charset="0"/>
                  <a:ea typeface="ＭＳ Ｐゴシック" charset="-128"/>
                </a:defRPr>
              </a:lvl4pPr>
              <a:lvl5pPr>
                <a:defRPr kumimoji="1" sz="2000">
                  <a:solidFill>
                    <a:schemeClr val="tx1"/>
                  </a:solidFill>
                  <a:latin typeface="Calibri" pitchFamily="34" charset="0"/>
                  <a:ea typeface="ＭＳ Ｐゴシック" charset="-128"/>
                </a:defRPr>
              </a:lvl5pPr>
              <a:lvl6pPr eaLnBrk="0" fontAlgn="base" hangingPunct="0">
                <a:spcAft>
                  <a:spcPct val="0"/>
                </a:spcAft>
                <a:buFont typeface="Arial" charset="0"/>
                <a:buChar char="»"/>
                <a:defRPr kumimoji="1" sz="2000">
                  <a:solidFill>
                    <a:schemeClr val="tx1"/>
                  </a:solidFill>
                  <a:latin typeface="Calibri" pitchFamily="34" charset="0"/>
                  <a:ea typeface="ＭＳ Ｐゴシック" charset="-128"/>
                </a:defRPr>
              </a:lvl6pPr>
              <a:lvl7pPr eaLnBrk="0" fontAlgn="base" hangingPunct="0">
                <a:spcAft>
                  <a:spcPct val="0"/>
                </a:spcAft>
                <a:buFont typeface="Arial" charset="0"/>
                <a:buChar char="»"/>
                <a:defRPr kumimoji="1" sz="2000">
                  <a:solidFill>
                    <a:schemeClr val="tx1"/>
                  </a:solidFill>
                  <a:latin typeface="Calibri" pitchFamily="34" charset="0"/>
                  <a:ea typeface="ＭＳ Ｐゴシック" charset="-128"/>
                </a:defRPr>
              </a:lvl7pPr>
              <a:lvl8pPr eaLnBrk="0" fontAlgn="base" hangingPunct="0">
                <a:spcAft>
                  <a:spcPct val="0"/>
                </a:spcAft>
                <a:buFont typeface="Arial" charset="0"/>
                <a:buChar char="»"/>
                <a:defRPr kumimoji="1" sz="2000">
                  <a:solidFill>
                    <a:schemeClr val="tx1"/>
                  </a:solidFill>
                  <a:latin typeface="Calibri" pitchFamily="34" charset="0"/>
                  <a:ea typeface="ＭＳ Ｐゴシック" charset="-128"/>
                </a:defRPr>
              </a:lvl8pPr>
              <a:lvl9pPr eaLnBrk="0" fontAlgn="base" hangingPunct="0">
                <a:spcAft>
                  <a:spcPct val="0"/>
                </a:spcAft>
                <a:buFont typeface="Arial" charset="0"/>
                <a:buChar char="»"/>
                <a:defRPr kumimoji="1" sz="2000">
                  <a:solidFill>
                    <a:schemeClr val="tx1"/>
                  </a:solidFill>
                  <a:latin typeface="Calibri" pitchFamily="34" charset="0"/>
                  <a:ea typeface="ＭＳ Ｐゴシック" charset="-128"/>
                </a:defRPr>
              </a:lvl9pPr>
            </a:lstStyle>
            <a:p>
              <a:pPr algn="ctr" eaLnBrk="1" hangingPunct="1">
                <a:defRPr/>
              </a:pPr>
              <a:r>
                <a:rPr lang="ja-JP" altLang="en-US" sz="1600" dirty="0">
                  <a:latin typeface="HGP創英角ｺﾞｼｯｸUB" pitchFamily="50" charset="-128"/>
                  <a:ea typeface="HGP創英角ｺﾞｼｯｸUB" pitchFamily="50" charset="-128"/>
                </a:rPr>
                <a:t>シャットオフバルブ閉止</a:t>
              </a:r>
            </a:p>
          </p:txBody>
        </p:sp>
      </p:grpSp>
      <p:sp>
        <p:nvSpPr>
          <p:cNvPr id="77" name="タイトル 14"/>
          <p:cNvSpPr>
            <a:spLocks noGrp="1"/>
          </p:cNvSpPr>
          <p:nvPr>
            <p:ph type="title"/>
          </p:nvPr>
        </p:nvSpPr>
        <p:spPr>
          <a:xfrm>
            <a:off x="467544" y="312519"/>
            <a:ext cx="8214084" cy="1028249"/>
          </a:xfrm>
        </p:spPr>
        <p:txBody>
          <a:bodyPr/>
          <a:lstStyle/>
          <a:p>
            <a:pPr>
              <a:lnSpc>
                <a:spcPct val="90000"/>
              </a:lnSpc>
            </a:pPr>
            <a:r>
              <a:rPr lang="ja-JP" altLang="en-US" dirty="0">
                <a:solidFill>
                  <a:schemeClr val="accent1">
                    <a:lumMod val="75000"/>
                  </a:schemeClr>
                </a:solidFill>
                <a:latin typeface="HGP創英角ｺﾞｼｯｸUB" pitchFamily="50" charset="-128"/>
                <a:ea typeface="HGP創英角ｺﾞｼｯｸUB" pitchFamily="50" charset="-128"/>
                <a:cs typeface="Arial" pitchFamily="34" charset="0"/>
              </a:rPr>
              <a:t>「大病院」</a:t>
            </a:r>
            <a:br>
              <a:rPr lang="en-US" altLang="ja-JP" dirty="0">
                <a:solidFill>
                  <a:schemeClr val="accent1">
                    <a:lumMod val="75000"/>
                  </a:schemeClr>
                </a:solidFill>
                <a:latin typeface="HGP創英角ｺﾞｼｯｸUB" pitchFamily="50" charset="-128"/>
                <a:ea typeface="HGP創英角ｺﾞｼｯｸUB" pitchFamily="50" charset="-128"/>
                <a:cs typeface="Arial" pitchFamily="34" charset="0"/>
              </a:rPr>
            </a:br>
            <a:r>
              <a:rPr lang="ja-JP" altLang="en-US" dirty="0">
                <a:solidFill>
                  <a:schemeClr val="accent1">
                    <a:lumMod val="75000"/>
                  </a:schemeClr>
                </a:solidFill>
                <a:latin typeface="HGP創英角ｺﾞｼｯｸUB" pitchFamily="50" charset="-128"/>
                <a:ea typeface="HGP創英角ｺﾞｼｯｸUB" pitchFamily="50" charset="-128"/>
                <a:cs typeface="Arial" pitchFamily="34" charset="0"/>
              </a:rPr>
              <a:t>　　　酸素途絶時の供給システム（逆送）</a:t>
            </a:r>
            <a:endParaRPr kumimoji="1" lang="ja-JP" altLang="en-US" dirty="0">
              <a:solidFill>
                <a:schemeClr val="accent1">
                  <a:lumMod val="75000"/>
                </a:schemeClr>
              </a:solidFill>
              <a:latin typeface="HGP創英角ｺﾞｼｯｸUB" pitchFamily="50" charset="-128"/>
              <a:ea typeface="HGP創英角ｺﾞｼｯｸUB" pitchFamily="50" charset="-128"/>
            </a:endParaRPr>
          </a:p>
        </p:txBody>
      </p:sp>
      <p:grpSp>
        <p:nvGrpSpPr>
          <p:cNvPr id="5" name="グループ化 4"/>
          <p:cNvGrpSpPr/>
          <p:nvPr/>
        </p:nvGrpSpPr>
        <p:grpSpPr>
          <a:xfrm>
            <a:off x="431540" y="5553236"/>
            <a:ext cx="5904000" cy="828000"/>
            <a:chOff x="287523" y="5589332"/>
            <a:chExt cx="5904000" cy="828000"/>
          </a:xfrm>
        </p:grpSpPr>
        <p:sp>
          <p:nvSpPr>
            <p:cNvPr id="73" name="角丸四角形 72"/>
            <p:cNvSpPr/>
            <p:nvPr/>
          </p:nvSpPr>
          <p:spPr>
            <a:xfrm>
              <a:off x="287523" y="5589332"/>
              <a:ext cx="5904000" cy="828000"/>
            </a:xfrm>
            <a:prstGeom prst="roundRect">
              <a:avLst>
                <a:gd name="adj" fmla="val 3132"/>
              </a:avLst>
            </a:prstGeom>
            <a:solidFill>
              <a:sysClr val="window" lastClr="FFFFFF"/>
            </a:solidFill>
            <a:ln w="12700" cap="flat" cmpd="sng" algn="ctr">
              <a:noFill/>
              <a:prstDash val="solid"/>
            </a:ln>
            <a:effectLst>
              <a:outerShdw blurRad="50800" dist="38100" dir="2700000" algn="tl" rotWithShape="0">
                <a:srgbClr val="4F81BD">
                  <a:lumMod val="75000"/>
                  <a:alpha val="36000"/>
                </a:srgb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dirty="0">
                <a:ln>
                  <a:noFill/>
                </a:ln>
                <a:solidFill>
                  <a:sysClr val="window" lastClr="FFFFFF"/>
                </a:solidFill>
                <a:effectLst/>
                <a:uLnTx/>
                <a:uFillTx/>
                <a:latin typeface="Calibri"/>
                <a:ea typeface="ＭＳ Ｐゴシック"/>
                <a:cs typeface="+mn-cs"/>
              </a:endParaRPr>
            </a:p>
          </p:txBody>
        </p:sp>
        <p:sp>
          <p:nvSpPr>
            <p:cNvPr id="75" name="角丸四角形 74"/>
            <p:cNvSpPr/>
            <p:nvPr/>
          </p:nvSpPr>
          <p:spPr>
            <a:xfrm>
              <a:off x="360153" y="5649264"/>
              <a:ext cx="5764204" cy="720000"/>
            </a:xfrm>
            <a:prstGeom prst="roundRect">
              <a:avLst>
                <a:gd name="adj" fmla="val 8853"/>
              </a:avLst>
            </a:prstGeom>
            <a:solidFill>
              <a:srgbClr val="D9F5FF"/>
            </a:solidFill>
            <a:ln w="127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eaLnBrk="1" fontAlgn="auto" hangingPunct="1">
                <a:spcBef>
                  <a:spcPts val="0"/>
                </a:spcBef>
                <a:spcAft>
                  <a:spcPts val="0"/>
                </a:spcAft>
              </a:pPr>
              <a:endParaRPr lang="ja-JP" altLang="en-US" kern="0" dirty="0">
                <a:solidFill>
                  <a:sysClr val="window" lastClr="FFFFFF"/>
                </a:solidFill>
                <a:latin typeface="Calibri"/>
                <a:ea typeface="ＭＳ Ｐゴシック"/>
              </a:endParaRPr>
            </a:p>
          </p:txBody>
        </p:sp>
        <p:sp>
          <p:nvSpPr>
            <p:cNvPr id="76" name="テキスト ボックス 75"/>
            <p:cNvSpPr txBox="1"/>
            <p:nvPr/>
          </p:nvSpPr>
          <p:spPr>
            <a:xfrm>
              <a:off x="1151620" y="5733348"/>
              <a:ext cx="4892727" cy="584775"/>
            </a:xfrm>
            <a:prstGeom prst="rect">
              <a:avLst/>
            </a:prstGeom>
            <a:noFill/>
          </p:spPr>
          <p:txBody>
            <a:bodyPr wrap="square" rtlCol="0">
              <a:spAutoFit/>
            </a:bodyPr>
            <a:lstStyle/>
            <a:p>
              <a:pPr algn="just" eaLnBrk="1" hangingPunct="1"/>
              <a:r>
                <a:rPr lang="ja-JP" altLang="en-US" sz="1600" dirty="0">
                  <a:latin typeface="HGPｺﾞｼｯｸE" pitchFamily="50" charset="-128"/>
                  <a:ea typeface="HGPｺﾞｼｯｸE" pitchFamily="50" charset="-128"/>
                </a:rPr>
                <a:t>酸素が止まったら、シャットオフバルブを閉止してから、区域の酸素アウトレットから</a:t>
              </a:r>
              <a:r>
                <a:rPr lang="en-US" altLang="ja-JP" sz="1600" b="1" dirty="0">
                  <a:latin typeface="Arial" pitchFamily="34" charset="0"/>
                  <a:ea typeface="HGPｺﾞｼｯｸE" pitchFamily="50" charset="-128"/>
                </a:rPr>
                <a:t>7000L</a:t>
              </a:r>
              <a:r>
                <a:rPr lang="ja-JP" altLang="en-US" sz="1600" dirty="0">
                  <a:latin typeface="HGPｺﾞｼｯｸE" pitchFamily="50" charset="-128"/>
                  <a:ea typeface="HGPｺﾞｼｯｸE" pitchFamily="50" charset="-128"/>
                </a:rPr>
                <a:t>ボンベで逆送する。</a:t>
              </a:r>
              <a:endParaRPr lang="ja-JP" altLang="en-US" sz="1600" dirty="0">
                <a:solidFill>
                  <a:srgbClr val="FF0000"/>
                </a:solidFill>
                <a:latin typeface="HGPｺﾞｼｯｸE" pitchFamily="50" charset="-128"/>
                <a:ea typeface="HGPｺﾞｼｯｸE" pitchFamily="50" charset="-128"/>
              </a:endParaRPr>
            </a:p>
          </p:txBody>
        </p:sp>
        <p:grpSp>
          <p:nvGrpSpPr>
            <p:cNvPr id="78" name="グループ化 77"/>
            <p:cNvGrpSpPr/>
            <p:nvPr/>
          </p:nvGrpSpPr>
          <p:grpSpPr>
            <a:xfrm>
              <a:off x="467544" y="5668934"/>
              <a:ext cx="676482" cy="676482"/>
              <a:chOff x="3373227" y="5255264"/>
              <a:chExt cx="961350" cy="961350"/>
            </a:xfrm>
          </p:grpSpPr>
          <p:sp>
            <p:nvSpPr>
              <p:cNvPr id="79" name="円/楕円 78"/>
              <p:cNvSpPr/>
              <p:nvPr/>
            </p:nvSpPr>
            <p:spPr>
              <a:xfrm flipH="1">
                <a:off x="3373227" y="5255264"/>
                <a:ext cx="961350" cy="961350"/>
              </a:xfrm>
              <a:prstGeom prst="ellipse">
                <a:avLst/>
              </a:prstGeom>
              <a:pattFill prst="solidDmnd">
                <a:fgClr>
                  <a:srgbClr val="009BD2"/>
                </a:fgClr>
                <a:bgClr>
                  <a:srgbClr val="00B9FA"/>
                </a:bgClr>
              </a:pattFill>
              <a:ln>
                <a:noFill/>
              </a:ln>
              <a:effectLst>
                <a:outerShdw blurRad="50800" dist="38100" dir="2700000" algn="tl" rotWithShape="0">
                  <a:prstClr val="black">
                    <a:alpha val="2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7" name="テキスト ボックス 86"/>
              <p:cNvSpPr txBox="1"/>
              <p:nvPr/>
            </p:nvSpPr>
            <p:spPr>
              <a:xfrm flipH="1">
                <a:off x="3505089" y="5475899"/>
                <a:ext cx="697628" cy="338554"/>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1600" b="1" kern="0" dirty="0">
                    <a:solidFill>
                      <a:sysClr val="window" lastClr="FFFFFF"/>
                    </a:solidFill>
                    <a:latin typeface="Arial" pitchFamily="34" charset="0"/>
                    <a:ea typeface="ＭＳ Ｐゴシック" pitchFamily="50" charset="-128"/>
                    <a:cs typeface="Arial" pitchFamily="34" charset="0"/>
                  </a:rPr>
                  <a:t>Point</a:t>
                </a:r>
              </a:p>
            </p:txBody>
          </p:sp>
          <p:sp>
            <p:nvSpPr>
              <p:cNvPr id="88" name="円/楕円 87"/>
              <p:cNvSpPr/>
              <p:nvPr/>
            </p:nvSpPr>
            <p:spPr>
              <a:xfrm flipH="1">
                <a:off x="3791572" y="5278507"/>
                <a:ext cx="124660" cy="125906"/>
              </a:xfrm>
              <a:prstGeom prst="ellipse">
                <a:avLst/>
              </a:prstGeom>
              <a:solidFill>
                <a:schemeClr val="bg1"/>
              </a:solidFill>
              <a:ln>
                <a:noFill/>
              </a:ln>
              <a:effectLst>
                <a:innerShdw dist="25400" dir="17040000">
                  <a:prstClr val="black">
                    <a:alpha val="28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pic>
        <p:nvPicPr>
          <p:cNvPr id="89" name="図 88">
            <a:extLst>
              <a:ext uri="{FF2B5EF4-FFF2-40B4-BE49-F238E27FC236}">
                <a16:creationId xmlns:a16="http://schemas.microsoft.com/office/drawing/2014/main" id="{5B3534E3-1D8A-4833-9759-57821EE2F3D2}"/>
              </a:ext>
            </a:extLst>
          </p:cNvPr>
          <p:cNvPicPr>
            <a:picLocks noChangeAspect="1"/>
          </p:cNvPicPr>
          <p:nvPr/>
        </p:nvPicPr>
        <p:blipFill>
          <a:blip r:embed="rId11"/>
          <a:stretch>
            <a:fillRect/>
          </a:stretch>
        </p:blipFill>
        <p:spPr>
          <a:xfrm>
            <a:off x="250623" y="6332301"/>
            <a:ext cx="4872831" cy="332239"/>
          </a:xfrm>
          <a:prstGeom prst="rect">
            <a:avLst/>
          </a:prstGeom>
        </p:spPr>
      </p:pic>
      <p:sp>
        <p:nvSpPr>
          <p:cNvPr id="90" name="テキスト ボックス 89">
            <a:extLst>
              <a:ext uri="{FF2B5EF4-FFF2-40B4-BE49-F238E27FC236}">
                <a16:creationId xmlns:a16="http://schemas.microsoft.com/office/drawing/2014/main" id="{E449644F-985D-4FEC-9E07-8F536803C7D4}"/>
              </a:ext>
            </a:extLst>
          </p:cNvPr>
          <p:cNvSpPr txBox="1"/>
          <p:nvPr/>
        </p:nvSpPr>
        <p:spPr>
          <a:xfrm>
            <a:off x="5105666" y="6367790"/>
            <a:ext cx="2886334" cy="261610"/>
          </a:xfrm>
          <a:prstGeom prst="rect">
            <a:avLst/>
          </a:prstGeom>
          <a:noFill/>
        </p:spPr>
        <p:txBody>
          <a:bodyPr wrap="square" rtlCol="0">
            <a:spAutoFit/>
          </a:bodyPr>
          <a:lstStyle/>
          <a:p>
            <a:pPr algn="l"/>
            <a:r>
              <a:rPr lang="ja-JP" altLang="en-US" sz="1100" dirty="0">
                <a:latin typeface="HGｺﾞｼｯｸM" panose="020B0609000000000000" pitchFamily="49" charset="-128"/>
                <a:ea typeface="HGｺﾞｼｯｸM" panose="020B0609000000000000" pitchFamily="49" charset="-128"/>
              </a:rPr>
              <a:t>写真提供（一社）日本産業・医療ガス協会</a:t>
            </a:r>
          </a:p>
        </p:txBody>
      </p:sp>
      <p:pic>
        <p:nvPicPr>
          <p:cNvPr id="3" name="日本医療ガス学会P46">
            <a:hlinkClick r:id="" action="ppaction://media"/>
            <a:extLst>
              <a:ext uri="{FF2B5EF4-FFF2-40B4-BE49-F238E27FC236}">
                <a16:creationId xmlns:a16="http://schemas.microsoft.com/office/drawing/2014/main" id="{AAB0A928-D93B-45AC-9D6A-8A4F6E8C6B3D}"/>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9372600" y="76200"/>
            <a:ext cx="609600" cy="609600"/>
          </a:xfrm>
          <a:prstGeom prst="rect">
            <a:avLst/>
          </a:prstGeom>
        </p:spPr>
      </p:pic>
    </p:spTree>
    <p:extLst>
      <p:ext uri="{BB962C8B-B14F-4D97-AF65-F5344CB8AC3E}">
        <p14:creationId xmlns:p14="http://schemas.microsoft.com/office/powerpoint/2010/main" val="1685288598"/>
      </p:ext>
    </p:extLst>
  </p:cSld>
  <p:clrMapOvr>
    <a:masterClrMapping/>
  </p:clrMapOvr>
  <mc:AlternateContent xmlns:mc="http://schemas.openxmlformats.org/markup-compatibility/2006" xmlns:p14="http://schemas.microsoft.com/office/powerpoint/2010/main">
    <mc:Choice Requires="p14">
      <p:transition p14:dur="10" advClick="0" advTm="23000"/>
    </mc:Choice>
    <mc:Fallback xmlns="">
      <p:transition advClick="0" advTm="2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32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extLst>
    <p:ext uri="{E180D4A7-C9FB-4DFB-919C-405C955672EB}">
      <p14:showEvtLst xmlns:p14="http://schemas.microsoft.com/office/powerpoint/2010/main">
        <p14:playEvt time="11" objId="3"/>
        <p14:stopEvt time="22429" objId="3"/>
      </p14:showEvtLst>
    </p:ext>
  </p:extLs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タイトル 9"/>
          <p:cNvSpPr>
            <a:spLocks noGrp="1"/>
          </p:cNvSpPr>
          <p:nvPr>
            <p:ph type="title"/>
          </p:nvPr>
        </p:nvSpPr>
        <p:spPr/>
        <p:txBody>
          <a:bodyPr/>
          <a:lstStyle/>
          <a:p>
            <a:pPr>
              <a:lnSpc>
                <a:spcPct val="90000"/>
              </a:lnSpc>
            </a:pPr>
            <a:r>
              <a:rPr lang="ja-JP" altLang="en-US" dirty="0">
                <a:solidFill>
                  <a:schemeClr val="accent1">
                    <a:lumMod val="75000"/>
                  </a:schemeClr>
                </a:solidFill>
                <a:latin typeface="HGP創英角ｺﾞｼｯｸUB" pitchFamily="50" charset="-128"/>
                <a:ea typeface="HGP創英角ｺﾞｼｯｸUB" pitchFamily="50" charset="-128"/>
                <a:cs typeface="Arial" pitchFamily="34" charset="0"/>
              </a:rPr>
              <a:t>「大病院」</a:t>
            </a:r>
            <a:br>
              <a:rPr lang="en-US" altLang="ja-JP" dirty="0">
                <a:solidFill>
                  <a:schemeClr val="accent1">
                    <a:lumMod val="75000"/>
                  </a:schemeClr>
                </a:solidFill>
                <a:latin typeface="HGP創英角ｺﾞｼｯｸUB" pitchFamily="50" charset="-128"/>
                <a:ea typeface="HGP創英角ｺﾞｼｯｸUB" pitchFamily="50" charset="-128"/>
                <a:cs typeface="Arial" pitchFamily="34" charset="0"/>
              </a:rPr>
            </a:br>
            <a:r>
              <a:rPr lang="ja-JP" altLang="en-US" dirty="0">
                <a:solidFill>
                  <a:schemeClr val="accent1">
                    <a:lumMod val="75000"/>
                  </a:schemeClr>
                </a:solidFill>
                <a:latin typeface="HGP創英角ｺﾞｼｯｸUB" pitchFamily="50" charset="-128"/>
                <a:ea typeface="HGP創英角ｺﾞｼｯｸUB" pitchFamily="50" charset="-128"/>
                <a:cs typeface="Arial" pitchFamily="34" charset="0"/>
              </a:rPr>
              <a:t>　　　 　　通常の酸素供給システム</a:t>
            </a:r>
            <a:endParaRPr kumimoji="1" lang="ja-JP" altLang="en-US" dirty="0">
              <a:solidFill>
                <a:schemeClr val="accent1">
                  <a:lumMod val="75000"/>
                </a:schemeClr>
              </a:solidFill>
              <a:latin typeface="HGP創英角ｺﾞｼｯｸUB" pitchFamily="50" charset="-128"/>
              <a:ea typeface="HGP創英角ｺﾞｼｯｸUB" pitchFamily="50" charset="-128"/>
            </a:endParaRPr>
          </a:p>
        </p:txBody>
      </p:sp>
      <p:sp>
        <p:nvSpPr>
          <p:cNvPr id="7" name="スライド番号プレースホルダー 6"/>
          <p:cNvSpPr>
            <a:spLocks noGrp="1"/>
          </p:cNvSpPr>
          <p:nvPr>
            <p:ph type="sldNum" sz="quarter" idx="4"/>
          </p:nvPr>
        </p:nvSpPr>
        <p:spPr/>
        <p:txBody>
          <a:bodyPr/>
          <a:lstStyle/>
          <a:p>
            <a:r>
              <a:rPr lang="en-US" altLang="ja-JP"/>
              <a:t> </a:t>
            </a:r>
            <a:fld id="{90E175E1-062F-4F25-BA66-D77C2BA6B6E9}" type="slidenum">
              <a:rPr lang="ja-JP" altLang="en-US" smtClean="0"/>
              <a:pPr/>
              <a:t>47</a:t>
            </a:fld>
            <a:r>
              <a:rPr lang="en-US" altLang="ja-JP"/>
              <a:t> </a:t>
            </a:r>
            <a:endParaRPr lang="ja-JP" altLang="en-US" dirty="0"/>
          </a:p>
        </p:txBody>
      </p:sp>
      <p:grpSp>
        <p:nvGrpSpPr>
          <p:cNvPr id="6" name="グループ化 5"/>
          <p:cNvGrpSpPr/>
          <p:nvPr/>
        </p:nvGrpSpPr>
        <p:grpSpPr>
          <a:xfrm>
            <a:off x="631562" y="1663540"/>
            <a:ext cx="7753024" cy="4573772"/>
            <a:chOff x="910962" y="1448780"/>
            <a:chExt cx="7753024" cy="4573772"/>
          </a:xfrm>
        </p:grpSpPr>
        <p:sp>
          <p:nvSpPr>
            <p:cNvPr id="13" name="正方形/長方形 12"/>
            <p:cNvSpPr/>
            <p:nvPr/>
          </p:nvSpPr>
          <p:spPr>
            <a:xfrm>
              <a:off x="910962" y="1448780"/>
              <a:ext cx="5593879" cy="4055574"/>
            </a:xfrm>
            <a:prstGeom prst="rect">
              <a:avLst/>
            </a:prstGeom>
            <a:solidFill>
              <a:schemeClr val="bg1"/>
            </a:solidFill>
            <a:ln w="63500">
              <a:solidFill>
                <a:srgbClr val="99663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ja-JP" altLang="en-US" dirty="0"/>
            </a:p>
          </p:txBody>
        </p:sp>
        <p:sp>
          <p:nvSpPr>
            <p:cNvPr id="78" name="Freeform 7"/>
            <p:cNvSpPr>
              <a:spLocks/>
            </p:cNvSpPr>
            <p:nvPr/>
          </p:nvSpPr>
          <p:spPr bwMode="auto">
            <a:xfrm rot="5400000">
              <a:off x="2062685" y="1093136"/>
              <a:ext cx="3506459" cy="4896543"/>
            </a:xfrm>
            <a:custGeom>
              <a:avLst/>
              <a:gdLst>
                <a:gd name="T0" fmla="*/ 1001 w 1001"/>
                <a:gd name="T1" fmla="*/ 170 h 170"/>
                <a:gd name="T2" fmla="*/ 1001 w 1001"/>
                <a:gd name="T3" fmla="*/ 0 h 170"/>
                <a:gd name="T4" fmla="*/ 0 w 1001"/>
                <a:gd name="T5" fmla="*/ 0 h 170"/>
                <a:gd name="T6" fmla="*/ 0 w 1001"/>
                <a:gd name="T7" fmla="*/ 170 h 170"/>
              </a:gdLst>
              <a:ahLst/>
              <a:cxnLst>
                <a:cxn ang="0">
                  <a:pos x="T0" y="T1"/>
                </a:cxn>
                <a:cxn ang="0">
                  <a:pos x="T2" y="T3"/>
                </a:cxn>
                <a:cxn ang="0">
                  <a:pos x="T4" y="T5"/>
                </a:cxn>
                <a:cxn ang="0">
                  <a:pos x="T6" y="T7"/>
                </a:cxn>
              </a:cxnLst>
              <a:rect l="0" t="0" r="r" b="b"/>
              <a:pathLst>
                <a:path w="1001" h="170">
                  <a:moveTo>
                    <a:pt x="1001" y="170"/>
                  </a:moveTo>
                  <a:lnTo>
                    <a:pt x="1001" y="0"/>
                  </a:lnTo>
                  <a:lnTo>
                    <a:pt x="0" y="0"/>
                  </a:lnTo>
                  <a:lnTo>
                    <a:pt x="0" y="170"/>
                  </a:lnTo>
                </a:path>
              </a:pathLst>
            </a:custGeom>
            <a:noFill/>
            <a:ln w="127000" cap="flat">
              <a:solidFill>
                <a:srgbClr val="FF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80" name="Freeform 5"/>
            <p:cNvSpPr>
              <a:spLocks/>
            </p:cNvSpPr>
            <p:nvPr/>
          </p:nvSpPr>
          <p:spPr bwMode="auto">
            <a:xfrm>
              <a:off x="6264187" y="3358152"/>
              <a:ext cx="1908185" cy="1735138"/>
            </a:xfrm>
            <a:custGeom>
              <a:avLst/>
              <a:gdLst>
                <a:gd name="T0" fmla="*/ 3903 w 3903"/>
                <a:gd name="T1" fmla="*/ 0 h 312"/>
                <a:gd name="T2" fmla="*/ 3903 w 3903"/>
                <a:gd name="T3" fmla="*/ 312 h 312"/>
                <a:gd name="T4" fmla="*/ 0 w 3903"/>
                <a:gd name="T5" fmla="*/ 312 h 312"/>
              </a:gdLst>
              <a:ahLst/>
              <a:cxnLst>
                <a:cxn ang="0">
                  <a:pos x="T0" y="T1"/>
                </a:cxn>
                <a:cxn ang="0">
                  <a:pos x="T2" y="T3"/>
                </a:cxn>
                <a:cxn ang="0">
                  <a:pos x="T4" y="T5"/>
                </a:cxn>
              </a:cxnLst>
              <a:rect l="0" t="0" r="r" b="b"/>
              <a:pathLst>
                <a:path w="3903" h="312">
                  <a:moveTo>
                    <a:pt x="3903" y="0"/>
                  </a:moveTo>
                  <a:lnTo>
                    <a:pt x="3903" y="312"/>
                  </a:lnTo>
                  <a:lnTo>
                    <a:pt x="0" y="312"/>
                  </a:lnTo>
                </a:path>
              </a:pathLst>
            </a:custGeom>
            <a:noFill/>
            <a:ln w="127000" cap="flat">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56341" name="テキスト ボックス 75"/>
            <p:cNvSpPr txBox="1">
              <a:spLocks noChangeArrowheads="1"/>
            </p:cNvSpPr>
            <p:nvPr/>
          </p:nvSpPr>
          <p:spPr bwMode="auto">
            <a:xfrm>
              <a:off x="6107702" y="5437777"/>
              <a:ext cx="255628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3200">
                  <a:solidFill>
                    <a:schemeClr val="tx1"/>
                  </a:solidFill>
                  <a:latin typeface="Calibri" pitchFamily="34" charset="0"/>
                  <a:ea typeface="ＭＳ Ｐゴシック" charset="-128"/>
                </a:defRPr>
              </a:lvl1pPr>
              <a:lvl2pPr>
                <a:defRPr kumimoji="1" sz="2800">
                  <a:solidFill>
                    <a:schemeClr val="tx1"/>
                  </a:solidFill>
                  <a:latin typeface="Calibri" pitchFamily="34" charset="0"/>
                  <a:ea typeface="ＭＳ Ｐゴシック" charset="-128"/>
                </a:defRPr>
              </a:lvl2pPr>
              <a:lvl3pPr>
                <a:defRPr kumimoji="1" sz="2400">
                  <a:solidFill>
                    <a:schemeClr val="tx1"/>
                  </a:solidFill>
                  <a:latin typeface="Calibri" pitchFamily="34" charset="0"/>
                  <a:ea typeface="ＭＳ Ｐゴシック" charset="-128"/>
                </a:defRPr>
              </a:lvl3pPr>
              <a:lvl4pPr>
                <a:defRPr kumimoji="1" sz="2000">
                  <a:solidFill>
                    <a:schemeClr val="tx1"/>
                  </a:solidFill>
                  <a:latin typeface="Calibri" pitchFamily="34" charset="0"/>
                  <a:ea typeface="ＭＳ Ｐゴシック" charset="-128"/>
                </a:defRPr>
              </a:lvl4pPr>
              <a:lvl5pPr>
                <a:defRPr kumimoji="1" sz="2000">
                  <a:solidFill>
                    <a:schemeClr val="tx1"/>
                  </a:solidFill>
                  <a:latin typeface="Calibri" pitchFamily="34" charset="0"/>
                  <a:ea typeface="ＭＳ Ｐゴシック" charset="-128"/>
                </a:defRPr>
              </a:lvl5pPr>
              <a:lvl6pPr eaLnBrk="0" fontAlgn="base" hangingPunct="0">
                <a:spcAft>
                  <a:spcPct val="0"/>
                </a:spcAft>
                <a:buFont typeface="Arial" charset="0"/>
                <a:buChar char="»"/>
                <a:defRPr kumimoji="1" sz="2000">
                  <a:solidFill>
                    <a:schemeClr val="tx1"/>
                  </a:solidFill>
                  <a:latin typeface="Calibri" pitchFamily="34" charset="0"/>
                  <a:ea typeface="ＭＳ Ｐゴシック" charset="-128"/>
                </a:defRPr>
              </a:lvl6pPr>
              <a:lvl7pPr eaLnBrk="0" fontAlgn="base" hangingPunct="0">
                <a:spcAft>
                  <a:spcPct val="0"/>
                </a:spcAft>
                <a:buFont typeface="Arial" charset="0"/>
                <a:buChar char="»"/>
                <a:defRPr kumimoji="1" sz="2000">
                  <a:solidFill>
                    <a:schemeClr val="tx1"/>
                  </a:solidFill>
                  <a:latin typeface="Calibri" pitchFamily="34" charset="0"/>
                  <a:ea typeface="ＭＳ Ｐゴシック" charset="-128"/>
                </a:defRPr>
              </a:lvl7pPr>
              <a:lvl8pPr eaLnBrk="0" fontAlgn="base" hangingPunct="0">
                <a:spcAft>
                  <a:spcPct val="0"/>
                </a:spcAft>
                <a:buFont typeface="Arial" charset="0"/>
                <a:buChar char="»"/>
                <a:defRPr kumimoji="1" sz="2000">
                  <a:solidFill>
                    <a:schemeClr val="tx1"/>
                  </a:solidFill>
                  <a:latin typeface="Calibri" pitchFamily="34" charset="0"/>
                  <a:ea typeface="ＭＳ Ｐゴシック" charset="-128"/>
                </a:defRPr>
              </a:lvl8pPr>
              <a:lvl9pPr eaLnBrk="0" fontAlgn="base" hangingPunct="0">
                <a:spcAft>
                  <a:spcPct val="0"/>
                </a:spcAft>
                <a:buFont typeface="Arial" charset="0"/>
                <a:buChar char="»"/>
                <a:defRPr kumimoji="1" sz="2000">
                  <a:solidFill>
                    <a:schemeClr val="tx1"/>
                  </a:solidFill>
                  <a:latin typeface="Calibri" pitchFamily="34" charset="0"/>
                  <a:ea typeface="ＭＳ Ｐゴシック" charset="-128"/>
                </a:defRPr>
              </a:lvl9pPr>
            </a:lstStyle>
            <a:p>
              <a:pPr algn="ctr" eaLnBrk="1" hangingPunct="1">
                <a:defRPr/>
              </a:pPr>
              <a:r>
                <a:rPr lang="ja-JP" altLang="en-US" sz="1600" dirty="0">
                  <a:latin typeface="HGP創英角ｺﾞｼｯｸUB" pitchFamily="50" charset="-128"/>
                  <a:ea typeface="HGP創英角ｺﾞｼｯｸUB" pitchFamily="50" charset="-128"/>
                </a:rPr>
                <a:t>緊急導入口付</a:t>
              </a:r>
            </a:p>
            <a:p>
              <a:pPr algn="ctr" eaLnBrk="1" hangingPunct="1">
                <a:defRPr/>
              </a:pPr>
              <a:r>
                <a:rPr lang="ja-JP" altLang="en-US" sz="1600" dirty="0">
                  <a:latin typeface="HGP創英角ｺﾞｼｯｸUB" pitchFamily="50" charset="-128"/>
                  <a:ea typeface="HGP創英角ｺﾞｼｯｸUB" pitchFamily="50" charset="-128"/>
                </a:rPr>
                <a:t>シャットオフバルブ開放</a:t>
              </a:r>
            </a:p>
          </p:txBody>
        </p:sp>
        <p:cxnSp>
          <p:nvCxnSpPr>
            <p:cNvPr id="50" name="直線矢印コネクタ 49"/>
            <p:cNvCxnSpPr/>
            <p:nvPr/>
          </p:nvCxnSpPr>
          <p:spPr>
            <a:xfrm flipH="1">
              <a:off x="2058774" y="2053772"/>
              <a:ext cx="1286386" cy="0"/>
            </a:xfrm>
            <a:prstGeom prst="straightConnector1">
              <a:avLst/>
            </a:prstGeom>
            <a:ln w="38100">
              <a:solidFill>
                <a:srgbClr val="00B050"/>
              </a:solidFill>
              <a:tailEnd type="arrow" w="sm" len="sm"/>
            </a:ln>
          </p:spPr>
          <p:style>
            <a:lnRef idx="1">
              <a:schemeClr val="accent1"/>
            </a:lnRef>
            <a:fillRef idx="0">
              <a:schemeClr val="accent1"/>
            </a:fillRef>
            <a:effectRef idx="0">
              <a:schemeClr val="accent1"/>
            </a:effectRef>
            <a:fontRef idx="minor">
              <a:schemeClr val="tx1"/>
            </a:fontRef>
          </p:style>
        </p:cxnSp>
        <p:cxnSp>
          <p:nvCxnSpPr>
            <p:cNvPr id="51" name="直線矢印コネクタ 50"/>
            <p:cNvCxnSpPr/>
            <p:nvPr/>
          </p:nvCxnSpPr>
          <p:spPr>
            <a:xfrm flipH="1">
              <a:off x="2038027" y="5049308"/>
              <a:ext cx="1286386" cy="0"/>
            </a:xfrm>
            <a:prstGeom prst="straightConnector1">
              <a:avLst/>
            </a:prstGeom>
            <a:ln w="38100">
              <a:solidFill>
                <a:srgbClr val="00B050"/>
              </a:solidFill>
              <a:tailEnd type="arrow" w="sm" len="sm"/>
            </a:ln>
          </p:spPr>
          <p:style>
            <a:lnRef idx="1">
              <a:schemeClr val="accent1"/>
            </a:lnRef>
            <a:fillRef idx="0">
              <a:schemeClr val="accent1"/>
            </a:fillRef>
            <a:effectRef idx="0">
              <a:schemeClr val="accent1"/>
            </a:effectRef>
            <a:fontRef idx="minor">
              <a:schemeClr val="tx1"/>
            </a:fontRef>
          </p:style>
        </p:cxnSp>
        <p:grpSp>
          <p:nvGrpSpPr>
            <p:cNvPr id="23" name="グループ化 22"/>
            <p:cNvGrpSpPr/>
            <p:nvPr/>
          </p:nvGrpSpPr>
          <p:grpSpPr>
            <a:xfrm>
              <a:off x="3132148" y="1843524"/>
              <a:ext cx="631251" cy="1597608"/>
              <a:chOff x="3132148" y="1672216"/>
              <a:chExt cx="631251" cy="1597608"/>
            </a:xfrm>
          </p:grpSpPr>
          <p:pic>
            <p:nvPicPr>
              <p:cNvPr id="113" name="図 112"/>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3403329" y="1782140"/>
                <a:ext cx="88889" cy="939683"/>
              </a:xfrm>
              <a:prstGeom prst="rect">
                <a:avLst/>
              </a:prstGeom>
            </p:spPr>
          </p:pic>
          <p:sp>
            <p:nvSpPr>
              <p:cNvPr id="121" name="正方形/長方形 120"/>
              <p:cNvSpPr/>
              <p:nvPr/>
            </p:nvSpPr>
            <p:spPr>
              <a:xfrm rot="5400000">
                <a:off x="3384837" y="1562942"/>
                <a:ext cx="125872" cy="34442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ja-JP" altLang="en-US" dirty="0"/>
              </a:p>
            </p:txBody>
          </p:sp>
          <p:grpSp>
            <p:nvGrpSpPr>
              <p:cNvPr id="56361" name="グループ化 79"/>
              <p:cNvGrpSpPr>
                <a:grpSpLocks/>
              </p:cNvGrpSpPr>
              <p:nvPr/>
            </p:nvGrpSpPr>
            <p:grpSpPr bwMode="auto">
              <a:xfrm>
                <a:off x="3132148" y="2042917"/>
                <a:ext cx="631251" cy="1226907"/>
                <a:chOff x="4420855" y="2072254"/>
                <a:chExt cx="724217" cy="1408513"/>
              </a:xfrm>
            </p:grpSpPr>
            <p:sp>
              <p:nvSpPr>
                <p:cNvPr id="81" name="正方形/長方形 80"/>
                <p:cNvSpPr/>
                <p:nvPr/>
              </p:nvSpPr>
              <p:spPr>
                <a:xfrm>
                  <a:off x="4420855" y="2072254"/>
                  <a:ext cx="720462" cy="1379930"/>
                </a:xfrm>
                <a:prstGeom prst="rect">
                  <a:avLst/>
                </a:prstGeom>
                <a:solidFill>
                  <a:schemeClr val="bg1">
                    <a:lumMod val="95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pPr>
                  <a:endParaRPr lang="ja-JP" altLang="en-US" dirty="0"/>
                </a:p>
              </p:txBody>
            </p:sp>
            <p:grpSp>
              <p:nvGrpSpPr>
                <p:cNvPr id="56363" name="グループ化 81"/>
                <p:cNvGrpSpPr>
                  <a:grpSpLocks/>
                </p:cNvGrpSpPr>
                <p:nvPr/>
              </p:nvGrpSpPr>
              <p:grpSpPr bwMode="auto">
                <a:xfrm>
                  <a:off x="4424610" y="2126244"/>
                  <a:ext cx="720462" cy="1354523"/>
                  <a:chOff x="3055271" y="1916794"/>
                  <a:chExt cx="720462" cy="1354523"/>
                </a:xfrm>
              </p:grpSpPr>
              <p:sp>
                <p:nvSpPr>
                  <p:cNvPr id="85" name="円/楕円 84"/>
                  <p:cNvSpPr/>
                  <p:nvPr/>
                </p:nvSpPr>
                <p:spPr>
                  <a:xfrm>
                    <a:off x="3229251" y="1916794"/>
                    <a:ext cx="366579" cy="365229"/>
                  </a:xfrm>
                  <a:prstGeom prst="ellipse">
                    <a:avLst/>
                  </a:prstGeom>
                  <a:solidFill>
                    <a:srgbClr val="FFECD9"/>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pPr>
                    <a:endParaRPr lang="ja-JP" altLang="en-US" dirty="0"/>
                  </a:p>
                </p:txBody>
              </p:sp>
              <p:sp>
                <p:nvSpPr>
                  <p:cNvPr id="86" name="正方形/長方形 85"/>
                  <p:cNvSpPr/>
                  <p:nvPr/>
                </p:nvSpPr>
                <p:spPr>
                  <a:xfrm>
                    <a:off x="3055271" y="2282023"/>
                    <a:ext cx="720462" cy="989294"/>
                  </a:xfrm>
                  <a:prstGeom prst="rect">
                    <a:avLst/>
                  </a:prstGeom>
                  <a:solidFill>
                    <a:srgbClr val="5F9BCD"/>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pPr>
                    <a:endParaRPr lang="ja-JP" altLang="en-US" dirty="0"/>
                  </a:p>
                </p:txBody>
              </p:sp>
            </p:grpSp>
          </p:grpSp>
        </p:grpSp>
        <p:grpSp>
          <p:nvGrpSpPr>
            <p:cNvPr id="5" name="グループ化 4"/>
            <p:cNvGrpSpPr/>
            <p:nvPr/>
          </p:nvGrpSpPr>
          <p:grpSpPr>
            <a:xfrm>
              <a:off x="5195396" y="2031641"/>
              <a:ext cx="867267" cy="3017667"/>
              <a:chOff x="5195396" y="2031641"/>
              <a:chExt cx="867267" cy="3017667"/>
            </a:xfrm>
          </p:grpSpPr>
          <p:cxnSp>
            <p:nvCxnSpPr>
              <p:cNvPr id="47" name="直線矢印コネクタ 46"/>
              <p:cNvCxnSpPr/>
              <p:nvPr/>
            </p:nvCxnSpPr>
            <p:spPr>
              <a:xfrm flipH="1">
                <a:off x="5195396" y="5049308"/>
                <a:ext cx="867267" cy="0"/>
              </a:xfrm>
              <a:prstGeom prst="straightConnector1">
                <a:avLst/>
              </a:prstGeom>
              <a:ln w="38100">
                <a:solidFill>
                  <a:srgbClr val="00B050"/>
                </a:solidFill>
                <a:tailEnd type="arrow" w="sm" len="sm"/>
              </a:ln>
            </p:spPr>
            <p:style>
              <a:lnRef idx="1">
                <a:schemeClr val="accent1"/>
              </a:lnRef>
              <a:fillRef idx="0">
                <a:schemeClr val="accent1"/>
              </a:fillRef>
              <a:effectRef idx="0">
                <a:schemeClr val="accent1"/>
              </a:effectRef>
              <a:fontRef idx="minor">
                <a:schemeClr val="tx1"/>
              </a:fontRef>
            </p:style>
          </p:cxnSp>
          <p:cxnSp>
            <p:nvCxnSpPr>
              <p:cNvPr id="15" name="直線矢印コネクタ 14"/>
              <p:cNvCxnSpPr/>
              <p:nvPr/>
            </p:nvCxnSpPr>
            <p:spPr>
              <a:xfrm flipH="1">
                <a:off x="5195396" y="2031641"/>
                <a:ext cx="867267" cy="0"/>
              </a:xfrm>
              <a:prstGeom prst="straightConnector1">
                <a:avLst/>
              </a:prstGeom>
              <a:ln w="38100">
                <a:solidFill>
                  <a:srgbClr val="00B050"/>
                </a:solidFill>
                <a:tailEnd type="arrow" w="sm" len="sm"/>
              </a:ln>
            </p:spPr>
            <p:style>
              <a:lnRef idx="1">
                <a:schemeClr val="accent1"/>
              </a:lnRef>
              <a:fillRef idx="0">
                <a:schemeClr val="accent1"/>
              </a:fillRef>
              <a:effectRef idx="0">
                <a:schemeClr val="accent1"/>
              </a:effectRef>
              <a:fontRef idx="minor">
                <a:schemeClr val="tx1"/>
              </a:fontRef>
            </p:style>
          </p:cxnSp>
          <p:cxnSp>
            <p:nvCxnSpPr>
              <p:cNvPr id="17" name="直線コネクタ 16"/>
              <p:cNvCxnSpPr/>
              <p:nvPr/>
            </p:nvCxnSpPr>
            <p:spPr>
              <a:xfrm>
                <a:off x="6062662" y="2031641"/>
                <a:ext cx="0" cy="3008827"/>
              </a:xfrm>
              <a:prstGeom prst="line">
                <a:avLst/>
              </a:prstGeom>
              <a:ln w="38100" cap="sq">
                <a:solidFill>
                  <a:srgbClr val="00B050"/>
                </a:solidFill>
                <a:bevel/>
              </a:ln>
            </p:spPr>
            <p:style>
              <a:lnRef idx="1">
                <a:schemeClr val="accent1"/>
              </a:lnRef>
              <a:fillRef idx="0">
                <a:schemeClr val="accent1"/>
              </a:fillRef>
              <a:effectRef idx="0">
                <a:schemeClr val="accent1"/>
              </a:effectRef>
              <a:fontRef idx="minor">
                <a:schemeClr val="tx1"/>
              </a:fontRef>
            </p:style>
          </p:cxnSp>
        </p:grpSp>
        <p:grpSp>
          <p:nvGrpSpPr>
            <p:cNvPr id="114" name="グループ化 113"/>
            <p:cNvGrpSpPr/>
            <p:nvPr/>
          </p:nvGrpSpPr>
          <p:grpSpPr>
            <a:xfrm>
              <a:off x="1511660" y="1843524"/>
              <a:ext cx="631251" cy="1597608"/>
              <a:chOff x="3132148" y="1672216"/>
              <a:chExt cx="631251" cy="1597608"/>
            </a:xfrm>
          </p:grpSpPr>
          <p:pic>
            <p:nvPicPr>
              <p:cNvPr id="115" name="図 114"/>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3403329" y="1782140"/>
                <a:ext cx="88889" cy="939683"/>
              </a:xfrm>
              <a:prstGeom prst="rect">
                <a:avLst/>
              </a:prstGeom>
            </p:spPr>
          </p:pic>
          <p:sp>
            <p:nvSpPr>
              <p:cNvPr id="116" name="正方形/長方形 115"/>
              <p:cNvSpPr/>
              <p:nvPr/>
            </p:nvSpPr>
            <p:spPr>
              <a:xfrm rot="5400000">
                <a:off x="3384837" y="1562942"/>
                <a:ext cx="125872" cy="34442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ja-JP" altLang="en-US" dirty="0"/>
              </a:p>
            </p:txBody>
          </p:sp>
          <p:grpSp>
            <p:nvGrpSpPr>
              <p:cNvPr id="117" name="グループ化 79"/>
              <p:cNvGrpSpPr>
                <a:grpSpLocks/>
              </p:cNvGrpSpPr>
              <p:nvPr/>
            </p:nvGrpSpPr>
            <p:grpSpPr bwMode="auto">
              <a:xfrm>
                <a:off x="3132148" y="2042917"/>
                <a:ext cx="631251" cy="1226907"/>
                <a:chOff x="4420855" y="2072254"/>
                <a:chExt cx="724217" cy="1408513"/>
              </a:xfrm>
            </p:grpSpPr>
            <p:sp>
              <p:nvSpPr>
                <p:cNvPr id="118" name="正方形/長方形 117"/>
                <p:cNvSpPr/>
                <p:nvPr/>
              </p:nvSpPr>
              <p:spPr>
                <a:xfrm>
                  <a:off x="4420855" y="2072254"/>
                  <a:ext cx="720462" cy="1379930"/>
                </a:xfrm>
                <a:prstGeom prst="rect">
                  <a:avLst/>
                </a:prstGeom>
                <a:solidFill>
                  <a:schemeClr val="bg1">
                    <a:lumMod val="95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pPr>
                  <a:endParaRPr lang="ja-JP" altLang="en-US" dirty="0"/>
                </a:p>
              </p:txBody>
            </p:sp>
            <p:grpSp>
              <p:nvGrpSpPr>
                <p:cNvPr id="119" name="グループ化 81"/>
                <p:cNvGrpSpPr>
                  <a:grpSpLocks/>
                </p:cNvGrpSpPr>
                <p:nvPr/>
              </p:nvGrpSpPr>
              <p:grpSpPr bwMode="auto">
                <a:xfrm>
                  <a:off x="4424610" y="2126244"/>
                  <a:ext cx="720462" cy="1354523"/>
                  <a:chOff x="3055271" y="1916794"/>
                  <a:chExt cx="720462" cy="1354523"/>
                </a:xfrm>
              </p:grpSpPr>
              <p:sp>
                <p:nvSpPr>
                  <p:cNvPr id="120" name="円/楕円 119"/>
                  <p:cNvSpPr/>
                  <p:nvPr/>
                </p:nvSpPr>
                <p:spPr>
                  <a:xfrm>
                    <a:off x="3229251" y="1916794"/>
                    <a:ext cx="366579" cy="365229"/>
                  </a:xfrm>
                  <a:prstGeom prst="ellipse">
                    <a:avLst/>
                  </a:prstGeom>
                  <a:solidFill>
                    <a:srgbClr val="FFECD9"/>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pPr>
                    <a:endParaRPr lang="ja-JP" altLang="en-US" dirty="0"/>
                  </a:p>
                </p:txBody>
              </p:sp>
              <p:sp>
                <p:nvSpPr>
                  <p:cNvPr id="122" name="正方形/長方形 121"/>
                  <p:cNvSpPr/>
                  <p:nvPr/>
                </p:nvSpPr>
                <p:spPr>
                  <a:xfrm>
                    <a:off x="3055271" y="2282023"/>
                    <a:ext cx="720462" cy="989294"/>
                  </a:xfrm>
                  <a:prstGeom prst="rect">
                    <a:avLst/>
                  </a:prstGeom>
                  <a:solidFill>
                    <a:srgbClr val="5F9BCD"/>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pPr>
                    <a:endParaRPr lang="ja-JP" altLang="en-US" dirty="0"/>
                  </a:p>
                </p:txBody>
              </p:sp>
            </p:grpSp>
          </p:grpSp>
        </p:grpSp>
        <p:grpSp>
          <p:nvGrpSpPr>
            <p:cNvPr id="31" name="グループ化 30"/>
            <p:cNvGrpSpPr/>
            <p:nvPr/>
          </p:nvGrpSpPr>
          <p:grpSpPr>
            <a:xfrm>
              <a:off x="3132148" y="3637818"/>
              <a:ext cx="631251" cy="1597608"/>
              <a:chOff x="3132148" y="3466510"/>
              <a:chExt cx="631251" cy="1597608"/>
            </a:xfrm>
          </p:grpSpPr>
          <p:pic>
            <p:nvPicPr>
              <p:cNvPr id="124" name="図 123"/>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3403329" y="4014511"/>
                <a:ext cx="88889" cy="939683"/>
              </a:xfrm>
              <a:prstGeom prst="rect">
                <a:avLst/>
              </a:prstGeom>
            </p:spPr>
          </p:pic>
          <p:sp>
            <p:nvSpPr>
              <p:cNvPr id="125" name="正方形/長方形 124"/>
              <p:cNvSpPr/>
              <p:nvPr/>
            </p:nvSpPr>
            <p:spPr>
              <a:xfrm rot="16200000">
                <a:off x="3384838" y="4828972"/>
                <a:ext cx="125872" cy="34442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ja-JP" altLang="en-US" dirty="0"/>
              </a:p>
            </p:txBody>
          </p:sp>
          <p:grpSp>
            <p:nvGrpSpPr>
              <p:cNvPr id="127" name="グループ化 79"/>
              <p:cNvGrpSpPr>
                <a:grpSpLocks/>
              </p:cNvGrpSpPr>
              <p:nvPr/>
            </p:nvGrpSpPr>
            <p:grpSpPr bwMode="auto">
              <a:xfrm rot="10800000">
                <a:off x="3132148" y="3466510"/>
                <a:ext cx="631251" cy="1226907"/>
                <a:chOff x="4420855" y="2072254"/>
                <a:chExt cx="724217" cy="1408513"/>
              </a:xfrm>
            </p:grpSpPr>
            <p:sp>
              <p:nvSpPr>
                <p:cNvPr id="129" name="正方形/長方形 128"/>
                <p:cNvSpPr/>
                <p:nvPr/>
              </p:nvSpPr>
              <p:spPr>
                <a:xfrm>
                  <a:off x="4420855" y="2072254"/>
                  <a:ext cx="720462" cy="1379930"/>
                </a:xfrm>
                <a:prstGeom prst="rect">
                  <a:avLst/>
                </a:prstGeom>
                <a:solidFill>
                  <a:schemeClr val="bg1">
                    <a:lumMod val="95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pPr>
                  <a:endParaRPr lang="ja-JP" altLang="en-US" dirty="0"/>
                </a:p>
              </p:txBody>
            </p:sp>
            <p:grpSp>
              <p:nvGrpSpPr>
                <p:cNvPr id="130" name="グループ化 81"/>
                <p:cNvGrpSpPr>
                  <a:grpSpLocks/>
                </p:cNvGrpSpPr>
                <p:nvPr/>
              </p:nvGrpSpPr>
              <p:grpSpPr bwMode="auto">
                <a:xfrm>
                  <a:off x="4424610" y="2126244"/>
                  <a:ext cx="720462" cy="1354523"/>
                  <a:chOff x="3055271" y="1916794"/>
                  <a:chExt cx="720462" cy="1354523"/>
                </a:xfrm>
              </p:grpSpPr>
              <p:sp>
                <p:nvSpPr>
                  <p:cNvPr id="131" name="円/楕円 130"/>
                  <p:cNvSpPr/>
                  <p:nvPr/>
                </p:nvSpPr>
                <p:spPr>
                  <a:xfrm>
                    <a:off x="3229251" y="1916794"/>
                    <a:ext cx="366579" cy="365229"/>
                  </a:xfrm>
                  <a:prstGeom prst="ellipse">
                    <a:avLst/>
                  </a:prstGeom>
                  <a:solidFill>
                    <a:srgbClr val="FFECD9"/>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pPr>
                    <a:endParaRPr lang="ja-JP" altLang="en-US" dirty="0"/>
                  </a:p>
                </p:txBody>
              </p:sp>
              <p:sp>
                <p:nvSpPr>
                  <p:cNvPr id="132" name="正方形/長方形 131"/>
                  <p:cNvSpPr/>
                  <p:nvPr/>
                </p:nvSpPr>
                <p:spPr>
                  <a:xfrm>
                    <a:off x="3055271" y="2282023"/>
                    <a:ext cx="720462" cy="989294"/>
                  </a:xfrm>
                  <a:prstGeom prst="rect">
                    <a:avLst/>
                  </a:prstGeom>
                  <a:solidFill>
                    <a:srgbClr val="5F9BCD"/>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pPr>
                    <a:endParaRPr lang="ja-JP" altLang="en-US" dirty="0"/>
                  </a:p>
                </p:txBody>
              </p:sp>
            </p:grpSp>
          </p:grpSp>
        </p:grpSp>
        <p:grpSp>
          <p:nvGrpSpPr>
            <p:cNvPr id="30" name="グループ化 29"/>
            <p:cNvGrpSpPr/>
            <p:nvPr/>
          </p:nvGrpSpPr>
          <p:grpSpPr>
            <a:xfrm>
              <a:off x="1511660" y="3637818"/>
              <a:ext cx="631251" cy="1597608"/>
              <a:chOff x="1511660" y="3466510"/>
              <a:chExt cx="631251" cy="1597608"/>
            </a:xfrm>
          </p:grpSpPr>
          <p:pic>
            <p:nvPicPr>
              <p:cNvPr id="134" name="図 133"/>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782841" y="4014511"/>
                <a:ext cx="88889" cy="939683"/>
              </a:xfrm>
              <a:prstGeom prst="rect">
                <a:avLst/>
              </a:prstGeom>
            </p:spPr>
          </p:pic>
          <p:sp>
            <p:nvSpPr>
              <p:cNvPr id="135" name="正方形/長方形 134"/>
              <p:cNvSpPr/>
              <p:nvPr/>
            </p:nvSpPr>
            <p:spPr>
              <a:xfrm rot="16200000">
                <a:off x="1764350" y="4828972"/>
                <a:ext cx="125872" cy="34442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ja-JP" altLang="en-US" dirty="0"/>
              </a:p>
            </p:txBody>
          </p:sp>
          <p:grpSp>
            <p:nvGrpSpPr>
              <p:cNvPr id="136" name="グループ化 79"/>
              <p:cNvGrpSpPr>
                <a:grpSpLocks/>
              </p:cNvGrpSpPr>
              <p:nvPr/>
            </p:nvGrpSpPr>
            <p:grpSpPr bwMode="auto">
              <a:xfrm rot="10800000">
                <a:off x="1511660" y="3466510"/>
                <a:ext cx="631251" cy="1226907"/>
                <a:chOff x="4420855" y="2072254"/>
                <a:chExt cx="724217" cy="1408513"/>
              </a:xfrm>
            </p:grpSpPr>
            <p:sp>
              <p:nvSpPr>
                <p:cNvPr id="137" name="正方形/長方形 136"/>
                <p:cNvSpPr/>
                <p:nvPr/>
              </p:nvSpPr>
              <p:spPr>
                <a:xfrm>
                  <a:off x="4420855" y="2072254"/>
                  <a:ext cx="720462" cy="1379930"/>
                </a:xfrm>
                <a:prstGeom prst="rect">
                  <a:avLst/>
                </a:prstGeom>
                <a:solidFill>
                  <a:schemeClr val="bg1">
                    <a:lumMod val="95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pPr>
                  <a:endParaRPr lang="ja-JP" altLang="en-US" dirty="0"/>
                </a:p>
              </p:txBody>
            </p:sp>
            <p:grpSp>
              <p:nvGrpSpPr>
                <p:cNvPr id="138" name="グループ化 81"/>
                <p:cNvGrpSpPr>
                  <a:grpSpLocks/>
                </p:cNvGrpSpPr>
                <p:nvPr/>
              </p:nvGrpSpPr>
              <p:grpSpPr bwMode="auto">
                <a:xfrm>
                  <a:off x="4424610" y="2126244"/>
                  <a:ext cx="720462" cy="1354523"/>
                  <a:chOff x="3055271" y="1916794"/>
                  <a:chExt cx="720462" cy="1354523"/>
                </a:xfrm>
              </p:grpSpPr>
              <p:sp>
                <p:nvSpPr>
                  <p:cNvPr id="139" name="円/楕円 138"/>
                  <p:cNvSpPr/>
                  <p:nvPr/>
                </p:nvSpPr>
                <p:spPr>
                  <a:xfrm>
                    <a:off x="3229251" y="1916794"/>
                    <a:ext cx="366579" cy="365229"/>
                  </a:xfrm>
                  <a:prstGeom prst="ellipse">
                    <a:avLst/>
                  </a:prstGeom>
                  <a:solidFill>
                    <a:srgbClr val="FFECD9"/>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pPr>
                    <a:endParaRPr lang="ja-JP" altLang="en-US" dirty="0"/>
                  </a:p>
                </p:txBody>
              </p:sp>
              <p:sp>
                <p:nvSpPr>
                  <p:cNvPr id="140" name="正方形/長方形 139"/>
                  <p:cNvSpPr/>
                  <p:nvPr/>
                </p:nvSpPr>
                <p:spPr>
                  <a:xfrm>
                    <a:off x="3055271" y="2282023"/>
                    <a:ext cx="720462" cy="989294"/>
                  </a:xfrm>
                  <a:prstGeom prst="rect">
                    <a:avLst/>
                  </a:prstGeom>
                  <a:solidFill>
                    <a:srgbClr val="5F9BCD"/>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pPr>
                    <a:endParaRPr lang="ja-JP" altLang="en-US" dirty="0"/>
                  </a:p>
                </p:txBody>
              </p:sp>
            </p:grpSp>
          </p:grpSp>
        </p:grpSp>
        <p:cxnSp>
          <p:nvCxnSpPr>
            <p:cNvPr id="142" name="直線矢印コネクタ 141"/>
            <p:cNvCxnSpPr/>
            <p:nvPr/>
          </p:nvCxnSpPr>
          <p:spPr>
            <a:xfrm flipH="1">
              <a:off x="3634186" y="2053772"/>
              <a:ext cx="1286386" cy="0"/>
            </a:xfrm>
            <a:prstGeom prst="straightConnector1">
              <a:avLst/>
            </a:prstGeom>
            <a:ln w="38100">
              <a:solidFill>
                <a:srgbClr val="00B050"/>
              </a:solidFill>
              <a:tailEnd type="arrow" w="sm" len="sm"/>
            </a:ln>
          </p:spPr>
          <p:style>
            <a:lnRef idx="1">
              <a:schemeClr val="accent1"/>
            </a:lnRef>
            <a:fillRef idx="0">
              <a:schemeClr val="accent1"/>
            </a:fillRef>
            <a:effectRef idx="0">
              <a:schemeClr val="accent1"/>
            </a:effectRef>
            <a:fontRef idx="minor">
              <a:schemeClr val="tx1"/>
            </a:fontRef>
          </p:style>
        </p:cxnSp>
        <p:cxnSp>
          <p:nvCxnSpPr>
            <p:cNvPr id="143" name="直線矢印コネクタ 142"/>
            <p:cNvCxnSpPr/>
            <p:nvPr/>
          </p:nvCxnSpPr>
          <p:spPr>
            <a:xfrm flipH="1">
              <a:off x="3613439" y="5049308"/>
              <a:ext cx="1286386" cy="0"/>
            </a:xfrm>
            <a:prstGeom prst="straightConnector1">
              <a:avLst/>
            </a:prstGeom>
            <a:ln w="38100">
              <a:solidFill>
                <a:srgbClr val="00B050"/>
              </a:solidFill>
              <a:tailEnd type="arrow" w="sm" len="sm"/>
            </a:ln>
          </p:spPr>
          <p:style>
            <a:lnRef idx="1">
              <a:schemeClr val="accent1"/>
            </a:lnRef>
            <a:fillRef idx="0">
              <a:schemeClr val="accent1"/>
            </a:fillRef>
            <a:effectRef idx="0">
              <a:schemeClr val="accent1"/>
            </a:effectRef>
            <a:fontRef idx="minor">
              <a:schemeClr val="tx1"/>
            </a:fontRef>
          </p:style>
        </p:cxnSp>
        <p:grpSp>
          <p:nvGrpSpPr>
            <p:cNvPr id="144" name="グループ化 143"/>
            <p:cNvGrpSpPr/>
            <p:nvPr/>
          </p:nvGrpSpPr>
          <p:grpSpPr>
            <a:xfrm>
              <a:off x="4707560" y="1843524"/>
              <a:ext cx="631251" cy="1597608"/>
              <a:chOff x="3132148" y="1672216"/>
              <a:chExt cx="631251" cy="1597608"/>
            </a:xfrm>
          </p:grpSpPr>
          <p:pic>
            <p:nvPicPr>
              <p:cNvPr id="145" name="図 144"/>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3403329" y="1782140"/>
                <a:ext cx="88889" cy="939683"/>
              </a:xfrm>
              <a:prstGeom prst="rect">
                <a:avLst/>
              </a:prstGeom>
            </p:spPr>
          </p:pic>
          <p:sp>
            <p:nvSpPr>
              <p:cNvPr id="146" name="正方形/長方形 145"/>
              <p:cNvSpPr/>
              <p:nvPr/>
            </p:nvSpPr>
            <p:spPr>
              <a:xfrm rot="5400000">
                <a:off x="3384837" y="1562942"/>
                <a:ext cx="125872" cy="34442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ja-JP" altLang="en-US" dirty="0"/>
              </a:p>
            </p:txBody>
          </p:sp>
          <p:grpSp>
            <p:nvGrpSpPr>
              <p:cNvPr id="147" name="グループ化 79"/>
              <p:cNvGrpSpPr>
                <a:grpSpLocks/>
              </p:cNvGrpSpPr>
              <p:nvPr/>
            </p:nvGrpSpPr>
            <p:grpSpPr bwMode="auto">
              <a:xfrm>
                <a:off x="3132148" y="2042917"/>
                <a:ext cx="631251" cy="1226907"/>
                <a:chOff x="4420855" y="2072254"/>
                <a:chExt cx="724217" cy="1408513"/>
              </a:xfrm>
            </p:grpSpPr>
            <p:sp>
              <p:nvSpPr>
                <p:cNvPr id="148" name="正方形/長方形 147"/>
                <p:cNvSpPr/>
                <p:nvPr/>
              </p:nvSpPr>
              <p:spPr>
                <a:xfrm>
                  <a:off x="4420855" y="2072254"/>
                  <a:ext cx="720462" cy="1379930"/>
                </a:xfrm>
                <a:prstGeom prst="rect">
                  <a:avLst/>
                </a:prstGeom>
                <a:solidFill>
                  <a:schemeClr val="bg1">
                    <a:lumMod val="95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pPr>
                  <a:endParaRPr lang="ja-JP" altLang="en-US" dirty="0"/>
                </a:p>
              </p:txBody>
            </p:sp>
            <p:grpSp>
              <p:nvGrpSpPr>
                <p:cNvPr id="149" name="グループ化 81"/>
                <p:cNvGrpSpPr>
                  <a:grpSpLocks/>
                </p:cNvGrpSpPr>
                <p:nvPr/>
              </p:nvGrpSpPr>
              <p:grpSpPr bwMode="auto">
                <a:xfrm>
                  <a:off x="4424610" y="2126244"/>
                  <a:ext cx="720462" cy="1354523"/>
                  <a:chOff x="3055271" y="1916794"/>
                  <a:chExt cx="720462" cy="1354523"/>
                </a:xfrm>
              </p:grpSpPr>
              <p:sp>
                <p:nvSpPr>
                  <p:cNvPr id="150" name="円/楕円 149"/>
                  <p:cNvSpPr/>
                  <p:nvPr/>
                </p:nvSpPr>
                <p:spPr>
                  <a:xfrm>
                    <a:off x="3229251" y="1916794"/>
                    <a:ext cx="366579" cy="365229"/>
                  </a:xfrm>
                  <a:prstGeom prst="ellipse">
                    <a:avLst/>
                  </a:prstGeom>
                  <a:solidFill>
                    <a:srgbClr val="FFECD9"/>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pPr>
                    <a:endParaRPr lang="ja-JP" altLang="en-US" dirty="0"/>
                  </a:p>
                </p:txBody>
              </p:sp>
              <p:sp>
                <p:nvSpPr>
                  <p:cNvPr id="151" name="正方形/長方形 150"/>
                  <p:cNvSpPr/>
                  <p:nvPr/>
                </p:nvSpPr>
                <p:spPr>
                  <a:xfrm>
                    <a:off x="3055271" y="2282023"/>
                    <a:ext cx="720462" cy="989294"/>
                  </a:xfrm>
                  <a:prstGeom prst="rect">
                    <a:avLst/>
                  </a:prstGeom>
                  <a:solidFill>
                    <a:srgbClr val="5F9BCD"/>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pPr>
                    <a:endParaRPr lang="ja-JP" altLang="en-US" dirty="0"/>
                  </a:p>
                </p:txBody>
              </p:sp>
            </p:grpSp>
          </p:grpSp>
        </p:grpSp>
        <p:grpSp>
          <p:nvGrpSpPr>
            <p:cNvPr id="152" name="グループ化 151"/>
            <p:cNvGrpSpPr/>
            <p:nvPr/>
          </p:nvGrpSpPr>
          <p:grpSpPr>
            <a:xfrm>
              <a:off x="4707560" y="3637818"/>
              <a:ext cx="631251" cy="1597608"/>
              <a:chOff x="3132148" y="3466510"/>
              <a:chExt cx="631251" cy="1597608"/>
            </a:xfrm>
          </p:grpSpPr>
          <p:pic>
            <p:nvPicPr>
              <p:cNvPr id="153" name="図 152"/>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3403329" y="4014511"/>
                <a:ext cx="88889" cy="939683"/>
              </a:xfrm>
              <a:prstGeom prst="rect">
                <a:avLst/>
              </a:prstGeom>
            </p:spPr>
          </p:pic>
          <p:sp>
            <p:nvSpPr>
              <p:cNvPr id="154" name="正方形/長方形 153"/>
              <p:cNvSpPr/>
              <p:nvPr/>
            </p:nvSpPr>
            <p:spPr>
              <a:xfrm rot="16200000">
                <a:off x="3384838" y="4828972"/>
                <a:ext cx="125872" cy="34442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ja-JP" altLang="en-US" dirty="0"/>
              </a:p>
            </p:txBody>
          </p:sp>
          <p:grpSp>
            <p:nvGrpSpPr>
              <p:cNvPr id="155" name="グループ化 79"/>
              <p:cNvGrpSpPr>
                <a:grpSpLocks/>
              </p:cNvGrpSpPr>
              <p:nvPr/>
            </p:nvGrpSpPr>
            <p:grpSpPr bwMode="auto">
              <a:xfrm rot="10800000">
                <a:off x="3132148" y="3466510"/>
                <a:ext cx="631251" cy="1226907"/>
                <a:chOff x="4420855" y="2072254"/>
                <a:chExt cx="724217" cy="1408513"/>
              </a:xfrm>
            </p:grpSpPr>
            <p:sp>
              <p:nvSpPr>
                <p:cNvPr id="156" name="正方形/長方形 155"/>
                <p:cNvSpPr/>
                <p:nvPr/>
              </p:nvSpPr>
              <p:spPr>
                <a:xfrm>
                  <a:off x="4420855" y="2072254"/>
                  <a:ext cx="720462" cy="1379930"/>
                </a:xfrm>
                <a:prstGeom prst="rect">
                  <a:avLst/>
                </a:prstGeom>
                <a:solidFill>
                  <a:schemeClr val="bg1">
                    <a:lumMod val="95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pPr>
                  <a:endParaRPr lang="ja-JP" altLang="en-US" dirty="0"/>
                </a:p>
              </p:txBody>
            </p:sp>
            <p:grpSp>
              <p:nvGrpSpPr>
                <p:cNvPr id="157" name="グループ化 81"/>
                <p:cNvGrpSpPr>
                  <a:grpSpLocks/>
                </p:cNvGrpSpPr>
                <p:nvPr/>
              </p:nvGrpSpPr>
              <p:grpSpPr bwMode="auto">
                <a:xfrm>
                  <a:off x="4424610" y="2126244"/>
                  <a:ext cx="720462" cy="1354523"/>
                  <a:chOff x="3055271" y="1916794"/>
                  <a:chExt cx="720462" cy="1354523"/>
                </a:xfrm>
              </p:grpSpPr>
              <p:sp>
                <p:nvSpPr>
                  <p:cNvPr id="158" name="円/楕円 157"/>
                  <p:cNvSpPr/>
                  <p:nvPr/>
                </p:nvSpPr>
                <p:spPr>
                  <a:xfrm>
                    <a:off x="3229251" y="1916794"/>
                    <a:ext cx="366579" cy="365229"/>
                  </a:xfrm>
                  <a:prstGeom prst="ellipse">
                    <a:avLst/>
                  </a:prstGeom>
                  <a:solidFill>
                    <a:srgbClr val="FFECD9"/>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pPr>
                    <a:endParaRPr lang="ja-JP" altLang="en-US" dirty="0"/>
                  </a:p>
                </p:txBody>
              </p:sp>
              <p:sp>
                <p:nvSpPr>
                  <p:cNvPr id="159" name="正方形/長方形 158"/>
                  <p:cNvSpPr/>
                  <p:nvPr/>
                </p:nvSpPr>
                <p:spPr>
                  <a:xfrm>
                    <a:off x="3055271" y="2282023"/>
                    <a:ext cx="720462" cy="989294"/>
                  </a:xfrm>
                  <a:prstGeom prst="rect">
                    <a:avLst/>
                  </a:prstGeom>
                  <a:solidFill>
                    <a:srgbClr val="5F9BCD"/>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pPr>
                    <a:endParaRPr lang="ja-JP" altLang="en-US" dirty="0"/>
                  </a:p>
                </p:txBody>
              </p:sp>
            </p:grpSp>
          </p:grpSp>
        </p:grpSp>
        <p:grpSp>
          <p:nvGrpSpPr>
            <p:cNvPr id="4" name="グループ化 3"/>
            <p:cNvGrpSpPr/>
            <p:nvPr/>
          </p:nvGrpSpPr>
          <p:grpSpPr>
            <a:xfrm>
              <a:off x="6044992" y="3240268"/>
              <a:ext cx="1881395" cy="1514211"/>
              <a:chOff x="6044993" y="1736812"/>
              <a:chExt cx="867267" cy="3017667"/>
            </a:xfrm>
          </p:grpSpPr>
          <p:cxnSp>
            <p:nvCxnSpPr>
              <p:cNvPr id="79" name="直線矢印コネクタ 78"/>
              <p:cNvCxnSpPr/>
              <p:nvPr/>
            </p:nvCxnSpPr>
            <p:spPr>
              <a:xfrm flipH="1">
                <a:off x="6044993" y="4754479"/>
                <a:ext cx="867267" cy="0"/>
              </a:xfrm>
              <a:prstGeom prst="straightConnector1">
                <a:avLst/>
              </a:prstGeom>
              <a:ln w="38100">
                <a:solidFill>
                  <a:srgbClr val="00B050"/>
                </a:solidFill>
                <a:tailEnd type="arrow" w="sm" len="sm"/>
              </a:ln>
            </p:spPr>
            <p:style>
              <a:lnRef idx="1">
                <a:schemeClr val="accent1"/>
              </a:lnRef>
              <a:fillRef idx="0">
                <a:schemeClr val="accent1"/>
              </a:fillRef>
              <a:effectRef idx="0">
                <a:schemeClr val="accent1"/>
              </a:effectRef>
              <a:fontRef idx="minor">
                <a:schemeClr val="tx1"/>
              </a:fontRef>
            </p:style>
          </p:cxnSp>
          <p:cxnSp>
            <p:nvCxnSpPr>
              <p:cNvPr id="88" name="直線コネクタ 87"/>
              <p:cNvCxnSpPr/>
              <p:nvPr/>
            </p:nvCxnSpPr>
            <p:spPr>
              <a:xfrm>
                <a:off x="6912259" y="1736812"/>
                <a:ext cx="0" cy="3008827"/>
              </a:xfrm>
              <a:prstGeom prst="line">
                <a:avLst/>
              </a:prstGeom>
              <a:ln w="38100" cap="sq">
                <a:solidFill>
                  <a:srgbClr val="00B050"/>
                </a:solidFill>
                <a:bevel/>
              </a:ln>
            </p:spPr>
            <p:style>
              <a:lnRef idx="1">
                <a:schemeClr val="accent1"/>
              </a:lnRef>
              <a:fillRef idx="0">
                <a:schemeClr val="accent1"/>
              </a:fillRef>
              <a:effectRef idx="0">
                <a:schemeClr val="accent1"/>
              </a:effectRef>
              <a:fontRef idx="minor">
                <a:schemeClr val="tx1"/>
              </a:fontRef>
            </p:style>
          </p:cxnSp>
        </p:grpSp>
        <p:grpSp>
          <p:nvGrpSpPr>
            <p:cNvPr id="66" name="グループ化 65"/>
            <p:cNvGrpSpPr/>
            <p:nvPr/>
          </p:nvGrpSpPr>
          <p:grpSpPr>
            <a:xfrm>
              <a:off x="7580002" y="1448780"/>
              <a:ext cx="1060450" cy="2101579"/>
              <a:chOff x="7972426" y="947739"/>
              <a:chExt cx="1060450" cy="2101579"/>
            </a:xfrm>
          </p:grpSpPr>
          <p:grpSp>
            <p:nvGrpSpPr>
              <p:cNvPr id="67" name="グループ化 66"/>
              <p:cNvGrpSpPr/>
              <p:nvPr/>
            </p:nvGrpSpPr>
            <p:grpSpPr>
              <a:xfrm>
                <a:off x="7972426" y="947739"/>
                <a:ext cx="1060450" cy="2101579"/>
                <a:chOff x="7972426" y="947739"/>
                <a:chExt cx="1060450" cy="2101579"/>
              </a:xfrm>
            </p:grpSpPr>
            <p:sp>
              <p:nvSpPr>
                <p:cNvPr id="84" name="Rectangle 6"/>
                <p:cNvSpPr>
                  <a:spLocks noChangeArrowheads="1"/>
                </p:cNvSpPr>
                <p:nvPr/>
              </p:nvSpPr>
              <p:spPr bwMode="auto">
                <a:xfrm>
                  <a:off x="7972426" y="2739227"/>
                  <a:ext cx="90488" cy="310091"/>
                </a:xfrm>
                <a:prstGeom prst="rect">
                  <a:avLst/>
                </a:prstGeom>
                <a:solidFill>
                  <a:srgbClr val="FFFFFF"/>
                </a:solidFill>
                <a:ln w="25400" cap="flat" cmpd="sng">
                  <a:solidFill>
                    <a:schemeClr val="tx2">
                      <a:lumMod val="65000"/>
                      <a:lumOff val="35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ja-JP" altLang="en-US">
                    <a:latin typeface="HGP創英角ｺﾞｼｯｸUB" pitchFamily="50" charset="-128"/>
                    <a:ea typeface="HGP創英角ｺﾞｼｯｸUB" pitchFamily="50" charset="-128"/>
                  </a:endParaRPr>
                </a:p>
              </p:txBody>
            </p:sp>
            <p:sp>
              <p:nvSpPr>
                <p:cNvPr id="94" name="Rectangle 7"/>
                <p:cNvSpPr>
                  <a:spLocks noChangeArrowheads="1"/>
                </p:cNvSpPr>
                <p:nvPr/>
              </p:nvSpPr>
              <p:spPr bwMode="auto">
                <a:xfrm>
                  <a:off x="8939213" y="2739227"/>
                  <a:ext cx="88105" cy="310091"/>
                </a:xfrm>
                <a:prstGeom prst="rect">
                  <a:avLst/>
                </a:prstGeom>
                <a:solidFill>
                  <a:srgbClr val="FFFFFF"/>
                </a:solidFill>
                <a:ln w="25400" cap="flat" cmpd="sng">
                  <a:solidFill>
                    <a:schemeClr val="tx2">
                      <a:lumMod val="65000"/>
                      <a:lumOff val="35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ja-JP" altLang="en-US">
                    <a:latin typeface="HGP創英角ｺﾞｼｯｸUB" pitchFamily="50" charset="-128"/>
                    <a:ea typeface="HGP創英角ｺﾞｼｯｸUB" pitchFamily="50" charset="-128"/>
                  </a:endParaRPr>
                </a:p>
              </p:txBody>
            </p:sp>
            <p:sp>
              <p:nvSpPr>
                <p:cNvPr id="95" name="Freeform 8"/>
                <p:cNvSpPr>
                  <a:spLocks/>
                </p:cNvSpPr>
                <p:nvPr/>
              </p:nvSpPr>
              <p:spPr bwMode="auto">
                <a:xfrm>
                  <a:off x="7972426" y="947739"/>
                  <a:ext cx="1060450" cy="1962798"/>
                </a:xfrm>
                <a:custGeom>
                  <a:avLst/>
                  <a:gdLst>
                    <a:gd name="T0" fmla="*/ 283 w 283"/>
                    <a:gd name="T1" fmla="*/ 40 h 555"/>
                    <a:gd name="T2" fmla="*/ 141 w 283"/>
                    <a:gd name="T3" fmla="*/ 0 h 555"/>
                    <a:gd name="T4" fmla="*/ 0 w 283"/>
                    <a:gd name="T5" fmla="*/ 40 h 555"/>
                    <a:gd name="T6" fmla="*/ 0 w 283"/>
                    <a:gd name="T7" fmla="*/ 40 h 555"/>
                    <a:gd name="T8" fmla="*/ 0 w 283"/>
                    <a:gd name="T9" fmla="*/ 40 h 555"/>
                    <a:gd name="T10" fmla="*/ 0 w 283"/>
                    <a:gd name="T11" fmla="*/ 516 h 555"/>
                    <a:gd name="T12" fmla="*/ 141 w 283"/>
                    <a:gd name="T13" fmla="*/ 555 h 555"/>
                    <a:gd name="T14" fmla="*/ 283 w 283"/>
                    <a:gd name="T15" fmla="*/ 516 h 555"/>
                    <a:gd name="T16" fmla="*/ 283 w 283"/>
                    <a:gd name="T17" fmla="*/ 40 h 555"/>
                    <a:gd name="T18" fmla="*/ 283 w 283"/>
                    <a:gd name="T19" fmla="*/ 40 h 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3" h="555">
                      <a:moveTo>
                        <a:pt x="283" y="40"/>
                      </a:moveTo>
                      <a:cubicBezTo>
                        <a:pt x="283" y="18"/>
                        <a:pt x="220" y="0"/>
                        <a:pt x="141" y="0"/>
                      </a:cubicBezTo>
                      <a:cubicBezTo>
                        <a:pt x="63" y="0"/>
                        <a:pt x="0" y="18"/>
                        <a:pt x="0" y="40"/>
                      </a:cubicBezTo>
                      <a:cubicBezTo>
                        <a:pt x="0" y="40"/>
                        <a:pt x="0" y="40"/>
                        <a:pt x="0" y="40"/>
                      </a:cubicBezTo>
                      <a:cubicBezTo>
                        <a:pt x="0" y="40"/>
                        <a:pt x="0" y="40"/>
                        <a:pt x="0" y="40"/>
                      </a:cubicBezTo>
                      <a:cubicBezTo>
                        <a:pt x="0" y="516"/>
                        <a:pt x="0" y="516"/>
                        <a:pt x="0" y="516"/>
                      </a:cubicBezTo>
                      <a:cubicBezTo>
                        <a:pt x="0" y="538"/>
                        <a:pt x="63" y="555"/>
                        <a:pt x="141" y="555"/>
                      </a:cubicBezTo>
                      <a:cubicBezTo>
                        <a:pt x="220" y="555"/>
                        <a:pt x="283" y="538"/>
                        <a:pt x="283" y="516"/>
                      </a:cubicBezTo>
                      <a:cubicBezTo>
                        <a:pt x="283" y="40"/>
                        <a:pt x="283" y="40"/>
                        <a:pt x="283" y="40"/>
                      </a:cubicBezTo>
                      <a:cubicBezTo>
                        <a:pt x="283" y="40"/>
                        <a:pt x="283" y="40"/>
                        <a:pt x="283" y="40"/>
                      </a:cubicBezTo>
                      <a:close/>
                    </a:path>
                  </a:pathLst>
                </a:custGeom>
                <a:solidFill>
                  <a:srgbClr val="FFFFFF"/>
                </a:solidFill>
                <a:ln w="25400" cap="flat" cmpd="sng">
                  <a:solidFill>
                    <a:schemeClr val="tx2">
                      <a:lumMod val="65000"/>
                      <a:lumOff val="35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ja-JP" altLang="en-US">
                    <a:latin typeface="HGP創英角ｺﾞｼｯｸUB" pitchFamily="50" charset="-128"/>
                    <a:ea typeface="HGP創英角ｺﾞｼｯｸUB" pitchFamily="50" charset="-128"/>
                  </a:endParaRPr>
                </a:p>
              </p:txBody>
            </p:sp>
          </p:grpSp>
          <p:sp>
            <p:nvSpPr>
              <p:cNvPr id="82" name="正方形/長方形 81"/>
              <p:cNvSpPr/>
              <p:nvPr/>
            </p:nvSpPr>
            <p:spPr bwMode="auto">
              <a:xfrm>
                <a:off x="8089445" y="1588047"/>
                <a:ext cx="826413" cy="710486"/>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ja-JP" altLang="en-US" sz="2000" dirty="0">
                    <a:solidFill>
                      <a:schemeClr val="tx1"/>
                    </a:solidFill>
                    <a:latin typeface="HGP創英角ｺﾞｼｯｸUB" pitchFamily="50" charset="-128"/>
                    <a:ea typeface="HGP創英角ｺﾞｼｯｸUB" pitchFamily="50" charset="-128"/>
                  </a:rPr>
                  <a:t>液体</a:t>
                </a:r>
                <a:endParaRPr lang="en-US" altLang="ja-JP" sz="2000" dirty="0">
                  <a:solidFill>
                    <a:schemeClr val="tx1"/>
                  </a:solidFill>
                  <a:latin typeface="HGP創英角ｺﾞｼｯｸUB" pitchFamily="50" charset="-128"/>
                  <a:ea typeface="HGP創英角ｺﾞｼｯｸUB" pitchFamily="50" charset="-128"/>
                </a:endParaRPr>
              </a:p>
              <a:p>
                <a:pPr algn="ctr" eaLnBrk="1" hangingPunct="1">
                  <a:defRPr/>
                </a:pPr>
                <a:r>
                  <a:rPr lang="ja-JP" altLang="en-US" sz="2000" dirty="0">
                    <a:solidFill>
                      <a:schemeClr val="tx1"/>
                    </a:solidFill>
                    <a:latin typeface="HGP創英角ｺﾞｼｯｸUB" pitchFamily="50" charset="-128"/>
                    <a:ea typeface="HGP創英角ｺﾞｼｯｸUB" pitchFamily="50" charset="-128"/>
                  </a:rPr>
                  <a:t>酸素</a:t>
                </a:r>
              </a:p>
            </p:txBody>
          </p:sp>
          <p:sp>
            <p:nvSpPr>
              <p:cNvPr id="83" name="テキスト ボックス 60"/>
              <p:cNvSpPr txBox="1">
                <a:spLocks noChangeArrowheads="1"/>
              </p:cNvSpPr>
              <p:nvPr/>
            </p:nvSpPr>
            <p:spPr bwMode="auto">
              <a:xfrm flipH="1">
                <a:off x="8017669" y="1065930"/>
                <a:ext cx="100964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3200">
                    <a:solidFill>
                      <a:schemeClr val="tx1"/>
                    </a:solidFill>
                    <a:latin typeface="Calibri" pitchFamily="34" charset="0"/>
                    <a:ea typeface="ＭＳ Ｐゴシック" charset="-128"/>
                  </a:defRPr>
                </a:lvl1pPr>
                <a:lvl2pPr>
                  <a:defRPr kumimoji="1" sz="2800">
                    <a:solidFill>
                      <a:schemeClr val="tx1"/>
                    </a:solidFill>
                    <a:latin typeface="Calibri" pitchFamily="34" charset="0"/>
                    <a:ea typeface="ＭＳ Ｐゴシック" charset="-128"/>
                  </a:defRPr>
                </a:lvl2pPr>
                <a:lvl3pPr>
                  <a:defRPr kumimoji="1" sz="2400">
                    <a:solidFill>
                      <a:schemeClr val="tx1"/>
                    </a:solidFill>
                    <a:latin typeface="Calibri" pitchFamily="34" charset="0"/>
                    <a:ea typeface="ＭＳ Ｐゴシック" charset="-128"/>
                  </a:defRPr>
                </a:lvl3pPr>
                <a:lvl4pPr>
                  <a:defRPr kumimoji="1" sz="2000">
                    <a:solidFill>
                      <a:schemeClr val="tx1"/>
                    </a:solidFill>
                    <a:latin typeface="Calibri" pitchFamily="34" charset="0"/>
                    <a:ea typeface="ＭＳ Ｐゴシック" charset="-128"/>
                  </a:defRPr>
                </a:lvl4pPr>
                <a:lvl5pPr>
                  <a:defRPr kumimoji="1" sz="2000">
                    <a:solidFill>
                      <a:schemeClr val="tx1"/>
                    </a:solidFill>
                    <a:latin typeface="Calibri" pitchFamily="34" charset="0"/>
                    <a:ea typeface="ＭＳ Ｐゴシック" charset="-128"/>
                  </a:defRPr>
                </a:lvl5pPr>
                <a:lvl6pPr eaLnBrk="0" fontAlgn="base" hangingPunct="0">
                  <a:spcAft>
                    <a:spcPct val="0"/>
                  </a:spcAft>
                  <a:buFont typeface="Arial" charset="0"/>
                  <a:buChar char="»"/>
                  <a:defRPr kumimoji="1" sz="2000">
                    <a:solidFill>
                      <a:schemeClr val="tx1"/>
                    </a:solidFill>
                    <a:latin typeface="Calibri" pitchFamily="34" charset="0"/>
                    <a:ea typeface="ＭＳ Ｐゴシック" charset="-128"/>
                  </a:defRPr>
                </a:lvl6pPr>
                <a:lvl7pPr eaLnBrk="0" fontAlgn="base" hangingPunct="0">
                  <a:spcAft>
                    <a:spcPct val="0"/>
                  </a:spcAft>
                  <a:buFont typeface="Arial" charset="0"/>
                  <a:buChar char="»"/>
                  <a:defRPr kumimoji="1" sz="2000">
                    <a:solidFill>
                      <a:schemeClr val="tx1"/>
                    </a:solidFill>
                    <a:latin typeface="Calibri" pitchFamily="34" charset="0"/>
                    <a:ea typeface="ＭＳ Ｐゴシック" charset="-128"/>
                  </a:defRPr>
                </a:lvl7pPr>
                <a:lvl8pPr eaLnBrk="0" fontAlgn="base" hangingPunct="0">
                  <a:spcAft>
                    <a:spcPct val="0"/>
                  </a:spcAft>
                  <a:buFont typeface="Arial" charset="0"/>
                  <a:buChar char="»"/>
                  <a:defRPr kumimoji="1" sz="2000">
                    <a:solidFill>
                      <a:schemeClr val="tx1"/>
                    </a:solidFill>
                    <a:latin typeface="Calibri" pitchFamily="34" charset="0"/>
                    <a:ea typeface="ＭＳ Ｐゴシック" charset="-128"/>
                  </a:defRPr>
                </a:lvl8pPr>
                <a:lvl9pPr eaLnBrk="0" fontAlgn="base" hangingPunct="0">
                  <a:spcAft>
                    <a:spcPct val="0"/>
                  </a:spcAft>
                  <a:buFont typeface="Arial" charset="0"/>
                  <a:buChar char="»"/>
                  <a:defRPr kumimoji="1" sz="2000">
                    <a:solidFill>
                      <a:schemeClr val="tx1"/>
                    </a:solidFill>
                    <a:latin typeface="Calibri" pitchFamily="34" charset="0"/>
                    <a:ea typeface="ＭＳ Ｐゴシック" charset="-128"/>
                  </a:defRPr>
                </a:lvl9pPr>
              </a:lstStyle>
              <a:p>
                <a:pPr algn="ctr" eaLnBrk="1" hangingPunct="1"/>
                <a:r>
                  <a:rPr lang="en-US" altLang="ja-JP" sz="1800" b="1" dirty="0">
                    <a:latin typeface="HGP創英角ｺﾞｼｯｸUB" pitchFamily="50" charset="-128"/>
                    <a:ea typeface="HGP創英角ｺﾞｼｯｸUB" pitchFamily="50" charset="-128"/>
                  </a:rPr>
                  <a:t>-</a:t>
                </a:r>
                <a:r>
                  <a:rPr lang="en-US" altLang="ja-JP" sz="1800" b="1" dirty="0">
                    <a:latin typeface="Arial" pitchFamily="34" charset="0"/>
                    <a:ea typeface="HGP創英角ｺﾞｼｯｸUB" pitchFamily="50" charset="-128"/>
                    <a:cs typeface="Arial" pitchFamily="34" charset="0"/>
                  </a:rPr>
                  <a:t>183</a:t>
                </a:r>
                <a:r>
                  <a:rPr lang="ja-JP" altLang="en-US" sz="1800" dirty="0">
                    <a:latin typeface="HGP創英角ｺﾞｼｯｸUB" pitchFamily="50" charset="-128"/>
                    <a:ea typeface="HGP創英角ｺﾞｼｯｸUB" pitchFamily="50" charset="-128"/>
                  </a:rPr>
                  <a:t>℃</a:t>
                </a:r>
              </a:p>
            </p:txBody>
          </p:sp>
        </p:grpSp>
        <p:grpSp>
          <p:nvGrpSpPr>
            <p:cNvPr id="3" name="グループ化 2"/>
            <p:cNvGrpSpPr/>
            <p:nvPr/>
          </p:nvGrpSpPr>
          <p:grpSpPr>
            <a:xfrm>
              <a:off x="6804248" y="4263720"/>
              <a:ext cx="1148400" cy="1191600"/>
              <a:chOff x="6804248" y="4263720"/>
              <a:chExt cx="1148400" cy="1191600"/>
            </a:xfrm>
          </p:grpSpPr>
          <p:sp>
            <p:nvSpPr>
              <p:cNvPr id="91" name="Rectangle 12"/>
              <p:cNvSpPr>
                <a:spLocks noChangeArrowheads="1"/>
              </p:cNvSpPr>
              <p:nvPr/>
            </p:nvSpPr>
            <p:spPr bwMode="auto">
              <a:xfrm>
                <a:off x="6804248" y="4263720"/>
                <a:ext cx="1148400" cy="1191600"/>
              </a:xfrm>
              <a:prstGeom prst="rect">
                <a:avLst/>
              </a:prstGeom>
              <a:solidFill>
                <a:schemeClr val="bg1"/>
              </a:solidFill>
              <a:ln w="12700">
                <a:solidFill>
                  <a:srgbClr val="969696"/>
                </a:solidFill>
                <a:miter lim="800000"/>
                <a:headEnd/>
                <a:tailEnd/>
              </a:ln>
              <a:effectLst>
                <a:outerShdw dist="35921" dir="2700000" algn="ctr" rotWithShape="0">
                  <a:schemeClr val="bg2">
                    <a:alpha val="50000"/>
                  </a:schemeClr>
                </a:outerShdw>
              </a:effectLst>
            </p:spPr>
            <p:txBody>
              <a:bodyPr wrap="none" anchor="ctr"/>
              <a:lstStyle/>
              <a:p>
                <a:pPr>
                  <a:defRPr/>
                </a:pPr>
                <a:endParaRPr lang="ja-JP" altLang="en-US"/>
              </a:p>
            </p:txBody>
          </p:sp>
          <p:pic>
            <p:nvPicPr>
              <p:cNvPr id="77" name="図 13"/>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a:off x="6843600" y="4305600"/>
                <a:ext cx="1079500" cy="111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
        <p:nvSpPr>
          <p:cNvPr id="87" name="テキスト ボックス 86">
            <a:extLst>
              <a:ext uri="{FF2B5EF4-FFF2-40B4-BE49-F238E27FC236}">
                <a16:creationId xmlns:a16="http://schemas.microsoft.com/office/drawing/2014/main" id="{270F0DB1-FA4E-4AE9-9F52-1B857AFB5616}"/>
              </a:ext>
            </a:extLst>
          </p:cNvPr>
          <p:cNvSpPr txBox="1"/>
          <p:nvPr/>
        </p:nvSpPr>
        <p:spPr>
          <a:xfrm>
            <a:off x="5105666" y="6367790"/>
            <a:ext cx="2886334" cy="261610"/>
          </a:xfrm>
          <a:prstGeom prst="rect">
            <a:avLst/>
          </a:prstGeom>
          <a:noFill/>
        </p:spPr>
        <p:txBody>
          <a:bodyPr wrap="square" rtlCol="0">
            <a:spAutoFit/>
          </a:bodyPr>
          <a:lstStyle/>
          <a:p>
            <a:pPr algn="l"/>
            <a:r>
              <a:rPr lang="ja-JP" altLang="en-US" sz="1100" dirty="0">
                <a:latin typeface="HGｺﾞｼｯｸM" panose="020B0609000000000000" pitchFamily="49" charset="-128"/>
                <a:ea typeface="HGｺﾞｼｯｸM" panose="020B0609000000000000" pitchFamily="49" charset="-128"/>
              </a:rPr>
              <a:t>写真提供（一社）日本産業・医療ガス協会</a:t>
            </a:r>
          </a:p>
        </p:txBody>
      </p:sp>
      <p:pic>
        <p:nvPicPr>
          <p:cNvPr id="89" name="図 88">
            <a:extLst>
              <a:ext uri="{FF2B5EF4-FFF2-40B4-BE49-F238E27FC236}">
                <a16:creationId xmlns:a16="http://schemas.microsoft.com/office/drawing/2014/main" id="{B818DBF5-108A-41B0-BDC4-AC058A998EA0}"/>
              </a:ext>
            </a:extLst>
          </p:cNvPr>
          <p:cNvPicPr>
            <a:picLocks noChangeAspect="1"/>
          </p:cNvPicPr>
          <p:nvPr/>
        </p:nvPicPr>
        <p:blipFill>
          <a:blip r:embed="rId7"/>
          <a:stretch>
            <a:fillRect/>
          </a:stretch>
        </p:blipFill>
        <p:spPr>
          <a:xfrm>
            <a:off x="228690" y="6339256"/>
            <a:ext cx="4828450" cy="329213"/>
          </a:xfrm>
          <a:prstGeom prst="rect">
            <a:avLst/>
          </a:prstGeom>
        </p:spPr>
      </p:pic>
      <p:pic>
        <p:nvPicPr>
          <p:cNvPr id="8" name="日本医療ガス学会P47">
            <a:hlinkClick r:id="" action="ppaction://media"/>
            <a:extLst>
              <a:ext uri="{FF2B5EF4-FFF2-40B4-BE49-F238E27FC236}">
                <a16:creationId xmlns:a16="http://schemas.microsoft.com/office/drawing/2014/main" id="{38836563-1520-4236-8B6F-BC227AA4FF91}"/>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9296400" y="-33666"/>
            <a:ext cx="609600" cy="609600"/>
          </a:xfrm>
          <a:prstGeom prst="rect">
            <a:avLst/>
          </a:prstGeom>
        </p:spPr>
      </p:pic>
    </p:spTree>
    <p:extLst>
      <p:ext uri="{BB962C8B-B14F-4D97-AF65-F5344CB8AC3E}">
        <p14:creationId xmlns:p14="http://schemas.microsoft.com/office/powerpoint/2010/main" val="2865727395"/>
      </p:ext>
    </p:extLst>
  </p:cSld>
  <p:clrMapOvr>
    <a:masterClrMapping/>
  </p:clrMapOvr>
  <mc:AlternateContent xmlns:mc="http://schemas.openxmlformats.org/markup-compatibility/2006" xmlns:p14="http://schemas.microsoft.com/office/powerpoint/2010/main">
    <mc:Choice Requires="p14">
      <p:transition p14:dur="10" advClick="0" advTm="8000"/>
    </mc:Choice>
    <mc:Fallback xmlns="">
      <p:transition advClick="0" advTm="8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000"/>
                                  </p:stCondLst>
                                  <p:childTnLst>
                                    <p:cmd type="call" cmd="playFrom(0.0)">
                                      <p:cBhvr>
                                        <p:cTn id="6" dur="765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extLst>
    <p:ext uri="{E180D4A7-C9FB-4DFB-919C-405C955672EB}">
      <p14:showEvtLst xmlns:p14="http://schemas.microsoft.com/office/powerpoint/2010/main">
        <p14:playEvt time="13" objId="2"/>
        <p14:stopEvt time="7744" objId="2"/>
      </p14:showEvtLst>
    </p:ext>
  </p:extLs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正方形/長方形 12"/>
          <p:cNvSpPr/>
          <p:nvPr/>
        </p:nvSpPr>
        <p:spPr>
          <a:xfrm>
            <a:off x="644262" y="1654833"/>
            <a:ext cx="5593879" cy="4055574"/>
          </a:xfrm>
          <a:prstGeom prst="rect">
            <a:avLst/>
          </a:prstGeom>
          <a:solidFill>
            <a:schemeClr val="bg1"/>
          </a:solidFill>
          <a:ln w="63500">
            <a:solidFill>
              <a:srgbClr val="99663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ja-JP" altLang="en-US" dirty="0"/>
          </a:p>
        </p:txBody>
      </p:sp>
      <p:sp>
        <p:nvSpPr>
          <p:cNvPr id="96" name="Freeform 7"/>
          <p:cNvSpPr>
            <a:spLocks/>
          </p:cNvSpPr>
          <p:nvPr/>
        </p:nvSpPr>
        <p:spPr bwMode="auto">
          <a:xfrm rot="5400000">
            <a:off x="1795985" y="1307267"/>
            <a:ext cx="3506459" cy="4896543"/>
          </a:xfrm>
          <a:custGeom>
            <a:avLst/>
            <a:gdLst>
              <a:gd name="T0" fmla="*/ 1001 w 1001"/>
              <a:gd name="T1" fmla="*/ 170 h 170"/>
              <a:gd name="T2" fmla="*/ 1001 w 1001"/>
              <a:gd name="T3" fmla="*/ 0 h 170"/>
              <a:gd name="T4" fmla="*/ 0 w 1001"/>
              <a:gd name="T5" fmla="*/ 0 h 170"/>
              <a:gd name="T6" fmla="*/ 0 w 1001"/>
              <a:gd name="T7" fmla="*/ 170 h 170"/>
            </a:gdLst>
            <a:ahLst/>
            <a:cxnLst>
              <a:cxn ang="0">
                <a:pos x="T0" y="T1"/>
              </a:cxn>
              <a:cxn ang="0">
                <a:pos x="T2" y="T3"/>
              </a:cxn>
              <a:cxn ang="0">
                <a:pos x="T4" y="T5"/>
              </a:cxn>
              <a:cxn ang="0">
                <a:pos x="T6" y="T7"/>
              </a:cxn>
            </a:cxnLst>
            <a:rect l="0" t="0" r="r" b="b"/>
            <a:pathLst>
              <a:path w="1001" h="170">
                <a:moveTo>
                  <a:pt x="1001" y="170"/>
                </a:moveTo>
                <a:lnTo>
                  <a:pt x="1001" y="0"/>
                </a:lnTo>
                <a:lnTo>
                  <a:pt x="0" y="0"/>
                </a:lnTo>
                <a:lnTo>
                  <a:pt x="0" y="170"/>
                </a:lnTo>
              </a:path>
            </a:pathLst>
          </a:custGeom>
          <a:noFill/>
          <a:ln w="127000" cap="flat">
            <a:solidFill>
              <a:srgbClr val="FF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cxnSp>
        <p:nvCxnSpPr>
          <p:cNvPr id="50" name="直線矢印コネクタ 49"/>
          <p:cNvCxnSpPr/>
          <p:nvPr/>
        </p:nvCxnSpPr>
        <p:spPr>
          <a:xfrm flipH="1">
            <a:off x="1792074" y="2259825"/>
            <a:ext cx="1286386" cy="0"/>
          </a:xfrm>
          <a:prstGeom prst="straightConnector1">
            <a:avLst/>
          </a:prstGeom>
          <a:ln w="38100">
            <a:solidFill>
              <a:srgbClr val="00B050"/>
            </a:solidFill>
            <a:tailEnd type="arrow" w="sm" len="sm"/>
          </a:ln>
        </p:spPr>
        <p:style>
          <a:lnRef idx="1">
            <a:schemeClr val="accent1"/>
          </a:lnRef>
          <a:fillRef idx="0">
            <a:schemeClr val="accent1"/>
          </a:fillRef>
          <a:effectRef idx="0">
            <a:schemeClr val="accent1"/>
          </a:effectRef>
          <a:fontRef idx="minor">
            <a:schemeClr val="tx1"/>
          </a:fontRef>
        </p:style>
      </p:cxnSp>
      <p:cxnSp>
        <p:nvCxnSpPr>
          <p:cNvPr id="51" name="直線矢印コネクタ 50"/>
          <p:cNvCxnSpPr/>
          <p:nvPr/>
        </p:nvCxnSpPr>
        <p:spPr>
          <a:xfrm flipH="1">
            <a:off x="1771327" y="5255361"/>
            <a:ext cx="1286386" cy="0"/>
          </a:xfrm>
          <a:prstGeom prst="straightConnector1">
            <a:avLst/>
          </a:prstGeom>
          <a:ln w="38100">
            <a:solidFill>
              <a:srgbClr val="00B050"/>
            </a:solidFill>
            <a:tailEnd type="arrow" w="sm" len="sm"/>
          </a:ln>
        </p:spPr>
        <p:style>
          <a:lnRef idx="1">
            <a:schemeClr val="accent1"/>
          </a:lnRef>
          <a:fillRef idx="0">
            <a:schemeClr val="accent1"/>
          </a:fillRef>
          <a:effectRef idx="0">
            <a:schemeClr val="accent1"/>
          </a:effectRef>
          <a:fontRef idx="minor">
            <a:schemeClr val="tx1"/>
          </a:fontRef>
        </p:style>
      </p:cxnSp>
      <p:grpSp>
        <p:nvGrpSpPr>
          <p:cNvPr id="23" name="グループ化 22"/>
          <p:cNvGrpSpPr/>
          <p:nvPr/>
        </p:nvGrpSpPr>
        <p:grpSpPr>
          <a:xfrm>
            <a:off x="2865448" y="2049577"/>
            <a:ext cx="631251" cy="1597608"/>
            <a:chOff x="3132148" y="1672216"/>
            <a:chExt cx="631251" cy="1597608"/>
          </a:xfrm>
        </p:grpSpPr>
        <p:pic>
          <p:nvPicPr>
            <p:cNvPr id="113" name="図 112"/>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3403329" y="1782140"/>
              <a:ext cx="88889" cy="939683"/>
            </a:xfrm>
            <a:prstGeom prst="rect">
              <a:avLst/>
            </a:prstGeom>
          </p:spPr>
        </p:pic>
        <p:sp>
          <p:nvSpPr>
            <p:cNvPr id="121" name="正方形/長方形 120"/>
            <p:cNvSpPr/>
            <p:nvPr/>
          </p:nvSpPr>
          <p:spPr>
            <a:xfrm rot="5400000">
              <a:off x="3384837" y="1562942"/>
              <a:ext cx="125872" cy="34442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ja-JP" altLang="en-US" dirty="0"/>
            </a:p>
          </p:txBody>
        </p:sp>
        <p:grpSp>
          <p:nvGrpSpPr>
            <p:cNvPr id="56361" name="グループ化 79"/>
            <p:cNvGrpSpPr>
              <a:grpSpLocks/>
            </p:cNvGrpSpPr>
            <p:nvPr/>
          </p:nvGrpSpPr>
          <p:grpSpPr bwMode="auto">
            <a:xfrm>
              <a:off x="3132148" y="2042917"/>
              <a:ext cx="631251" cy="1226907"/>
              <a:chOff x="4420855" y="2072254"/>
              <a:chExt cx="724217" cy="1408513"/>
            </a:xfrm>
          </p:grpSpPr>
          <p:sp>
            <p:nvSpPr>
              <p:cNvPr id="81" name="正方形/長方形 80"/>
              <p:cNvSpPr/>
              <p:nvPr/>
            </p:nvSpPr>
            <p:spPr>
              <a:xfrm>
                <a:off x="4420855" y="2072254"/>
                <a:ext cx="720462" cy="1379930"/>
              </a:xfrm>
              <a:prstGeom prst="rect">
                <a:avLst/>
              </a:prstGeom>
              <a:solidFill>
                <a:schemeClr val="bg1">
                  <a:lumMod val="95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pPr>
                <a:endParaRPr lang="ja-JP" altLang="en-US" dirty="0"/>
              </a:p>
            </p:txBody>
          </p:sp>
          <p:grpSp>
            <p:nvGrpSpPr>
              <p:cNvPr id="56363" name="グループ化 81"/>
              <p:cNvGrpSpPr>
                <a:grpSpLocks/>
              </p:cNvGrpSpPr>
              <p:nvPr/>
            </p:nvGrpSpPr>
            <p:grpSpPr bwMode="auto">
              <a:xfrm>
                <a:off x="4424610" y="2126244"/>
                <a:ext cx="720462" cy="1354523"/>
                <a:chOff x="3055271" y="1916794"/>
                <a:chExt cx="720462" cy="1354523"/>
              </a:xfrm>
            </p:grpSpPr>
            <p:sp>
              <p:nvSpPr>
                <p:cNvPr id="85" name="円/楕円 84"/>
                <p:cNvSpPr/>
                <p:nvPr/>
              </p:nvSpPr>
              <p:spPr>
                <a:xfrm>
                  <a:off x="3229251" y="1916794"/>
                  <a:ext cx="366579" cy="365229"/>
                </a:xfrm>
                <a:prstGeom prst="ellipse">
                  <a:avLst/>
                </a:prstGeom>
                <a:solidFill>
                  <a:srgbClr val="FFECD9"/>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pPr>
                  <a:endParaRPr lang="ja-JP" altLang="en-US" dirty="0"/>
                </a:p>
              </p:txBody>
            </p:sp>
            <p:sp>
              <p:nvSpPr>
                <p:cNvPr id="86" name="正方形/長方形 85"/>
                <p:cNvSpPr/>
                <p:nvPr/>
              </p:nvSpPr>
              <p:spPr>
                <a:xfrm>
                  <a:off x="3055271" y="2282023"/>
                  <a:ext cx="720462" cy="989294"/>
                </a:xfrm>
                <a:prstGeom prst="rect">
                  <a:avLst/>
                </a:prstGeom>
                <a:solidFill>
                  <a:srgbClr val="5F9BCD"/>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pPr>
                  <a:endParaRPr lang="ja-JP" altLang="en-US" dirty="0"/>
                </a:p>
              </p:txBody>
            </p:sp>
          </p:grpSp>
        </p:grpSp>
      </p:grpSp>
      <p:grpSp>
        <p:nvGrpSpPr>
          <p:cNvPr id="114" name="グループ化 113"/>
          <p:cNvGrpSpPr/>
          <p:nvPr/>
        </p:nvGrpSpPr>
        <p:grpSpPr>
          <a:xfrm>
            <a:off x="1244960" y="2049577"/>
            <a:ext cx="631251" cy="1597608"/>
            <a:chOff x="3132148" y="1672216"/>
            <a:chExt cx="631251" cy="1597608"/>
          </a:xfrm>
        </p:grpSpPr>
        <p:pic>
          <p:nvPicPr>
            <p:cNvPr id="115" name="図 114"/>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3403329" y="1782140"/>
              <a:ext cx="88889" cy="939683"/>
            </a:xfrm>
            <a:prstGeom prst="rect">
              <a:avLst/>
            </a:prstGeom>
          </p:spPr>
        </p:pic>
        <p:sp>
          <p:nvSpPr>
            <p:cNvPr id="116" name="正方形/長方形 115"/>
            <p:cNvSpPr/>
            <p:nvPr/>
          </p:nvSpPr>
          <p:spPr>
            <a:xfrm rot="5400000">
              <a:off x="3384837" y="1562942"/>
              <a:ext cx="125872" cy="34442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ja-JP" altLang="en-US" dirty="0"/>
            </a:p>
          </p:txBody>
        </p:sp>
        <p:grpSp>
          <p:nvGrpSpPr>
            <p:cNvPr id="117" name="グループ化 79"/>
            <p:cNvGrpSpPr>
              <a:grpSpLocks/>
            </p:cNvGrpSpPr>
            <p:nvPr/>
          </p:nvGrpSpPr>
          <p:grpSpPr bwMode="auto">
            <a:xfrm>
              <a:off x="3132148" y="2042917"/>
              <a:ext cx="631251" cy="1226907"/>
              <a:chOff x="4420855" y="2072254"/>
              <a:chExt cx="724217" cy="1408513"/>
            </a:xfrm>
          </p:grpSpPr>
          <p:sp>
            <p:nvSpPr>
              <p:cNvPr id="118" name="正方形/長方形 117"/>
              <p:cNvSpPr/>
              <p:nvPr/>
            </p:nvSpPr>
            <p:spPr>
              <a:xfrm>
                <a:off x="4420855" y="2072254"/>
                <a:ext cx="720462" cy="1379930"/>
              </a:xfrm>
              <a:prstGeom prst="rect">
                <a:avLst/>
              </a:prstGeom>
              <a:solidFill>
                <a:schemeClr val="bg1">
                  <a:lumMod val="95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pPr>
                <a:endParaRPr lang="ja-JP" altLang="en-US" dirty="0"/>
              </a:p>
            </p:txBody>
          </p:sp>
          <p:grpSp>
            <p:nvGrpSpPr>
              <p:cNvPr id="119" name="グループ化 81"/>
              <p:cNvGrpSpPr>
                <a:grpSpLocks/>
              </p:cNvGrpSpPr>
              <p:nvPr/>
            </p:nvGrpSpPr>
            <p:grpSpPr bwMode="auto">
              <a:xfrm>
                <a:off x="4424610" y="2126244"/>
                <a:ext cx="720462" cy="1354523"/>
                <a:chOff x="3055271" y="1916794"/>
                <a:chExt cx="720462" cy="1354523"/>
              </a:xfrm>
            </p:grpSpPr>
            <p:sp>
              <p:nvSpPr>
                <p:cNvPr id="120" name="円/楕円 119"/>
                <p:cNvSpPr/>
                <p:nvPr/>
              </p:nvSpPr>
              <p:spPr>
                <a:xfrm>
                  <a:off x="3229251" y="1916794"/>
                  <a:ext cx="366579" cy="365229"/>
                </a:xfrm>
                <a:prstGeom prst="ellipse">
                  <a:avLst/>
                </a:prstGeom>
                <a:solidFill>
                  <a:srgbClr val="FFECD9"/>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pPr>
                  <a:endParaRPr lang="ja-JP" altLang="en-US" dirty="0"/>
                </a:p>
              </p:txBody>
            </p:sp>
            <p:sp>
              <p:nvSpPr>
                <p:cNvPr id="122" name="正方形/長方形 121"/>
                <p:cNvSpPr/>
                <p:nvPr/>
              </p:nvSpPr>
              <p:spPr>
                <a:xfrm>
                  <a:off x="3055271" y="2282023"/>
                  <a:ext cx="720462" cy="989294"/>
                </a:xfrm>
                <a:prstGeom prst="rect">
                  <a:avLst/>
                </a:prstGeom>
                <a:solidFill>
                  <a:srgbClr val="5F9BCD"/>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pPr>
                  <a:endParaRPr lang="ja-JP" altLang="en-US" dirty="0"/>
                </a:p>
              </p:txBody>
            </p:sp>
          </p:grpSp>
        </p:grpSp>
      </p:grpSp>
      <p:grpSp>
        <p:nvGrpSpPr>
          <p:cNvPr id="31" name="グループ化 30"/>
          <p:cNvGrpSpPr/>
          <p:nvPr/>
        </p:nvGrpSpPr>
        <p:grpSpPr>
          <a:xfrm>
            <a:off x="2865448" y="3843871"/>
            <a:ext cx="631251" cy="1597608"/>
            <a:chOff x="3132148" y="3466510"/>
            <a:chExt cx="631251" cy="1597608"/>
          </a:xfrm>
        </p:grpSpPr>
        <p:pic>
          <p:nvPicPr>
            <p:cNvPr id="124" name="図 123"/>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3403329" y="4014511"/>
              <a:ext cx="88889" cy="939683"/>
            </a:xfrm>
            <a:prstGeom prst="rect">
              <a:avLst/>
            </a:prstGeom>
          </p:spPr>
        </p:pic>
        <p:sp>
          <p:nvSpPr>
            <p:cNvPr id="125" name="正方形/長方形 124"/>
            <p:cNvSpPr/>
            <p:nvPr/>
          </p:nvSpPr>
          <p:spPr>
            <a:xfrm rot="16200000">
              <a:off x="3384838" y="4828972"/>
              <a:ext cx="125872" cy="34442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ja-JP" altLang="en-US" dirty="0"/>
            </a:p>
          </p:txBody>
        </p:sp>
        <p:grpSp>
          <p:nvGrpSpPr>
            <p:cNvPr id="127" name="グループ化 79"/>
            <p:cNvGrpSpPr>
              <a:grpSpLocks/>
            </p:cNvGrpSpPr>
            <p:nvPr/>
          </p:nvGrpSpPr>
          <p:grpSpPr bwMode="auto">
            <a:xfrm rot="10800000">
              <a:off x="3132148" y="3466510"/>
              <a:ext cx="631251" cy="1226907"/>
              <a:chOff x="4420855" y="2072254"/>
              <a:chExt cx="724217" cy="1408513"/>
            </a:xfrm>
          </p:grpSpPr>
          <p:sp>
            <p:nvSpPr>
              <p:cNvPr id="129" name="正方形/長方形 128"/>
              <p:cNvSpPr/>
              <p:nvPr/>
            </p:nvSpPr>
            <p:spPr>
              <a:xfrm>
                <a:off x="4420855" y="2072254"/>
                <a:ext cx="720462" cy="1379930"/>
              </a:xfrm>
              <a:prstGeom prst="rect">
                <a:avLst/>
              </a:prstGeom>
              <a:solidFill>
                <a:schemeClr val="bg1">
                  <a:lumMod val="95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pPr>
                <a:endParaRPr lang="ja-JP" altLang="en-US" dirty="0"/>
              </a:p>
            </p:txBody>
          </p:sp>
          <p:grpSp>
            <p:nvGrpSpPr>
              <p:cNvPr id="130" name="グループ化 81"/>
              <p:cNvGrpSpPr>
                <a:grpSpLocks/>
              </p:cNvGrpSpPr>
              <p:nvPr/>
            </p:nvGrpSpPr>
            <p:grpSpPr bwMode="auto">
              <a:xfrm>
                <a:off x="4424610" y="2126244"/>
                <a:ext cx="720462" cy="1354523"/>
                <a:chOff x="3055271" y="1916794"/>
                <a:chExt cx="720462" cy="1354523"/>
              </a:xfrm>
            </p:grpSpPr>
            <p:sp>
              <p:nvSpPr>
                <p:cNvPr id="131" name="円/楕円 130"/>
                <p:cNvSpPr/>
                <p:nvPr/>
              </p:nvSpPr>
              <p:spPr>
                <a:xfrm>
                  <a:off x="3229251" y="1916794"/>
                  <a:ext cx="366579" cy="365229"/>
                </a:xfrm>
                <a:prstGeom prst="ellipse">
                  <a:avLst/>
                </a:prstGeom>
                <a:solidFill>
                  <a:srgbClr val="FFECD9"/>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pPr>
                  <a:endParaRPr lang="ja-JP" altLang="en-US" dirty="0"/>
                </a:p>
              </p:txBody>
            </p:sp>
            <p:sp>
              <p:nvSpPr>
                <p:cNvPr id="132" name="正方形/長方形 131"/>
                <p:cNvSpPr/>
                <p:nvPr/>
              </p:nvSpPr>
              <p:spPr>
                <a:xfrm>
                  <a:off x="3055271" y="2282023"/>
                  <a:ext cx="720462" cy="989294"/>
                </a:xfrm>
                <a:prstGeom prst="rect">
                  <a:avLst/>
                </a:prstGeom>
                <a:solidFill>
                  <a:srgbClr val="5F9BCD"/>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pPr>
                  <a:endParaRPr lang="ja-JP" altLang="en-US" dirty="0"/>
                </a:p>
              </p:txBody>
            </p:sp>
          </p:grpSp>
        </p:grpSp>
      </p:grpSp>
      <p:grpSp>
        <p:nvGrpSpPr>
          <p:cNvPr id="30" name="グループ化 29"/>
          <p:cNvGrpSpPr/>
          <p:nvPr/>
        </p:nvGrpSpPr>
        <p:grpSpPr>
          <a:xfrm>
            <a:off x="1244960" y="3843871"/>
            <a:ext cx="631251" cy="1597608"/>
            <a:chOff x="1511660" y="3466510"/>
            <a:chExt cx="631251" cy="1597608"/>
          </a:xfrm>
        </p:grpSpPr>
        <p:pic>
          <p:nvPicPr>
            <p:cNvPr id="134" name="図 133"/>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782841" y="4014511"/>
              <a:ext cx="88889" cy="939683"/>
            </a:xfrm>
            <a:prstGeom prst="rect">
              <a:avLst/>
            </a:prstGeom>
          </p:spPr>
        </p:pic>
        <p:sp>
          <p:nvSpPr>
            <p:cNvPr id="135" name="正方形/長方形 134"/>
            <p:cNvSpPr/>
            <p:nvPr/>
          </p:nvSpPr>
          <p:spPr>
            <a:xfrm rot="16200000">
              <a:off x="1764350" y="4828972"/>
              <a:ext cx="125872" cy="34442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ja-JP" altLang="en-US" dirty="0"/>
            </a:p>
          </p:txBody>
        </p:sp>
        <p:grpSp>
          <p:nvGrpSpPr>
            <p:cNvPr id="136" name="グループ化 79"/>
            <p:cNvGrpSpPr>
              <a:grpSpLocks/>
            </p:cNvGrpSpPr>
            <p:nvPr/>
          </p:nvGrpSpPr>
          <p:grpSpPr bwMode="auto">
            <a:xfrm rot="10800000">
              <a:off x="1511660" y="3466510"/>
              <a:ext cx="631251" cy="1226907"/>
              <a:chOff x="4420855" y="2072254"/>
              <a:chExt cx="724217" cy="1408513"/>
            </a:xfrm>
          </p:grpSpPr>
          <p:sp>
            <p:nvSpPr>
              <p:cNvPr id="137" name="正方形/長方形 136"/>
              <p:cNvSpPr/>
              <p:nvPr/>
            </p:nvSpPr>
            <p:spPr>
              <a:xfrm>
                <a:off x="4420855" y="2072254"/>
                <a:ext cx="720462" cy="1379930"/>
              </a:xfrm>
              <a:prstGeom prst="rect">
                <a:avLst/>
              </a:prstGeom>
              <a:solidFill>
                <a:schemeClr val="bg1">
                  <a:lumMod val="95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pPr>
                <a:endParaRPr lang="ja-JP" altLang="en-US" dirty="0"/>
              </a:p>
            </p:txBody>
          </p:sp>
          <p:grpSp>
            <p:nvGrpSpPr>
              <p:cNvPr id="138" name="グループ化 81"/>
              <p:cNvGrpSpPr>
                <a:grpSpLocks/>
              </p:cNvGrpSpPr>
              <p:nvPr/>
            </p:nvGrpSpPr>
            <p:grpSpPr bwMode="auto">
              <a:xfrm>
                <a:off x="4424610" y="2126244"/>
                <a:ext cx="720462" cy="1354523"/>
                <a:chOff x="3055271" y="1916794"/>
                <a:chExt cx="720462" cy="1354523"/>
              </a:xfrm>
            </p:grpSpPr>
            <p:sp>
              <p:nvSpPr>
                <p:cNvPr id="139" name="円/楕円 138"/>
                <p:cNvSpPr/>
                <p:nvPr/>
              </p:nvSpPr>
              <p:spPr>
                <a:xfrm>
                  <a:off x="3229251" y="1916794"/>
                  <a:ext cx="366579" cy="365229"/>
                </a:xfrm>
                <a:prstGeom prst="ellipse">
                  <a:avLst/>
                </a:prstGeom>
                <a:solidFill>
                  <a:srgbClr val="FFECD9"/>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pPr>
                  <a:endParaRPr lang="ja-JP" altLang="en-US" dirty="0"/>
                </a:p>
              </p:txBody>
            </p:sp>
            <p:sp>
              <p:nvSpPr>
                <p:cNvPr id="140" name="正方形/長方形 139"/>
                <p:cNvSpPr/>
                <p:nvPr/>
              </p:nvSpPr>
              <p:spPr>
                <a:xfrm>
                  <a:off x="3055271" y="2282023"/>
                  <a:ext cx="720462" cy="989294"/>
                </a:xfrm>
                <a:prstGeom prst="rect">
                  <a:avLst/>
                </a:prstGeom>
                <a:solidFill>
                  <a:srgbClr val="5F9BCD"/>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pPr>
                  <a:endParaRPr lang="ja-JP" altLang="en-US" dirty="0"/>
                </a:p>
              </p:txBody>
            </p:sp>
          </p:grpSp>
        </p:grpSp>
      </p:grpSp>
      <p:cxnSp>
        <p:nvCxnSpPr>
          <p:cNvPr id="142" name="直線矢印コネクタ 141"/>
          <p:cNvCxnSpPr/>
          <p:nvPr/>
        </p:nvCxnSpPr>
        <p:spPr>
          <a:xfrm flipH="1">
            <a:off x="3367486" y="2259825"/>
            <a:ext cx="1286386" cy="0"/>
          </a:xfrm>
          <a:prstGeom prst="straightConnector1">
            <a:avLst/>
          </a:prstGeom>
          <a:ln w="38100">
            <a:solidFill>
              <a:srgbClr val="00B050"/>
            </a:solidFill>
            <a:tailEnd type="arrow" w="sm" len="sm"/>
          </a:ln>
        </p:spPr>
        <p:style>
          <a:lnRef idx="1">
            <a:schemeClr val="accent1"/>
          </a:lnRef>
          <a:fillRef idx="0">
            <a:schemeClr val="accent1"/>
          </a:fillRef>
          <a:effectRef idx="0">
            <a:schemeClr val="accent1"/>
          </a:effectRef>
          <a:fontRef idx="minor">
            <a:schemeClr val="tx1"/>
          </a:fontRef>
        </p:style>
      </p:cxnSp>
      <p:cxnSp>
        <p:nvCxnSpPr>
          <p:cNvPr id="143" name="直線矢印コネクタ 142"/>
          <p:cNvCxnSpPr/>
          <p:nvPr/>
        </p:nvCxnSpPr>
        <p:spPr>
          <a:xfrm flipH="1">
            <a:off x="3346739" y="5255361"/>
            <a:ext cx="1286386" cy="0"/>
          </a:xfrm>
          <a:prstGeom prst="straightConnector1">
            <a:avLst/>
          </a:prstGeom>
          <a:ln w="38100">
            <a:solidFill>
              <a:srgbClr val="00B050"/>
            </a:solidFill>
            <a:tailEnd type="arrow" w="sm" len="sm"/>
          </a:ln>
        </p:spPr>
        <p:style>
          <a:lnRef idx="1">
            <a:schemeClr val="accent1"/>
          </a:lnRef>
          <a:fillRef idx="0">
            <a:schemeClr val="accent1"/>
          </a:fillRef>
          <a:effectRef idx="0">
            <a:schemeClr val="accent1"/>
          </a:effectRef>
          <a:fontRef idx="minor">
            <a:schemeClr val="tx1"/>
          </a:fontRef>
        </p:style>
      </p:cxnSp>
      <p:grpSp>
        <p:nvGrpSpPr>
          <p:cNvPr id="144" name="グループ化 143"/>
          <p:cNvGrpSpPr/>
          <p:nvPr/>
        </p:nvGrpSpPr>
        <p:grpSpPr>
          <a:xfrm>
            <a:off x="4440860" y="2049577"/>
            <a:ext cx="631251" cy="1597608"/>
            <a:chOff x="3132148" y="1672216"/>
            <a:chExt cx="631251" cy="1597608"/>
          </a:xfrm>
        </p:grpSpPr>
        <p:pic>
          <p:nvPicPr>
            <p:cNvPr id="145" name="図 144"/>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3403329" y="1782140"/>
              <a:ext cx="88889" cy="939683"/>
            </a:xfrm>
            <a:prstGeom prst="rect">
              <a:avLst/>
            </a:prstGeom>
          </p:spPr>
        </p:pic>
        <p:sp>
          <p:nvSpPr>
            <p:cNvPr id="146" name="正方形/長方形 145"/>
            <p:cNvSpPr/>
            <p:nvPr/>
          </p:nvSpPr>
          <p:spPr>
            <a:xfrm rot="5400000">
              <a:off x="3384837" y="1562942"/>
              <a:ext cx="125872" cy="34442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ja-JP" altLang="en-US" dirty="0"/>
            </a:p>
          </p:txBody>
        </p:sp>
        <p:grpSp>
          <p:nvGrpSpPr>
            <p:cNvPr id="147" name="グループ化 79"/>
            <p:cNvGrpSpPr>
              <a:grpSpLocks/>
            </p:cNvGrpSpPr>
            <p:nvPr/>
          </p:nvGrpSpPr>
          <p:grpSpPr bwMode="auto">
            <a:xfrm>
              <a:off x="3132148" y="2042917"/>
              <a:ext cx="631251" cy="1226907"/>
              <a:chOff x="4420855" y="2072254"/>
              <a:chExt cx="724217" cy="1408513"/>
            </a:xfrm>
          </p:grpSpPr>
          <p:sp>
            <p:nvSpPr>
              <p:cNvPr id="148" name="正方形/長方形 147"/>
              <p:cNvSpPr/>
              <p:nvPr/>
            </p:nvSpPr>
            <p:spPr>
              <a:xfrm>
                <a:off x="4420855" y="2072254"/>
                <a:ext cx="720462" cy="1379930"/>
              </a:xfrm>
              <a:prstGeom prst="rect">
                <a:avLst/>
              </a:prstGeom>
              <a:solidFill>
                <a:schemeClr val="bg1">
                  <a:lumMod val="95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pPr>
                <a:endParaRPr lang="ja-JP" altLang="en-US" dirty="0"/>
              </a:p>
            </p:txBody>
          </p:sp>
          <p:grpSp>
            <p:nvGrpSpPr>
              <p:cNvPr id="149" name="グループ化 81"/>
              <p:cNvGrpSpPr>
                <a:grpSpLocks/>
              </p:cNvGrpSpPr>
              <p:nvPr/>
            </p:nvGrpSpPr>
            <p:grpSpPr bwMode="auto">
              <a:xfrm>
                <a:off x="4424610" y="2126244"/>
                <a:ext cx="720462" cy="1354523"/>
                <a:chOff x="3055271" y="1916794"/>
                <a:chExt cx="720462" cy="1354523"/>
              </a:xfrm>
            </p:grpSpPr>
            <p:sp>
              <p:nvSpPr>
                <p:cNvPr id="150" name="円/楕円 149"/>
                <p:cNvSpPr/>
                <p:nvPr/>
              </p:nvSpPr>
              <p:spPr>
                <a:xfrm>
                  <a:off x="3229251" y="1916794"/>
                  <a:ext cx="366579" cy="365229"/>
                </a:xfrm>
                <a:prstGeom prst="ellipse">
                  <a:avLst/>
                </a:prstGeom>
                <a:solidFill>
                  <a:srgbClr val="FFECD9"/>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pPr>
                  <a:endParaRPr lang="ja-JP" altLang="en-US" dirty="0"/>
                </a:p>
              </p:txBody>
            </p:sp>
            <p:sp>
              <p:nvSpPr>
                <p:cNvPr id="151" name="正方形/長方形 150"/>
                <p:cNvSpPr/>
                <p:nvPr/>
              </p:nvSpPr>
              <p:spPr>
                <a:xfrm>
                  <a:off x="3055271" y="2282023"/>
                  <a:ext cx="720462" cy="989294"/>
                </a:xfrm>
                <a:prstGeom prst="rect">
                  <a:avLst/>
                </a:prstGeom>
                <a:solidFill>
                  <a:srgbClr val="5F9BCD"/>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pPr>
                  <a:endParaRPr lang="ja-JP" altLang="en-US" dirty="0"/>
                </a:p>
              </p:txBody>
            </p:sp>
          </p:grpSp>
        </p:grpSp>
      </p:grpSp>
      <p:grpSp>
        <p:nvGrpSpPr>
          <p:cNvPr id="152" name="グループ化 151"/>
          <p:cNvGrpSpPr/>
          <p:nvPr/>
        </p:nvGrpSpPr>
        <p:grpSpPr>
          <a:xfrm>
            <a:off x="4440860" y="3843871"/>
            <a:ext cx="631251" cy="1597608"/>
            <a:chOff x="3132148" y="3466510"/>
            <a:chExt cx="631251" cy="1597608"/>
          </a:xfrm>
        </p:grpSpPr>
        <p:pic>
          <p:nvPicPr>
            <p:cNvPr id="153" name="図 152"/>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3403329" y="4014511"/>
              <a:ext cx="88889" cy="939683"/>
            </a:xfrm>
            <a:prstGeom prst="rect">
              <a:avLst/>
            </a:prstGeom>
          </p:spPr>
        </p:pic>
        <p:sp>
          <p:nvSpPr>
            <p:cNvPr id="154" name="正方形/長方形 153"/>
            <p:cNvSpPr/>
            <p:nvPr/>
          </p:nvSpPr>
          <p:spPr>
            <a:xfrm rot="16200000">
              <a:off x="3384838" y="4828972"/>
              <a:ext cx="125872" cy="34442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ja-JP" altLang="en-US" dirty="0"/>
            </a:p>
          </p:txBody>
        </p:sp>
        <p:grpSp>
          <p:nvGrpSpPr>
            <p:cNvPr id="155" name="グループ化 79"/>
            <p:cNvGrpSpPr>
              <a:grpSpLocks/>
            </p:cNvGrpSpPr>
            <p:nvPr/>
          </p:nvGrpSpPr>
          <p:grpSpPr bwMode="auto">
            <a:xfrm rot="10800000">
              <a:off x="3132148" y="3466510"/>
              <a:ext cx="631251" cy="1226907"/>
              <a:chOff x="4420855" y="2072254"/>
              <a:chExt cx="724217" cy="1408513"/>
            </a:xfrm>
          </p:grpSpPr>
          <p:sp>
            <p:nvSpPr>
              <p:cNvPr id="156" name="正方形/長方形 155"/>
              <p:cNvSpPr/>
              <p:nvPr/>
            </p:nvSpPr>
            <p:spPr>
              <a:xfrm>
                <a:off x="4420855" y="2072254"/>
                <a:ext cx="720462" cy="1379930"/>
              </a:xfrm>
              <a:prstGeom prst="rect">
                <a:avLst/>
              </a:prstGeom>
              <a:solidFill>
                <a:schemeClr val="bg1">
                  <a:lumMod val="95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pPr>
                <a:endParaRPr lang="ja-JP" altLang="en-US" dirty="0"/>
              </a:p>
            </p:txBody>
          </p:sp>
          <p:grpSp>
            <p:nvGrpSpPr>
              <p:cNvPr id="157" name="グループ化 81"/>
              <p:cNvGrpSpPr>
                <a:grpSpLocks/>
              </p:cNvGrpSpPr>
              <p:nvPr/>
            </p:nvGrpSpPr>
            <p:grpSpPr bwMode="auto">
              <a:xfrm>
                <a:off x="4424610" y="2126244"/>
                <a:ext cx="720462" cy="1354523"/>
                <a:chOff x="3055271" y="1916794"/>
                <a:chExt cx="720462" cy="1354523"/>
              </a:xfrm>
            </p:grpSpPr>
            <p:sp>
              <p:nvSpPr>
                <p:cNvPr id="158" name="円/楕円 157"/>
                <p:cNvSpPr/>
                <p:nvPr/>
              </p:nvSpPr>
              <p:spPr>
                <a:xfrm>
                  <a:off x="3229251" y="1916794"/>
                  <a:ext cx="366579" cy="365229"/>
                </a:xfrm>
                <a:prstGeom prst="ellipse">
                  <a:avLst/>
                </a:prstGeom>
                <a:solidFill>
                  <a:srgbClr val="FFECD9"/>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pPr>
                  <a:endParaRPr lang="ja-JP" altLang="en-US" dirty="0"/>
                </a:p>
              </p:txBody>
            </p:sp>
            <p:sp>
              <p:nvSpPr>
                <p:cNvPr id="159" name="正方形/長方形 158"/>
                <p:cNvSpPr/>
                <p:nvPr/>
              </p:nvSpPr>
              <p:spPr>
                <a:xfrm>
                  <a:off x="3055271" y="2282023"/>
                  <a:ext cx="720462" cy="989294"/>
                </a:xfrm>
                <a:prstGeom prst="rect">
                  <a:avLst/>
                </a:prstGeom>
                <a:solidFill>
                  <a:srgbClr val="5F9BCD"/>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pPr>
                  <a:endParaRPr lang="ja-JP" altLang="en-US" dirty="0"/>
                </a:p>
              </p:txBody>
            </p:sp>
          </p:grpSp>
        </p:grpSp>
      </p:grpSp>
      <p:grpSp>
        <p:nvGrpSpPr>
          <p:cNvPr id="4" name="グループ化 3"/>
          <p:cNvGrpSpPr/>
          <p:nvPr/>
        </p:nvGrpSpPr>
        <p:grpSpPr>
          <a:xfrm>
            <a:off x="4874037" y="1402172"/>
            <a:ext cx="4018443" cy="5267188"/>
            <a:chOff x="4874037" y="1402172"/>
            <a:chExt cx="4018443" cy="5267188"/>
          </a:xfrm>
        </p:grpSpPr>
        <p:sp>
          <p:nvSpPr>
            <p:cNvPr id="8" name="正方形/長方形 7"/>
            <p:cNvSpPr/>
            <p:nvPr/>
          </p:nvSpPr>
          <p:spPr>
            <a:xfrm>
              <a:off x="7992000" y="6150344"/>
              <a:ext cx="900480" cy="519016"/>
            </a:xfrm>
            <a:prstGeom prst="rect">
              <a:avLst/>
            </a:prstGeom>
            <a:solidFill>
              <a:schemeClr val="bg1"/>
            </a:solidFill>
          </p:spPr>
          <p:txBody>
            <a:bodyPr wrap="none" bIns="0" rtlCol="0" anchor="ctr" anchorCtr="0">
              <a:noAutofit/>
            </a:bodyPr>
            <a:lstStyle/>
            <a:p>
              <a:pPr algn="ctr">
                <a:lnSpc>
                  <a:spcPct val="140000"/>
                </a:lnSpc>
              </a:pPr>
              <a:endParaRPr kumimoji="1" lang="ja-JP" altLang="en-US" dirty="0">
                <a:solidFill>
                  <a:srgbClr val="FF0000"/>
                </a:solidFill>
                <a:latin typeface="Arial Black" pitchFamily="34" charset="0"/>
              </a:endParaRPr>
            </a:p>
          </p:txBody>
        </p:sp>
        <p:sp>
          <p:nvSpPr>
            <p:cNvPr id="80" name="Freeform 5"/>
            <p:cNvSpPr>
              <a:spLocks/>
            </p:cNvSpPr>
            <p:nvPr/>
          </p:nvSpPr>
          <p:spPr bwMode="auto">
            <a:xfrm>
              <a:off x="5997487" y="3212244"/>
              <a:ext cx="1908185" cy="1735138"/>
            </a:xfrm>
            <a:custGeom>
              <a:avLst/>
              <a:gdLst>
                <a:gd name="T0" fmla="*/ 3903 w 3903"/>
                <a:gd name="T1" fmla="*/ 0 h 312"/>
                <a:gd name="T2" fmla="*/ 3903 w 3903"/>
                <a:gd name="T3" fmla="*/ 312 h 312"/>
                <a:gd name="T4" fmla="*/ 0 w 3903"/>
                <a:gd name="T5" fmla="*/ 312 h 312"/>
              </a:gdLst>
              <a:ahLst/>
              <a:cxnLst>
                <a:cxn ang="0">
                  <a:pos x="T0" y="T1"/>
                </a:cxn>
                <a:cxn ang="0">
                  <a:pos x="T2" y="T3"/>
                </a:cxn>
                <a:cxn ang="0">
                  <a:pos x="T4" y="T5"/>
                </a:cxn>
              </a:cxnLst>
              <a:rect l="0" t="0" r="r" b="b"/>
              <a:pathLst>
                <a:path w="3903" h="312">
                  <a:moveTo>
                    <a:pt x="3903" y="0"/>
                  </a:moveTo>
                  <a:lnTo>
                    <a:pt x="3903" y="312"/>
                  </a:lnTo>
                  <a:lnTo>
                    <a:pt x="0" y="312"/>
                  </a:lnTo>
                </a:path>
              </a:pathLst>
            </a:custGeom>
            <a:noFill/>
            <a:ln w="127000" cap="flat">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ja-JP" altLang="en-US"/>
            </a:p>
          </p:txBody>
        </p:sp>
        <p:cxnSp>
          <p:nvCxnSpPr>
            <p:cNvPr id="79" name="直線矢印コネクタ 78"/>
            <p:cNvCxnSpPr/>
            <p:nvPr/>
          </p:nvCxnSpPr>
          <p:spPr>
            <a:xfrm flipH="1">
              <a:off x="5778292" y="4608571"/>
              <a:ext cx="1881395" cy="0"/>
            </a:xfrm>
            <a:prstGeom prst="straightConnector1">
              <a:avLst/>
            </a:prstGeom>
            <a:ln w="38100">
              <a:solidFill>
                <a:srgbClr val="00B050"/>
              </a:solidFill>
              <a:tailEnd type="arrow" w="sm" len="sm"/>
            </a:ln>
          </p:spPr>
          <p:style>
            <a:lnRef idx="1">
              <a:schemeClr val="accent1"/>
            </a:lnRef>
            <a:fillRef idx="0">
              <a:schemeClr val="accent1"/>
            </a:fillRef>
            <a:effectRef idx="0">
              <a:schemeClr val="accent1"/>
            </a:effectRef>
            <a:fontRef idx="minor">
              <a:schemeClr val="tx1"/>
            </a:fontRef>
          </p:style>
        </p:cxnSp>
        <p:sp>
          <p:nvSpPr>
            <p:cNvPr id="56341" name="テキスト ボックス 75"/>
            <p:cNvSpPr txBox="1">
              <a:spLocks noChangeArrowheads="1"/>
            </p:cNvSpPr>
            <p:nvPr/>
          </p:nvSpPr>
          <p:spPr bwMode="auto">
            <a:xfrm>
              <a:off x="4874037" y="5857957"/>
              <a:ext cx="255628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3200">
                  <a:solidFill>
                    <a:schemeClr val="tx1"/>
                  </a:solidFill>
                  <a:latin typeface="Calibri" pitchFamily="34" charset="0"/>
                  <a:ea typeface="ＭＳ Ｐゴシック" charset="-128"/>
                </a:defRPr>
              </a:lvl1pPr>
              <a:lvl2pPr>
                <a:defRPr kumimoji="1" sz="2800">
                  <a:solidFill>
                    <a:schemeClr val="tx1"/>
                  </a:solidFill>
                  <a:latin typeface="Calibri" pitchFamily="34" charset="0"/>
                  <a:ea typeface="ＭＳ Ｐゴシック" charset="-128"/>
                </a:defRPr>
              </a:lvl2pPr>
              <a:lvl3pPr>
                <a:defRPr kumimoji="1" sz="2400">
                  <a:solidFill>
                    <a:schemeClr val="tx1"/>
                  </a:solidFill>
                  <a:latin typeface="Calibri" pitchFamily="34" charset="0"/>
                  <a:ea typeface="ＭＳ Ｐゴシック" charset="-128"/>
                </a:defRPr>
              </a:lvl3pPr>
              <a:lvl4pPr>
                <a:defRPr kumimoji="1" sz="2000">
                  <a:solidFill>
                    <a:schemeClr val="tx1"/>
                  </a:solidFill>
                  <a:latin typeface="Calibri" pitchFamily="34" charset="0"/>
                  <a:ea typeface="ＭＳ Ｐゴシック" charset="-128"/>
                </a:defRPr>
              </a:lvl4pPr>
              <a:lvl5pPr>
                <a:defRPr kumimoji="1" sz="2000">
                  <a:solidFill>
                    <a:schemeClr val="tx1"/>
                  </a:solidFill>
                  <a:latin typeface="Calibri" pitchFamily="34" charset="0"/>
                  <a:ea typeface="ＭＳ Ｐゴシック" charset="-128"/>
                </a:defRPr>
              </a:lvl5pPr>
              <a:lvl6pPr eaLnBrk="0" fontAlgn="base" hangingPunct="0">
                <a:spcAft>
                  <a:spcPct val="0"/>
                </a:spcAft>
                <a:buFont typeface="Arial" charset="0"/>
                <a:buChar char="»"/>
                <a:defRPr kumimoji="1" sz="2000">
                  <a:solidFill>
                    <a:schemeClr val="tx1"/>
                  </a:solidFill>
                  <a:latin typeface="Calibri" pitchFamily="34" charset="0"/>
                  <a:ea typeface="ＭＳ Ｐゴシック" charset="-128"/>
                </a:defRPr>
              </a:lvl6pPr>
              <a:lvl7pPr eaLnBrk="0" fontAlgn="base" hangingPunct="0">
                <a:spcAft>
                  <a:spcPct val="0"/>
                </a:spcAft>
                <a:buFont typeface="Arial" charset="0"/>
                <a:buChar char="»"/>
                <a:defRPr kumimoji="1" sz="2000">
                  <a:solidFill>
                    <a:schemeClr val="tx1"/>
                  </a:solidFill>
                  <a:latin typeface="Calibri" pitchFamily="34" charset="0"/>
                  <a:ea typeface="ＭＳ Ｐゴシック" charset="-128"/>
                </a:defRPr>
              </a:lvl7pPr>
              <a:lvl8pPr eaLnBrk="0" fontAlgn="base" hangingPunct="0">
                <a:spcAft>
                  <a:spcPct val="0"/>
                </a:spcAft>
                <a:buFont typeface="Arial" charset="0"/>
                <a:buChar char="»"/>
                <a:defRPr kumimoji="1" sz="2000">
                  <a:solidFill>
                    <a:schemeClr val="tx1"/>
                  </a:solidFill>
                  <a:latin typeface="Calibri" pitchFamily="34" charset="0"/>
                  <a:ea typeface="ＭＳ Ｐゴシック" charset="-128"/>
                </a:defRPr>
              </a:lvl8pPr>
              <a:lvl9pPr eaLnBrk="0" fontAlgn="base" hangingPunct="0">
                <a:spcAft>
                  <a:spcPct val="0"/>
                </a:spcAft>
                <a:buFont typeface="Arial" charset="0"/>
                <a:buChar char="»"/>
                <a:defRPr kumimoji="1" sz="2000">
                  <a:solidFill>
                    <a:schemeClr val="tx1"/>
                  </a:solidFill>
                  <a:latin typeface="Calibri" pitchFamily="34" charset="0"/>
                  <a:ea typeface="ＭＳ Ｐゴシック" charset="-128"/>
                </a:defRPr>
              </a:lvl9pPr>
            </a:lstStyle>
            <a:p>
              <a:pPr algn="r" eaLnBrk="1" hangingPunct="1">
                <a:defRPr/>
              </a:pPr>
              <a:r>
                <a:rPr lang="ja-JP" altLang="en-US" sz="1600" dirty="0">
                  <a:latin typeface="HGP創英角ｺﾞｼｯｸUB" pitchFamily="50" charset="-128"/>
                  <a:ea typeface="HGP創英角ｺﾞｼｯｸUB" pitchFamily="50" charset="-128"/>
                </a:rPr>
                <a:t>緊急導入口付</a:t>
              </a:r>
            </a:p>
            <a:p>
              <a:pPr algn="r" eaLnBrk="1" hangingPunct="1">
                <a:defRPr/>
              </a:pPr>
              <a:r>
                <a:rPr lang="ja-JP" altLang="en-US" sz="1600" dirty="0">
                  <a:latin typeface="HGP創英角ｺﾞｼｯｸUB" pitchFamily="50" charset="-128"/>
                  <a:ea typeface="HGP創英角ｺﾞｼｯｸUB" pitchFamily="50" charset="-128"/>
                </a:rPr>
                <a:t>シャットオフバルブ閉止</a:t>
              </a:r>
            </a:p>
          </p:txBody>
        </p:sp>
        <p:grpSp>
          <p:nvGrpSpPr>
            <p:cNvPr id="66" name="グループ化 65"/>
            <p:cNvGrpSpPr/>
            <p:nvPr/>
          </p:nvGrpSpPr>
          <p:grpSpPr>
            <a:xfrm>
              <a:off x="7313302" y="1654833"/>
              <a:ext cx="1060450" cy="2101579"/>
              <a:chOff x="7972426" y="947739"/>
              <a:chExt cx="1060450" cy="2101579"/>
            </a:xfrm>
          </p:grpSpPr>
          <p:grpSp>
            <p:nvGrpSpPr>
              <p:cNvPr id="67" name="グループ化 66"/>
              <p:cNvGrpSpPr/>
              <p:nvPr/>
            </p:nvGrpSpPr>
            <p:grpSpPr>
              <a:xfrm>
                <a:off x="7972426" y="947739"/>
                <a:ext cx="1060450" cy="2101579"/>
                <a:chOff x="7972426" y="947739"/>
                <a:chExt cx="1060450" cy="2101579"/>
              </a:xfrm>
            </p:grpSpPr>
            <p:sp>
              <p:nvSpPr>
                <p:cNvPr id="84" name="Rectangle 6"/>
                <p:cNvSpPr>
                  <a:spLocks noChangeArrowheads="1"/>
                </p:cNvSpPr>
                <p:nvPr/>
              </p:nvSpPr>
              <p:spPr bwMode="auto">
                <a:xfrm>
                  <a:off x="7972426" y="2739227"/>
                  <a:ext cx="90488" cy="310091"/>
                </a:xfrm>
                <a:prstGeom prst="rect">
                  <a:avLst/>
                </a:prstGeom>
                <a:solidFill>
                  <a:srgbClr val="FFFFFF"/>
                </a:solidFill>
                <a:ln w="25400" cap="flat" cmpd="sng">
                  <a:solidFill>
                    <a:schemeClr val="tx2">
                      <a:lumMod val="65000"/>
                      <a:lumOff val="35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94" name="Rectangle 7"/>
                <p:cNvSpPr>
                  <a:spLocks noChangeArrowheads="1"/>
                </p:cNvSpPr>
                <p:nvPr/>
              </p:nvSpPr>
              <p:spPr bwMode="auto">
                <a:xfrm>
                  <a:off x="8939213" y="2739227"/>
                  <a:ext cx="88105" cy="310091"/>
                </a:xfrm>
                <a:prstGeom prst="rect">
                  <a:avLst/>
                </a:prstGeom>
                <a:solidFill>
                  <a:srgbClr val="FFFFFF"/>
                </a:solidFill>
                <a:ln w="25400" cap="flat" cmpd="sng">
                  <a:solidFill>
                    <a:schemeClr val="tx2">
                      <a:lumMod val="65000"/>
                      <a:lumOff val="35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95" name="Freeform 8"/>
                <p:cNvSpPr>
                  <a:spLocks/>
                </p:cNvSpPr>
                <p:nvPr/>
              </p:nvSpPr>
              <p:spPr bwMode="auto">
                <a:xfrm>
                  <a:off x="7972426" y="947739"/>
                  <a:ext cx="1060450" cy="1962798"/>
                </a:xfrm>
                <a:custGeom>
                  <a:avLst/>
                  <a:gdLst>
                    <a:gd name="T0" fmla="*/ 283 w 283"/>
                    <a:gd name="T1" fmla="*/ 40 h 555"/>
                    <a:gd name="T2" fmla="*/ 141 w 283"/>
                    <a:gd name="T3" fmla="*/ 0 h 555"/>
                    <a:gd name="T4" fmla="*/ 0 w 283"/>
                    <a:gd name="T5" fmla="*/ 40 h 555"/>
                    <a:gd name="T6" fmla="*/ 0 w 283"/>
                    <a:gd name="T7" fmla="*/ 40 h 555"/>
                    <a:gd name="T8" fmla="*/ 0 w 283"/>
                    <a:gd name="T9" fmla="*/ 40 h 555"/>
                    <a:gd name="T10" fmla="*/ 0 w 283"/>
                    <a:gd name="T11" fmla="*/ 516 h 555"/>
                    <a:gd name="T12" fmla="*/ 141 w 283"/>
                    <a:gd name="T13" fmla="*/ 555 h 555"/>
                    <a:gd name="T14" fmla="*/ 283 w 283"/>
                    <a:gd name="T15" fmla="*/ 516 h 555"/>
                    <a:gd name="T16" fmla="*/ 283 w 283"/>
                    <a:gd name="T17" fmla="*/ 40 h 555"/>
                    <a:gd name="T18" fmla="*/ 283 w 283"/>
                    <a:gd name="T19" fmla="*/ 40 h 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3" h="555">
                      <a:moveTo>
                        <a:pt x="283" y="40"/>
                      </a:moveTo>
                      <a:cubicBezTo>
                        <a:pt x="283" y="18"/>
                        <a:pt x="220" y="0"/>
                        <a:pt x="141" y="0"/>
                      </a:cubicBezTo>
                      <a:cubicBezTo>
                        <a:pt x="63" y="0"/>
                        <a:pt x="0" y="18"/>
                        <a:pt x="0" y="40"/>
                      </a:cubicBezTo>
                      <a:cubicBezTo>
                        <a:pt x="0" y="40"/>
                        <a:pt x="0" y="40"/>
                        <a:pt x="0" y="40"/>
                      </a:cubicBezTo>
                      <a:cubicBezTo>
                        <a:pt x="0" y="40"/>
                        <a:pt x="0" y="40"/>
                        <a:pt x="0" y="40"/>
                      </a:cubicBezTo>
                      <a:cubicBezTo>
                        <a:pt x="0" y="516"/>
                        <a:pt x="0" y="516"/>
                        <a:pt x="0" y="516"/>
                      </a:cubicBezTo>
                      <a:cubicBezTo>
                        <a:pt x="0" y="538"/>
                        <a:pt x="63" y="555"/>
                        <a:pt x="141" y="555"/>
                      </a:cubicBezTo>
                      <a:cubicBezTo>
                        <a:pt x="220" y="555"/>
                        <a:pt x="283" y="538"/>
                        <a:pt x="283" y="516"/>
                      </a:cubicBezTo>
                      <a:cubicBezTo>
                        <a:pt x="283" y="40"/>
                        <a:pt x="283" y="40"/>
                        <a:pt x="283" y="40"/>
                      </a:cubicBezTo>
                      <a:cubicBezTo>
                        <a:pt x="283" y="40"/>
                        <a:pt x="283" y="40"/>
                        <a:pt x="283" y="40"/>
                      </a:cubicBezTo>
                      <a:close/>
                    </a:path>
                  </a:pathLst>
                </a:custGeom>
                <a:solidFill>
                  <a:srgbClr val="FFFFFF"/>
                </a:solidFill>
                <a:ln w="25400" cap="flat" cmpd="sng">
                  <a:solidFill>
                    <a:schemeClr val="tx2">
                      <a:lumMod val="65000"/>
                      <a:lumOff val="35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ja-JP" altLang="en-US"/>
                </a:p>
              </p:txBody>
            </p:sp>
          </p:grpSp>
          <p:sp>
            <p:nvSpPr>
              <p:cNvPr id="82" name="正方形/長方形 81"/>
              <p:cNvSpPr/>
              <p:nvPr/>
            </p:nvSpPr>
            <p:spPr bwMode="auto">
              <a:xfrm>
                <a:off x="8089445" y="1588047"/>
                <a:ext cx="826413" cy="710486"/>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ja-JP" altLang="en-US" sz="2000" dirty="0">
                    <a:solidFill>
                      <a:schemeClr val="tx1"/>
                    </a:solidFill>
                    <a:latin typeface="Arial" charset="0"/>
                    <a:ea typeface="HGS創英角ｺﾞｼｯｸUB" pitchFamily="50" charset="-128"/>
                  </a:rPr>
                  <a:t>液体</a:t>
                </a:r>
                <a:endParaRPr lang="en-US" altLang="ja-JP" sz="2000" dirty="0">
                  <a:solidFill>
                    <a:schemeClr val="tx1"/>
                  </a:solidFill>
                  <a:latin typeface="Arial" charset="0"/>
                  <a:ea typeface="HGS創英角ｺﾞｼｯｸUB" pitchFamily="50" charset="-128"/>
                </a:endParaRPr>
              </a:p>
              <a:p>
                <a:pPr algn="ctr" eaLnBrk="1" hangingPunct="1">
                  <a:defRPr/>
                </a:pPr>
                <a:r>
                  <a:rPr lang="ja-JP" altLang="en-US" sz="2000" dirty="0">
                    <a:solidFill>
                      <a:schemeClr val="tx1"/>
                    </a:solidFill>
                    <a:latin typeface="Arial" charset="0"/>
                    <a:ea typeface="HGS創英角ｺﾞｼｯｸUB" pitchFamily="50" charset="-128"/>
                  </a:rPr>
                  <a:t>酸素</a:t>
                </a:r>
              </a:p>
            </p:txBody>
          </p:sp>
          <p:sp>
            <p:nvSpPr>
              <p:cNvPr id="83" name="テキスト ボックス 60"/>
              <p:cNvSpPr txBox="1">
                <a:spLocks noChangeArrowheads="1"/>
              </p:cNvSpPr>
              <p:nvPr/>
            </p:nvSpPr>
            <p:spPr bwMode="auto">
              <a:xfrm flipH="1">
                <a:off x="8017669" y="1065930"/>
                <a:ext cx="100964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3200">
                    <a:solidFill>
                      <a:schemeClr val="tx1"/>
                    </a:solidFill>
                    <a:latin typeface="Calibri" pitchFamily="34" charset="0"/>
                    <a:ea typeface="ＭＳ Ｐゴシック" charset="-128"/>
                  </a:defRPr>
                </a:lvl1pPr>
                <a:lvl2pPr>
                  <a:defRPr kumimoji="1" sz="2800">
                    <a:solidFill>
                      <a:schemeClr val="tx1"/>
                    </a:solidFill>
                    <a:latin typeface="Calibri" pitchFamily="34" charset="0"/>
                    <a:ea typeface="ＭＳ Ｐゴシック" charset="-128"/>
                  </a:defRPr>
                </a:lvl2pPr>
                <a:lvl3pPr>
                  <a:defRPr kumimoji="1" sz="2400">
                    <a:solidFill>
                      <a:schemeClr val="tx1"/>
                    </a:solidFill>
                    <a:latin typeface="Calibri" pitchFamily="34" charset="0"/>
                    <a:ea typeface="ＭＳ Ｐゴシック" charset="-128"/>
                  </a:defRPr>
                </a:lvl3pPr>
                <a:lvl4pPr>
                  <a:defRPr kumimoji="1" sz="2000">
                    <a:solidFill>
                      <a:schemeClr val="tx1"/>
                    </a:solidFill>
                    <a:latin typeface="Calibri" pitchFamily="34" charset="0"/>
                    <a:ea typeface="ＭＳ Ｐゴシック" charset="-128"/>
                  </a:defRPr>
                </a:lvl4pPr>
                <a:lvl5pPr>
                  <a:defRPr kumimoji="1" sz="2000">
                    <a:solidFill>
                      <a:schemeClr val="tx1"/>
                    </a:solidFill>
                    <a:latin typeface="Calibri" pitchFamily="34" charset="0"/>
                    <a:ea typeface="ＭＳ Ｐゴシック" charset="-128"/>
                  </a:defRPr>
                </a:lvl5pPr>
                <a:lvl6pPr eaLnBrk="0" fontAlgn="base" hangingPunct="0">
                  <a:spcAft>
                    <a:spcPct val="0"/>
                  </a:spcAft>
                  <a:buFont typeface="Arial" charset="0"/>
                  <a:buChar char="»"/>
                  <a:defRPr kumimoji="1" sz="2000">
                    <a:solidFill>
                      <a:schemeClr val="tx1"/>
                    </a:solidFill>
                    <a:latin typeface="Calibri" pitchFamily="34" charset="0"/>
                    <a:ea typeface="ＭＳ Ｐゴシック" charset="-128"/>
                  </a:defRPr>
                </a:lvl6pPr>
                <a:lvl7pPr eaLnBrk="0" fontAlgn="base" hangingPunct="0">
                  <a:spcAft>
                    <a:spcPct val="0"/>
                  </a:spcAft>
                  <a:buFont typeface="Arial" charset="0"/>
                  <a:buChar char="»"/>
                  <a:defRPr kumimoji="1" sz="2000">
                    <a:solidFill>
                      <a:schemeClr val="tx1"/>
                    </a:solidFill>
                    <a:latin typeface="Calibri" pitchFamily="34" charset="0"/>
                    <a:ea typeface="ＭＳ Ｐゴシック" charset="-128"/>
                  </a:defRPr>
                </a:lvl7pPr>
                <a:lvl8pPr eaLnBrk="0" fontAlgn="base" hangingPunct="0">
                  <a:spcAft>
                    <a:spcPct val="0"/>
                  </a:spcAft>
                  <a:buFont typeface="Arial" charset="0"/>
                  <a:buChar char="»"/>
                  <a:defRPr kumimoji="1" sz="2000">
                    <a:solidFill>
                      <a:schemeClr val="tx1"/>
                    </a:solidFill>
                    <a:latin typeface="Calibri" pitchFamily="34" charset="0"/>
                    <a:ea typeface="ＭＳ Ｐゴシック" charset="-128"/>
                  </a:defRPr>
                </a:lvl8pPr>
                <a:lvl9pPr eaLnBrk="0" fontAlgn="base" hangingPunct="0">
                  <a:spcAft>
                    <a:spcPct val="0"/>
                  </a:spcAft>
                  <a:buFont typeface="Arial" charset="0"/>
                  <a:buChar char="»"/>
                  <a:defRPr kumimoji="1" sz="2000">
                    <a:solidFill>
                      <a:schemeClr val="tx1"/>
                    </a:solidFill>
                    <a:latin typeface="Calibri" pitchFamily="34" charset="0"/>
                    <a:ea typeface="ＭＳ Ｐゴシック" charset="-128"/>
                  </a:defRPr>
                </a:lvl9pPr>
              </a:lstStyle>
              <a:p>
                <a:pPr algn="ctr" eaLnBrk="1" hangingPunct="1"/>
                <a:r>
                  <a:rPr lang="en-US" altLang="ja-JP" sz="1800" b="1" dirty="0">
                    <a:latin typeface="HGP創英角ｺﾞｼｯｸUB" pitchFamily="50" charset="-128"/>
                    <a:ea typeface="HGP創英角ｺﾞｼｯｸUB" pitchFamily="50" charset="-128"/>
                  </a:rPr>
                  <a:t>-</a:t>
                </a:r>
                <a:r>
                  <a:rPr lang="en-US" altLang="ja-JP" sz="1800" b="1" dirty="0">
                    <a:latin typeface="Arial" pitchFamily="34" charset="0"/>
                    <a:ea typeface="HGP創英角ｺﾞｼｯｸUB" pitchFamily="50" charset="-128"/>
                    <a:cs typeface="Arial" pitchFamily="34" charset="0"/>
                  </a:rPr>
                  <a:t>183</a:t>
                </a:r>
                <a:r>
                  <a:rPr lang="ja-JP" altLang="en-US" sz="1800" dirty="0">
                    <a:latin typeface="HGP創英角ｺﾞｼｯｸUB" pitchFamily="50" charset="-128"/>
                    <a:ea typeface="HGP創英角ｺﾞｼｯｸUB" pitchFamily="50" charset="-128"/>
                  </a:rPr>
                  <a:t>℃</a:t>
                </a:r>
              </a:p>
            </p:txBody>
          </p:sp>
        </p:grpSp>
        <p:grpSp>
          <p:nvGrpSpPr>
            <p:cNvPr id="78" name="グループ化 77"/>
            <p:cNvGrpSpPr/>
            <p:nvPr/>
          </p:nvGrpSpPr>
          <p:grpSpPr>
            <a:xfrm>
              <a:off x="6950075" y="1402172"/>
              <a:ext cx="1747838" cy="2484438"/>
              <a:chOff x="7216775" y="1304925"/>
              <a:chExt cx="1747838" cy="2484438"/>
            </a:xfrm>
          </p:grpSpPr>
          <p:cxnSp>
            <p:nvCxnSpPr>
              <p:cNvPr id="90" name="直線コネクタ 89"/>
              <p:cNvCxnSpPr/>
              <p:nvPr/>
            </p:nvCxnSpPr>
            <p:spPr bwMode="auto">
              <a:xfrm>
                <a:off x="7216775" y="1304925"/>
                <a:ext cx="1693863" cy="2484438"/>
              </a:xfrm>
              <a:prstGeom prst="line">
                <a:avLst/>
              </a:prstGeom>
              <a:ln w="1270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2" name="直線コネクタ 91"/>
              <p:cNvCxnSpPr/>
              <p:nvPr/>
            </p:nvCxnSpPr>
            <p:spPr bwMode="auto">
              <a:xfrm flipH="1">
                <a:off x="7270750" y="1304925"/>
                <a:ext cx="1693863" cy="2484438"/>
              </a:xfrm>
              <a:prstGeom prst="line">
                <a:avLst/>
              </a:prstGeom>
              <a:ln w="12700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6" name="グループ化 5"/>
            <p:cNvGrpSpPr/>
            <p:nvPr/>
          </p:nvGrpSpPr>
          <p:grpSpPr>
            <a:xfrm>
              <a:off x="6537548" y="4117812"/>
              <a:ext cx="2227621" cy="2324919"/>
              <a:chOff x="6804248" y="3732372"/>
              <a:chExt cx="2227621" cy="2324919"/>
            </a:xfrm>
          </p:grpSpPr>
          <p:grpSp>
            <p:nvGrpSpPr>
              <p:cNvPr id="3" name="グループ化 2"/>
              <p:cNvGrpSpPr/>
              <p:nvPr/>
            </p:nvGrpSpPr>
            <p:grpSpPr>
              <a:xfrm>
                <a:off x="6804248" y="3732372"/>
                <a:ext cx="1148400" cy="1191600"/>
                <a:chOff x="6804248" y="4263720"/>
                <a:chExt cx="1148400" cy="1191600"/>
              </a:xfrm>
            </p:grpSpPr>
            <p:sp>
              <p:nvSpPr>
                <p:cNvPr id="91" name="Rectangle 12"/>
                <p:cNvSpPr>
                  <a:spLocks noChangeArrowheads="1"/>
                </p:cNvSpPr>
                <p:nvPr/>
              </p:nvSpPr>
              <p:spPr bwMode="auto">
                <a:xfrm>
                  <a:off x="6804248" y="4263720"/>
                  <a:ext cx="1148400" cy="1191600"/>
                </a:xfrm>
                <a:prstGeom prst="rect">
                  <a:avLst/>
                </a:prstGeom>
                <a:solidFill>
                  <a:schemeClr val="bg1"/>
                </a:solidFill>
                <a:ln w="12700">
                  <a:solidFill>
                    <a:srgbClr val="969696"/>
                  </a:solidFill>
                  <a:miter lim="800000"/>
                  <a:headEnd/>
                  <a:tailEnd/>
                </a:ln>
                <a:effectLst>
                  <a:outerShdw dist="35921" dir="2700000" algn="ctr" rotWithShape="0">
                    <a:schemeClr val="bg2">
                      <a:alpha val="50000"/>
                    </a:schemeClr>
                  </a:outerShdw>
                </a:effectLst>
              </p:spPr>
              <p:txBody>
                <a:bodyPr wrap="none" anchor="ctr"/>
                <a:lstStyle/>
                <a:p>
                  <a:pPr>
                    <a:defRPr/>
                  </a:pPr>
                  <a:endParaRPr lang="ja-JP" altLang="en-US"/>
                </a:p>
              </p:txBody>
            </p:sp>
            <p:pic>
              <p:nvPicPr>
                <p:cNvPr id="77" name="図 13"/>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a:off x="6843600" y="4305600"/>
                  <a:ext cx="1079500" cy="111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5" name="グループ化 4"/>
              <p:cNvGrpSpPr/>
              <p:nvPr/>
            </p:nvGrpSpPr>
            <p:grpSpPr>
              <a:xfrm>
                <a:off x="7710669" y="4051212"/>
                <a:ext cx="1321200" cy="2006079"/>
                <a:chOff x="7710669" y="4051212"/>
                <a:chExt cx="1321200" cy="2006079"/>
              </a:xfrm>
            </p:grpSpPr>
            <p:sp>
              <p:nvSpPr>
                <p:cNvPr id="87" name="Rectangle 12"/>
                <p:cNvSpPr>
                  <a:spLocks noChangeArrowheads="1"/>
                </p:cNvSpPr>
                <p:nvPr/>
              </p:nvSpPr>
              <p:spPr bwMode="auto">
                <a:xfrm>
                  <a:off x="7710669" y="4051212"/>
                  <a:ext cx="1321200" cy="2006079"/>
                </a:xfrm>
                <a:prstGeom prst="rect">
                  <a:avLst/>
                </a:prstGeom>
                <a:solidFill>
                  <a:schemeClr val="bg1"/>
                </a:solidFill>
                <a:ln w="12700">
                  <a:solidFill>
                    <a:srgbClr val="969696"/>
                  </a:solidFill>
                  <a:miter lim="800000"/>
                  <a:headEnd/>
                  <a:tailEnd/>
                </a:ln>
                <a:effectLst>
                  <a:outerShdw dist="35921" dir="2700000" algn="ctr" rotWithShape="0">
                    <a:schemeClr val="bg2">
                      <a:alpha val="50000"/>
                    </a:schemeClr>
                  </a:outerShdw>
                </a:effectLst>
              </p:spPr>
              <p:txBody>
                <a:bodyPr wrap="none" anchor="ctr"/>
                <a:lstStyle/>
                <a:p>
                  <a:pPr>
                    <a:defRPr/>
                  </a:pPr>
                  <a:endParaRPr lang="ja-JP" altLang="en-US"/>
                </a:p>
              </p:txBody>
            </p:sp>
            <p:pic>
              <p:nvPicPr>
                <p:cNvPr id="93" name="Picture 3"/>
                <p:cNvPicPr>
                  <a:picLocks noChangeAspect="1" noChangeArrowheads="1"/>
                </p:cNvPicPr>
                <p:nvPr/>
              </p:nvPicPr>
              <p:blipFill>
                <a:blip r:embed="rId7" cstate="screen">
                  <a:extLst>
                    <a:ext uri="{28A0092B-C50C-407E-A947-70E740481C1C}">
                      <a14:useLocalDpi xmlns:a14="http://schemas.microsoft.com/office/drawing/2010/main"/>
                    </a:ext>
                  </a:extLst>
                </a:blip>
                <a:stretch>
                  <a:fillRect/>
                </a:stretch>
              </p:blipFill>
              <p:spPr bwMode="auto">
                <a:xfrm>
                  <a:off x="7743900" y="4087676"/>
                  <a:ext cx="1242776" cy="190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88" name="Picture 4" descr="\\TS-XLD9B\share2\Z_その他\g_医療ガス学会\医療ガス研修会PPT2013\jpg\41_ポンプ2.png"/>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7200292" y="3969060"/>
                <a:ext cx="923925" cy="1355907"/>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10" name="グループ化 9"/>
          <p:cNvGrpSpPr/>
          <p:nvPr/>
        </p:nvGrpSpPr>
        <p:grpSpPr>
          <a:xfrm>
            <a:off x="4928696" y="2259825"/>
            <a:ext cx="867267" cy="2995536"/>
            <a:chOff x="5195396" y="1874385"/>
            <a:chExt cx="867267" cy="2995536"/>
          </a:xfrm>
        </p:grpSpPr>
        <p:cxnSp>
          <p:nvCxnSpPr>
            <p:cNvPr id="102" name="直線矢印コネクタ 101"/>
            <p:cNvCxnSpPr/>
            <p:nvPr/>
          </p:nvCxnSpPr>
          <p:spPr>
            <a:xfrm flipH="1">
              <a:off x="5195396" y="4869921"/>
              <a:ext cx="867267" cy="0"/>
            </a:xfrm>
            <a:prstGeom prst="straightConnector1">
              <a:avLst/>
            </a:prstGeom>
            <a:ln w="38100">
              <a:solidFill>
                <a:srgbClr val="00B050"/>
              </a:solidFill>
              <a:tailEnd type="arrow" w="sm" len="sm"/>
            </a:ln>
          </p:spPr>
          <p:style>
            <a:lnRef idx="1">
              <a:schemeClr val="accent1"/>
            </a:lnRef>
            <a:fillRef idx="0">
              <a:schemeClr val="accent1"/>
            </a:fillRef>
            <a:effectRef idx="0">
              <a:schemeClr val="accent1"/>
            </a:effectRef>
            <a:fontRef idx="minor">
              <a:schemeClr val="tx1"/>
            </a:fontRef>
          </p:style>
        </p:cxnSp>
        <p:cxnSp>
          <p:nvCxnSpPr>
            <p:cNvPr id="103" name="直線矢印コネクタ 102"/>
            <p:cNvCxnSpPr/>
            <p:nvPr/>
          </p:nvCxnSpPr>
          <p:spPr>
            <a:xfrm flipH="1">
              <a:off x="5195396" y="1874385"/>
              <a:ext cx="867267" cy="0"/>
            </a:xfrm>
            <a:prstGeom prst="straightConnector1">
              <a:avLst/>
            </a:prstGeom>
            <a:ln w="38100">
              <a:solidFill>
                <a:srgbClr val="00B050"/>
              </a:solidFill>
              <a:tailEnd type="arrow" w="sm" len="sm"/>
            </a:ln>
          </p:spPr>
          <p:style>
            <a:lnRef idx="1">
              <a:schemeClr val="accent1"/>
            </a:lnRef>
            <a:fillRef idx="0">
              <a:schemeClr val="accent1"/>
            </a:fillRef>
            <a:effectRef idx="0">
              <a:schemeClr val="accent1"/>
            </a:effectRef>
            <a:fontRef idx="minor">
              <a:schemeClr val="tx1"/>
            </a:fontRef>
          </p:style>
        </p:cxnSp>
        <p:cxnSp>
          <p:nvCxnSpPr>
            <p:cNvPr id="104" name="直線コネクタ 103"/>
            <p:cNvCxnSpPr/>
            <p:nvPr/>
          </p:nvCxnSpPr>
          <p:spPr>
            <a:xfrm>
              <a:off x="6062662" y="1874385"/>
              <a:ext cx="0" cy="2995536"/>
            </a:xfrm>
            <a:prstGeom prst="line">
              <a:avLst/>
            </a:prstGeom>
            <a:ln w="38100" cap="sq">
              <a:solidFill>
                <a:srgbClr val="00B050"/>
              </a:solidFill>
              <a:bevel/>
            </a:ln>
          </p:spPr>
          <p:style>
            <a:lnRef idx="1">
              <a:schemeClr val="accent1"/>
            </a:lnRef>
            <a:fillRef idx="0">
              <a:schemeClr val="accent1"/>
            </a:fillRef>
            <a:effectRef idx="0">
              <a:schemeClr val="accent1"/>
            </a:effectRef>
            <a:fontRef idx="minor">
              <a:schemeClr val="tx1"/>
            </a:fontRef>
          </p:style>
        </p:cxnSp>
      </p:grpSp>
      <p:sp>
        <p:nvSpPr>
          <p:cNvPr id="7" name="スライド番号プレースホルダー 6"/>
          <p:cNvSpPr>
            <a:spLocks noGrp="1"/>
          </p:cNvSpPr>
          <p:nvPr>
            <p:ph type="sldNum" sz="quarter" idx="4"/>
          </p:nvPr>
        </p:nvSpPr>
        <p:spPr/>
        <p:txBody>
          <a:bodyPr/>
          <a:lstStyle/>
          <a:p>
            <a:r>
              <a:rPr lang="en-US" altLang="ja-JP"/>
              <a:t> </a:t>
            </a:r>
            <a:fld id="{90E175E1-062F-4F25-BA66-D77C2BA6B6E9}" type="slidenum">
              <a:rPr lang="ja-JP" altLang="en-US" smtClean="0"/>
              <a:pPr/>
              <a:t>48</a:t>
            </a:fld>
            <a:r>
              <a:rPr lang="en-US" altLang="ja-JP"/>
              <a:t> </a:t>
            </a:r>
            <a:endParaRPr lang="ja-JP" altLang="en-US" dirty="0"/>
          </a:p>
        </p:txBody>
      </p:sp>
      <p:sp>
        <p:nvSpPr>
          <p:cNvPr id="15" name="タイトル 14"/>
          <p:cNvSpPr>
            <a:spLocks noGrp="1"/>
          </p:cNvSpPr>
          <p:nvPr>
            <p:ph type="title"/>
          </p:nvPr>
        </p:nvSpPr>
        <p:spPr/>
        <p:txBody>
          <a:bodyPr/>
          <a:lstStyle/>
          <a:p>
            <a:pPr>
              <a:lnSpc>
                <a:spcPct val="90000"/>
              </a:lnSpc>
            </a:pPr>
            <a:r>
              <a:rPr lang="ja-JP" altLang="en-US" dirty="0">
                <a:solidFill>
                  <a:schemeClr val="accent1">
                    <a:lumMod val="75000"/>
                  </a:schemeClr>
                </a:solidFill>
                <a:latin typeface="HGP創英角ｺﾞｼｯｸUB" pitchFamily="50" charset="-128"/>
                <a:ea typeface="HGP創英角ｺﾞｼｯｸUB" pitchFamily="50" charset="-128"/>
                <a:cs typeface="Arial" pitchFamily="34" charset="0"/>
              </a:rPr>
              <a:t>「大病院」</a:t>
            </a:r>
            <a:br>
              <a:rPr lang="en-US" altLang="ja-JP" dirty="0">
                <a:solidFill>
                  <a:schemeClr val="accent1">
                    <a:lumMod val="75000"/>
                  </a:schemeClr>
                </a:solidFill>
                <a:latin typeface="HGP創英角ｺﾞｼｯｸUB" pitchFamily="50" charset="-128"/>
                <a:ea typeface="HGP創英角ｺﾞｼｯｸUB" pitchFamily="50" charset="-128"/>
                <a:cs typeface="Arial" pitchFamily="34" charset="0"/>
              </a:rPr>
            </a:br>
            <a:r>
              <a:rPr lang="ja-JP" altLang="en-US" dirty="0">
                <a:solidFill>
                  <a:schemeClr val="accent1">
                    <a:lumMod val="75000"/>
                  </a:schemeClr>
                </a:solidFill>
                <a:latin typeface="HGP創英角ｺﾞｼｯｸUB" pitchFamily="50" charset="-128"/>
                <a:ea typeface="HGP創英角ｺﾞｼｯｸUB" pitchFamily="50" charset="-128"/>
                <a:cs typeface="Arial" pitchFamily="34" charset="0"/>
              </a:rPr>
              <a:t>　　　酸素途絶時の供給システム（逆送）</a:t>
            </a:r>
            <a:endParaRPr kumimoji="1" lang="ja-JP" altLang="en-US" dirty="0">
              <a:solidFill>
                <a:schemeClr val="accent1">
                  <a:lumMod val="75000"/>
                </a:schemeClr>
              </a:solidFill>
              <a:latin typeface="HGP創英角ｺﾞｼｯｸUB" pitchFamily="50" charset="-128"/>
              <a:ea typeface="HGP創英角ｺﾞｼｯｸUB" pitchFamily="50" charset="-128"/>
            </a:endParaRPr>
          </a:p>
        </p:txBody>
      </p:sp>
      <p:pic>
        <p:nvPicPr>
          <p:cNvPr id="89" name="図 88">
            <a:extLst>
              <a:ext uri="{FF2B5EF4-FFF2-40B4-BE49-F238E27FC236}">
                <a16:creationId xmlns:a16="http://schemas.microsoft.com/office/drawing/2014/main" id="{83001FA3-C077-42C3-AAA9-9A0DD6329FCD}"/>
              </a:ext>
            </a:extLst>
          </p:cNvPr>
          <p:cNvPicPr>
            <a:picLocks noChangeAspect="1"/>
          </p:cNvPicPr>
          <p:nvPr/>
        </p:nvPicPr>
        <p:blipFill>
          <a:blip r:embed="rId9"/>
          <a:stretch>
            <a:fillRect/>
          </a:stretch>
        </p:blipFill>
        <p:spPr>
          <a:xfrm>
            <a:off x="381000" y="6335246"/>
            <a:ext cx="4828450" cy="329213"/>
          </a:xfrm>
          <a:prstGeom prst="rect">
            <a:avLst/>
          </a:prstGeom>
        </p:spPr>
      </p:pic>
      <p:sp>
        <p:nvSpPr>
          <p:cNvPr id="97" name="テキスト ボックス 96">
            <a:extLst>
              <a:ext uri="{FF2B5EF4-FFF2-40B4-BE49-F238E27FC236}">
                <a16:creationId xmlns:a16="http://schemas.microsoft.com/office/drawing/2014/main" id="{7C4DC754-5997-408C-8534-9E52073FCDEF}"/>
              </a:ext>
            </a:extLst>
          </p:cNvPr>
          <p:cNvSpPr txBox="1"/>
          <p:nvPr/>
        </p:nvSpPr>
        <p:spPr>
          <a:xfrm>
            <a:off x="2443809" y="6094719"/>
            <a:ext cx="2886334" cy="261610"/>
          </a:xfrm>
          <a:prstGeom prst="rect">
            <a:avLst/>
          </a:prstGeom>
          <a:noFill/>
        </p:spPr>
        <p:txBody>
          <a:bodyPr wrap="square" rtlCol="0">
            <a:spAutoFit/>
          </a:bodyPr>
          <a:lstStyle/>
          <a:p>
            <a:pPr algn="l"/>
            <a:r>
              <a:rPr lang="ja-JP" altLang="en-US" sz="1100" dirty="0">
                <a:latin typeface="HGｺﾞｼｯｸM" panose="020B0609000000000000" pitchFamily="49" charset="-128"/>
                <a:ea typeface="HGｺﾞｼｯｸM" panose="020B0609000000000000" pitchFamily="49" charset="-128"/>
              </a:rPr>
              <a:t>写真提供（一社）日本産業・医療ガス協会</a:t>
            </a:r>
          </a:p>
        </p:txBody>
      </p:sp>
      <p:pic>
        <p:nvPicPr>
          <p:cNvPr id="9" name="日本医療ガス学会P48">
            <a:hlinkClick r:id="" action="ppaction://media"/>
            <a:extLst>
              <a:ext uri="{FF2B5EF4-FFF2-40B4-BE49-F238E27FC236}">
                <a16:creationId xmlns:a16="http://schemas.microsoft.com/office/drawing/2014/main" id="{5D862D73-A550-44E8-8B34-85079480ABBB}"/>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9372600" y="-28344"/>
            <a:ext cx="609600" cy="609600"/>
          </a:xfrm>
          <a:prstGeom prst="rect">
            <a:avLst/>
          </a:prstGeom>
        </p:spPr>
      </p:pic>
    </p:spTree>
    <p:extLst>
      <p:ext uri="{BB962C8B-B14F-4D97-AF65-F5344CB8AC3E}">
        <p14:creationId xmlns:p14="http://schemas.microsoft.com/office/powerpoint/2010/main" val="3305399572"/>
      </p:ext>
    </p:extLst>
  </p:cSld>
  <p:clrMapOvr>
    <a:masterClrMapping/>
  </p:clrMapOvr>
  <mc:AlternateContent xmlns:mc="http://schemas.openxmlformats.org/markup-compatibility/2006" xmlns:p14="http://schemas.microsoft.com/office/powerpoint/2010/main">
    <mc:Choice Requires="p14">
      <p:transition p14:dur="10" advClick="0" advTm="7000"/>
    </mc:Choice>
    <mc:Fallback xmlns="">
      <p:transition advClick="0" advTm="7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000"/>
                                  </p:stCondLst>
                                  <p:childTnLst>
                                    <p:cmd type="call" cmd="playFrom(0.0)">
                                      <p:cBhvr>
                                        <p:cTn id="6" dur="6445"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extLst>
    <p:ext uri="{E180D4A7-C9FB-4DFB-919C-405C955672EB}">
      <p14:showEvtLst xmlns:p14="http://schemas.microsoft.com/office/powerpoint/2010/main">
        <p14:playEvt time="18" objId="2"/>
        <p14:stopEvt time="6550" objId="2"/>
      </p14:showEvtLst>
    </p:ext>
  </p:extLs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グループ化 12"/>
          <p:cNvGrpSpPr/>
          <p:nvPr/>
        </p:nvGrpSpPr>
        <p:grpSpPr>
          <a:xfrm>
            <a:off x="392665" y="1412776"/>
            <a:ext cx="8247787" cy="4752528"/>
            <a:chOff x="563377" y="1196752"/>
            <a:chExt cx="8247787" cy="4752528"/>
          </a:xfrm>
        </p:grpSpPr>
        <p:grpSp>
          <p:nvGrpSpPr>
            <p:cNvPr id="2" name="グループ化 1"/>
            <p:cNvGrpSpPr/>
            <p:nvPr/>
          </p:nvGrpSpPr>
          <p:grpSpPr>
            <a:xfrm>
              <a:off x="647700" y="1572441"/>
              <a:ext cx="3985040" cy="3339648"/>
              <a:chOff x="431540" y="1736811"/>
              <a:chExt cx="4201200" cy="3520800"/>
            </a:xfrm>
          </p:grpSpPr>
          <p:sp>
            <p:nvSpPr>
              <p:cNvPr id="28" name="Rectangle 12"/>
              <p:cNvSpPr>
                <a:spLocks noChangeArrowheads="1"/>
              </p:cNvSpPr>
              <p:nvPr/>
            </p:nvSpPr>
            <p:spPr bwMode="auto">
              <a:xfrm>
                <a:off x="431540" y="1736811"/>
                <a:ext cx="4201200" cy="3520800"/>
              </a:xfrm>
              <a:prstGeom prst="rect">
                <a:avLst/>
              </a:prstGeom>
              <a:solidFill>
                <a:schemeClr val="bg1"/>
              </a:solidFill>
              <a:ln w="12700">
                <a:solidFill>
                  <a:srgbClr val="969696"/>
                </a:solidFill>
                <a:miter lim="800000"/>
                <a:headEnd/>
                <a:tailEnd/>
              </a:ln>
              <a:effectLst>
                <a:outerShdw dist="35921" dir="2700000" algn="ctr" rotWithShape="0">
                  <a:schemeClr val="bg2">
                    <a:alpha val="50000"/>
                  </a:schemeClr>
                </a:outerShdw>
              </a:effectLst>
            </p:spPr>
            <p:txBody>
              <a:bodyPr wrap="none" anchor="ctr"/>
              <a:lstStyle/>
              <a:p>
                <a:pPr>
                  <a:defRPr/>
                </a:pPr>
                <a:endParaRPr lang="ja-JP" altLang="en-US" sz="1600"/>
              </a:p>
            </p:txBody>
          </p:sp>
          <p:pic>
            <p:nvPicPr>
              <p:cNvPr id="30" name="図 1"/>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61839" y="1767012"/>
                <a:ext cx="4141787" cy="346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1" name="テキスト ボックス 4"/>
            <p:cNvSpPr txBox="1">
              <a:spLocks noChangeArrowheads="1"/>
            </p:cNvSpPr>
            <p:nvPr/>
          </p:nvSpPr>
          <p:spPr bwMode="auto">
            <a:xfrm>
              <a:off x="563377" y="1196752"/>
              <a:ext cx="368458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3200">
                  <a:solidFill>
                    <a:schemeClr val="tx1"/>
                  </a:solidFill>
                  <a:latin typeface="Calibri" pitchFamily="34" charset="0"/>
                  <a:ea typeface="ＭＳ Ｐゴシック" charset="-128"/>
                </a:defRPr>
              </a:lvl1pPr>
              <a:lvl2pPr>
                <a:defRPr kumimoji="1" sz="2800">
                  <a:solidFill>
                    <a:schemeClr val="tx1"/>
                  </a:solidFill>
                  <a:latin typeface="Calibri" pitchFamily="34" charset="0"/>
                  <a:ea typeface="ＭＳ Ｐゴシック" charset="-128"/>
                </a:defRPr>
              </a:lvl2pPr>
              <a:lvl3pPr>
                <a:defRPr kumimoji="1" sz="2400">
                  <a:solidFill>
                    <a:schemeClr val="tx1"/>
                  </a:solidFill>
                  <a:latin typeface="Calibri" pitchFamily="34" charset="0"/>
                  <a:ea typeface="ＭＳ Ｐゴシック" charset="-128"/>
                </a:defRPr>
              </a:lvl3pPr>
              <a:lvl4pPr>
                <a:defRPr kumimoji="1" sz="2000">
                  <a:solidFill>
                    <a:schemeClr val="tx1"/>
                  </a:solidFill>
                  <a:latin typeface="Calibri" pitchFamily="34" charset="0"/>
                  <a:ea typeface="ＭＳ Ｐゴシック" charset="-128"/>
                </a:defRPr>
              </a:lvl4pPr>
              <a:lvl5pPr>
                <a:defRPr kumimoji="1" sz="2000">
                  <a:solidFill>
                    <a:schemeClr val="tx1"/>
                  </a:solidFill>
                  <a:latin typeface="Calibri" pitchFamily="34" charset="0"/>
                  <a:ea typeface="ＭＳ Ｐゴシック" charset="-128"/>
                </a:defRPr>
              </a:lvl5pPr>
              <a:lvl6pPr eaLnBrk="0" fontAlgn="base" hangingPunct="0">
                <a:spcAft>
                  <a:spcPct val="0"/>
                </a:spcAft>
                <a:buFont typeface="Arial" charset="0"/>
                <a:buChar char="»"/>
                <a:defRPr kumimoji="1" sz="2000">
                  <a:solidFill>
                    <a:schemeClr val="tx1"/>
                  </a:solidFill>
                  <a:latin typeface="Calibri" pitchFamily="34" charset="0"/>
                  <a:ea typeface="ＭＳ Ｐゴシック" charset="-128"/>
                </a:defRPr>
              </a:lvl6pPr>
              <a:lvl7pPr eaLnBrk="0" fontAlgn="base" hangingPunct="0">
                <a:spcAft>
                  <a:spcPct val="0"/>
                </a:spcAft>
                <a:buFont typeface="Arial" charset="0"/>
                <a:buChar char="»"/>
                <a:defRPr kumimoji="1" sz="2000">
                  <a:solidFill>
                    <a:schemeClr val="tx1"/>
                  </a:solidFill>
                  <a:latin typeface="Calibri" pitchFamily="34" charset="0"/>
                  <a:ea typeface="ＭＳ Ｐゴシック" charset="-128"/>
                </a:defRPr>
              </a:lvl7pPr>
              <a:lvl8pPr eaLnBrk="0" fontAlgn="base" hangingPunct="0">
                <a:spcAft>
                  <a:spcPct val="0"/>
                </a:spcAft>
                <a:buFont typeface="Arial" charset="0"/>
                <a:buChar char="»"/>
                <a:defRPr kumimoji="1" sz="2000">
                  <a:solidFill>
                    <a:schemeClr val="tx1"/>
                  </a:solidFill>
                  <a:latin typeface="Calibri" pitchFamily="34" charset="0"/>
                  <a:ea typeface="ＭＳ Ｐゴシック" charset="-128"/>
                </a:defRPr>
              </a:lvl8pPr>
              <a:lvl9pPr eaLnBrk="0" fontAlgn="base" hangingPunct="0">
                <a:spcAft>
                  <a:spcPct val="0"/>
                </a:spcAft>
                <a:buFont typeface="Arial" charset="0"/>
                <a:buChar char="»"/>
                <a:defRPr kumimoji="1" sz="2000">
                  <a:solidFill>
                    <a:schemeClr val="tx1"/>
                  </a:solidFill>
                  <a:latin typeface="Calibri" pitchFamily="34" charset="0"/>
                  <a:ea typeface="ＭＳ Ｐゴシック" charset="-128"/>
                </a:defRPr>
              </a:lvl9pPr>
            </a:lstStyle>
            <a:p>
              <a:pPr eaLnBrk="1" hangingPunct="1"/>
              <a:r>
                <a:rPr lang="ja-JP" altLang="en-US" sz="1600" dirty="0">
                  <a:latin typeface="HGP創英角ｺﾞｼｯｸUB" pitchFamily="50" charset="-128"/>
                  <a:ea typeface="HGP創英角ｺﾞｼｯｸUB" pitchFamily="50" charset="-128"/>
                </a:rPr>
                <a:t>緊急導入口付シャットオフバルブ</a:t>
              </a:r>
              <a:endParaRPr lang="en-US" altLang="ja-JP" sz="1600" dirty="0">
                <a:latin typeface="HGP創英角ｺﾞｼｯｸUB" pitchFamily="50" charset="-128"/>
                <a:ea typeface="HGP創英角ｺﾞｼｯｸUB" pitchFamily="50" charset="-128"/>
              </a:endParaRPr>
            </a:p>
          </p:txBody>
        </p:sp>
        <p:grpSp>
          <p:nvGrpSpPr>
            <p:cNvPr id="4" name="グループ化 3"/>
            <p:cNvGrpSpPr/>
            <p:nvPr/>
          </p:nvGrpSpPr>
          <p:grpSpPr>
            <a:xfrm>
              <a:off x="610649" y="5013280"/>
              <a:ext cx="4069363" cy="936000"/>
              <a:chOff x="610649" y="5301312"/>
              <a:chExt cx="4069363" cy="936000"/>
            </a:xfrm>
          </p:grpSpPr>
          <p:grpSp>
            <p:nvGrpSpPr>
              <p:cNvPr id="43" name="グループ化 42"/>
              <p:cNvGrpSpPr/>
              <p:nvPr/>
            </p:nvGrpSpPr>
            <p:grpSpPr>
              <a:xfrm>
                <a:off x="610649" y="5301312"/>
                <a:ext cx="4069363" cy="936000"/>
                <a:chOff x="1763712" y="4762542"/>
                <a:chExt cx="4201177" cy="936000"/>
              </a:xfrm>
            </p:grpSpPr>
            <p:sp>
              <p:nvSpPr>
                <p:cNvPr id="48" name="角丸四角形 47"/>
                <p:cNvSpPr/>
                <p:nvPr/>
              </p:nvSpPr>
              <p:spPr>
                <a:xfrm>
                  <a:off x="1763712" y="4762542"/>
                  <a:ext cx="4201177" cy="936000"/>
                </a:xfrm>
                <a:prstGeom prst="roundRect">
                  <a:avLst>
                    <a:gd name="adj" fmla="val 3132"/>
                  </a:avLst>
                </a:prstGeom>
                <a:solidFill>
                  <a:sysClr val="window" lastClr="FFFFFF"/>
                </a:solidFill>
                <a:ln w="12700" cap="flat" cmpd="sng" algn="ctr">
                  <a:noFill/>
                  <a:prstDash val="solid"/>
                </a:ln>
                <a:effectLst>
                  <a:outerShdw blurRad="50800" dist="38100" dir="2700000" algn="tl" rotWithShape="0">
                    <a:srgbClr val="4F81BD">
                      <a:lumMod val="75000"/>
                      <a:alpha val="36000"/>
                    </a:srgb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dirty="0">
                    <a:ln>
                      <a:noFill/>
                    </a:ln>
                    <a:solidFill>
                      <a:sysClr val="window" lastClr="FFFFFF"/>
                    </a:solidFill>
                    <a:effectLst/>
                    <a:uLnTx/>
                    <a:uFillTx/>
                    <a:latin typeface="Calibri"/>
                    <a:ea typeface="ＭＳ Ｐゴシック"/>
                    <a:cs typeface="+mn-cs"/>
                  </a:endParaRPr>
                </a:p>
              </p:txBody>
            </p:sp>
            <p:sp>
              <p:nvSpPr>
                <p:cNvPr id="49" name="角丸四角形 48"/>
                <p:cNvSpPr/>
                <p:nvPr/>
              </p:nvSpPr>
              <p:spPr>
                <a:xfrm>
                  <a:off x="1852829" y="4814881"/>
                  <a:ext cx="4014684" cy="810363"/>
                </a:xfrm>
                <a:prstGeom prst="roundRect">
                  <a:avLst>
                    <a:gd name="adj" fmla="val 4423"/>
                  </a:avLst>
                </a:prstGeom>
                <a:solidFill>
                  <a:srgbClr val="D0EBB3"/>
                </a:solidFill>
                <a:ln w="127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dirty="0">
                    <a:ln>
                      <a:noFill/>
                    </a:ln>
                    <a:solidFill>
                      <a:sysClr val="window" lastClr="FFFFFF"/>
                    </a:solidFill>
                    <a:effectLst/>
                    <a:uLnTx/>
                    <a:uFillTx/>
                    <a:latin typeface="Calibri"/>
                    <a:ea typeface="ＭＳ Ｐゴシック"/>
                    <a:cs typeface="+mn-cs"/>
                  </a:endParaRPr>
                </a:p>
              </p:txBody>
            </p:sp>
            <p:sp>
              <p:nvSpPr>
                <p:cNvPr id="50" name="テキスト ボックス 49"/>
                <p:cNvSpPr txBox="1"/>
                <p:nvPr/>
              </p:nvSpPr>
              <p:spPr>
                <a:xfrm>
                  <a:off x="2842589" y="4978462"/>
                  <a:ext cx="2885514" cy="461665"/>
                </a:xfrm>
                <a:prstGeom prst="rect">
                  <a:avLst/>
                </a:prstGeom>
                <a:noFill/>
              </p:spPr>
              <p:txBody>
                <a:bodyPr wrap="square" rtlCol="0">
                  <a:spAutoFit/>
                </a:bodyPr>
                <a:lstStyle/>
                <a:p>
                  <a:pPr algn="just" eaLnBrk="1" hangingPunct="1">
                    <a:defRPr/>
                  </a:pPr>
                  <a:r>
                    <a:rPr lang="ja-JP" altLang="en-US" sz="1200" dirty="0">
                      <a:latin typeface="HGPｺﾞｼｯｸE" pitchFamily="50" charset="-128"/>
                      <a:ea typeface="HGPｺﾞｼｯｸE" pitchFamily="50" charset="-128"/>
                    </a:rPr>
                    <a:t>緊急導入口設置部所では、シャットオフバルブを閉止して酸素ボンベを接続する。</a:t>
                  </a:r>
                </a:p>
              </p:txBody>
            </p:sp>
          </p:grpSp>
          <p:grpSp>
            <p:nvGrpSpPr>
              <p:cNvPr id="44" name="グループ化 43"/>
              <p:cNvGrpSpPr>
                <a:grpSpLocks noChangeAspect="1"/>
              </p:cNvGrpSpPr>
              <p:nvPr/>
            </p:nvGrpSpPr>
            <p:grpSpPr>
              <a:xfrm>
                <a:off x="856387" y="5407930"/>
                <a:ext cx="691277" cy="691277"/>
                <a:chOff x="5211790" y="4431156"/>
                <a:chExt cx="1792916" cy="1792917"/>
              </a:xfrm>
            </p:grpSpPr>
            <p:sp>
              <p:nvSpPr>
                <p:cNvPr id="45" name="円/楕円 44"/>
                <p:cNvSpPr/>
                <p:nvPr/>
              </p:nvSpPr>
              <p:spPr>
                <a:xfrm>
                  <a:off x="5211790" y="4431156"/>
                  <a:ext cx="1792916" cy="1792917"/>
                </a:xfrm>
                <a:prstGeom prst="ellipse">
                  <a:avLst/>
                </a:prstGeom>
                <a:pattFill prst="solidDmnd">
                  <a:fgClr>
                    <a:srgbClr val="379F48"/>
                  </a:fgClr>
                  <a:bgClr>
                    <a:srgbClr val="0C7E2F"/>
                  </a:bgClr>
                </a:pattFill>
                <a:ln>
                  <a:noFill/>
                </a:ln>
                <a:effectLst>
                  <a:outerShdw blurRad="50800" dist="38100" dir="2700000" algn="tl" rotWithShape="0">
                    <a:prstClr val="black">
                      <a:alpha val="2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46" name="テキスト ボックス 45"/>
                <p:cNvSpPr txBox="1"/>
                <p:nvPr/>
              </p:nvSpPr>
              <p:spPr>
                <a:xfrm>
                  <a:off x="5502896" y="4800422"/>
                  <a:ext cx="1210690" cy="1117562"/>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100" kern="0" dirty="0">
                      <a:solidFill>
                        <a:sysClr val="window" lastClr="FFFFFF"/>
                      </a:solidFill>
                      <a:latin typeface="HGPｺﾞｼｯｸE" pitchFamily="50" charset="-128"/>
                      <a:ea typeface="HGPｺﾞｼｯｸE" pitchFamily="50" charset="-128"/>
                      <a:cs typeface="Arial" pitchFamily="34" charset="0"/>
                    </a:rPr>
                    <a:t>使用</a:t>
                  </a:r>
                  <a:endParaRPr kumimoji="0" lang="en-US" altLang="ja-JP" sz="1100" kern="0" dirty="0">
                    <a:solidFill>
                      <a:sysClr val="window" lastClr="FFFFFF"/>
                    </a:solidFill>
                    <a:latin typeface="HGPｺﾞｼｯｸE" pitchFamily="50" charset="-128"/>
                    <a:ea typeface="HGPｺﾞｼｯｸE" pitchFamily="50" charset="-128"/>
                    <a:cs typeface="Arial" pitchFamily="34"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100" kern="0" dirty="0">
                      <a:solidFill>
                        <a:sysClr val="window" lastClr="FFFFFF"/>
                      </a:solidFill>
                      <a:latin typeface="HGPｺﾞｼｯｸE" pitchFamily="50" charset="-128"/>
                      <a:ea typeface="HGPｺﾞｼｯｸE" pitchFamily="50" charset="-128"/>
                      <a:cs typeface="Arial" pitchFamily="34" charset="0"/>
                    </a:rPr>
                    <a:t>方法</a:t>
                  </a:r>
                  <a:endParaRPr kumimoji="0" lang="en-US" altLang="ja-JP" sz="1100" kern="0" dirty="0">
                    <a:solidFill>
                      <a:sysClr val="window" lastClr="FFFFFF"/>
                    </a:solidFill>
                    <a:latin typeface="HGPｺﾞｼｯｸE" pitchFamily="50" charset="-128"/>
                    <a:ea typeface="HGPｺﾞｼｯｸE" pitchFamily="50" charset="-128"/>
                    <a:cs typeface="Arial" pitchFamily="34" charset="0"/>
                  </a:endParaRPr>
                </a:p>
              </p:txBody>
            </p:sp>
            <p:sp>
              <p:nvSpPr>
                <p:cNvPr id="47" name="円/楕円 46"/>
                <p:cNvSpPr/>
                <p:nvPr/>
              </p:nvSpPr>
              <p:spPr>
                <a:xfrm>
                  <a:off x="5992003" y="4474503"/>
                  <a:ext cx="232490" cy="234815"/>
                </a:xfrm>
                <a:prstGeom prst="ellipse">
                  <a:avLst/>
                </a:prstGeom>
                <a:solidFill>
                  <a:sysClr val="window" lastClr="FFFFFF"/>
                </a:solidFill>
                <a:ln w="25400" cap="flat" cmpd="sng" algn="ctr">
                  <a:noFill/>
                  <a:prstDash val="solid"/>
                </a:ln>
                <a:effectLst>
                  <a:innerShdw dist="25400" dir="17040000">
                    <a:prstClr val="black">
                      <a:alpha val="28000"/>
                    </a:prstClr>
                  </a:inn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sysClr val="window" lastClr="FFFFFF"/>
                    </a:solidFill>
                    <a:effectLst/>
                    <a:uLnTx/>
                    <a:uFillTx/>
                    <a:latin typeface="Calibri"/>
                    <a:ea typeface="ＭＳ Ｐゴシック"/>
                    <a:cs typeface="+mn-cs"/>
                  </a:endParaRPr>
                </a:p>
              </p:txBody>
            </p:sp>
          </p:grpSp>
        </p:grpSp>
        <p:grpSp>
          <p:nvGrpSpPr>
            <p:cNvPr id="7" name="グループ化 6"/>
            <p:cNvGrpSpPr/>
            <p:nvPr/>
          </p:nvGrpSpPr>
          <p:grpSpPr>
            <a:xfrm>
              <a:off x="4860032" y="1276202"/>
              <a:ext cx="3413052" cy="3643480"/>
              <a:chOff x="4860032" y="1621724"/>
              <a:chExt cx="3413052" cy="3643480"/>
            </a:xfrm>
          </p:grpSpPr>
          <p:grpSp>
            <p:nvGrpSpPr>
              <p:cNvPr id="32" name="グループ化 31"/>
              <p:cNvGrpSpPr/>
              <p:nvPr/>
            </p:nvGrpSpPr>
            <p:grpSpPr>
              <a:xfrm>
                <a:off x="7128284" y="1621724"/>
                <a:ext cx="1144800" cy="1123200"/>
                <a:chOff x="7344309" y="1259662"/>
                <a:chExt cx="1144800" cy="1123200"/>
              </a:xfrm>
            </p:grpSpPr>
            <p:sp>
              <p:nvSpPr>
                <p:cNvPr id="56" name="Rectangle 12"/>
                <p:cNvSpPr>
                  <a:spLocks noChangeArrowheads="1"/>
                </p:cNvSpPr>
                <p:nvPr/>
              </p:nvSpPr>
              <p:spPr bwMode="auto">
                <a:xfrm>
                  <a:off x="7344309" y="1259662"/>
                  <a:ext cx="1144800" cy="1123200"/>
                </a:xfrm>
                <a:prstGeom prst="rect">
                  <a:avLst/>
                </a:prstGeom>
                <a:solidFill>
                  <a:schemeClr val="bg1"/>
                </a:solidFill>
                <a:ln w="12700">
                  <a:solidFill>
                    <a:srgbClr val="969696"/>
                  </a:solidFill>
                  <a:miter lim="800000"/>
                  <a:headEnd/>
                  <a:tailEnd/>
                </a:ln>
                <a:effectLst>
                  <a:outerShdw dist="35921" dir="2700000" algn="ctr" rotWithShape="0">
                    <a:schemeClr val="bg2">
                      <a:alpha val="50000"/>
                    </a:schemeClr>
                  </a:outerShdw>
                </a:effectLst>
              </p:spPr>
              <p:txBody>
                <a:bodyPr wrap="none" anchor="ctr"/>
                <a:lstStyle/>
                <a:p>
                  <a:pPr>
                    <a:defRPr/>
                  </a:pPr>
                  <a:endParaRPr lang="ja-JP" altLang="en-US" sz="1600"/>
                </a:p>
              </p:txBody>
            </p:sp>
            <p:pic>
              <p:nvPicPr>
                <p:cNvPr id="57" name="図 5"/>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a:off x="7382139" y="1291146"/>
                  <a:ext cx="1082675" cy="1062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1" name="Rectangle 12"/>
              <p:cNvSpPr>
                <a:spLocks noChangeArrowheads="1"/>
              </p:cNvSpPr>
              <p:nvPr/>
            </p:nvSpPr>
            <p:spPr bwMode="auto">
              <a:xfrm>
                <a:off x="4875300" y="1626120"/>
                <a:ext cx="1980220" cy="3639083"/>
              </a:xfrm>
              <a:prstGeom prst="rect">
                <a:avLst/>
              </a:prstGeom>
              <a:solidFill>
                <a:schemeClr val="bg1"/>
              </a:solidFill>
              <a:ln w="12700">
                <a:solidFill>
                  <a:srgbClr val="969696"/>
                </a:solidFill>
                <a:miter lim="800000"/>
                <a:headEnd/>
                <a:tailEnd/>
              </a:ln>
              <a:effectLst>
                <a:outerShdw dist="35921" dir="2700000" algn="ctr" rotWithShape="0">
                  <a:schemeClr val="bg2">
                    <a:alpha val="50000"/>
                  </a:schemeClr>
                </a:outerShdw>
              </a:effectLst>
            </p:spPr>
            <p:txBody>
              <a:bodyPr wrap="none" anchor="ctr"/>
              <a:lstStyle/>
              <a:p>
                <a:pPr>
                  <a:defRPr/>
                </a:pPr>
                <a:endParaRPr lang="ja-JP" altLang="en-US" sz="1600"/>
              </a:p>
            </p:txBody>
          </p:sp>
          <p:pic>
            <p:nvPicPr>
              <p:cNvPr id="52" name="Picture 3"/>
              <p:cNvPicPr>
                <a:picLocks noChangeAspect="1" noChangeArrowheads="1"/>
              </p:cNvPicPr>
              <p:nvPr/>
            </p:nvPicPr>
            <p:blipFill>
              <a:blip r:embed="rId7">
                <a:extLst>
                  <a:ext uri="{28A0092B-C50C-407E-A947-70E740481C1C}">
                    <a14:useLocalDpi xmlns:a14="http://schemas.microsoft.com/office/drawing/2010/main"/>
                  </a:ext>
                </a:extLst>
              </a:blip>
              <a:stretch>
                <a:fillRect/>
              </a:stretch>
            </p:blipFill>
            <p:spPr bwMode="auto">
              <a:xfrm>
                <a:off x="4983665" y="2475037"/>
                <a:ext cx="1799847" cy="275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 name="図 23" descr="http://www.central-uni.co.jp/wp-content/uploads/2012/06/img_sub513-2.jpg"/>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4860032" y="1626121"/>
                <a:ext cx="1995488" cy="86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 name="図 53"/>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5005796" y="2002114"/>
                <a:ext cx="540000" cy="2517235"/>
              </a:xfrm>
              <a:prstGeom prst="rect">
                <a:avLst/>
              </a:prstGeom>
            </p:spPr>
          </p:pic>
          <p:sp>
            <p:nvSpPr>
              <p:cNvPr id="55" name="Rectangle 12"/>
              <p:cNvSpPr>
                <a:spLocks noChangeArrowheads="1"/>
              </p:cNvSpPr>
              <p:nvPr/>
            </p:nvSpPr>
            <p:spPr bwMode="auto">
              <a:xfrm>
                <a:off x="4875300" y="1626120"/>
                <a:ext cx="1980220" cy="3639084"/>
              </a:xfrm>
              <a:prstGeom prst="rect">
                <a:avLst/>
              </a:prstGeom>
              <a:noFill/>
              <a:ln w="12700">
                <a:solidFill>
                  <a:srgbClr val="969696"/>
                </a:solidFill>
                <a:miter lim="800000"/>
                <a:headEnd/>
                <a:tailEnd/>
              </a:ln>
              <a:effectLst/>
            </p:spPr>
            <p:txBody>
              <a:bodyPr wrap="none" anchor="ctr"/>
              <a:lstStyle/>
              <a:p>
                <a:pPr>
                  <a:defRPr/>
                </a:pPr>
                <a:endParaRPr lang="ja-JP" altLang="en-US" sz="1600"/>
              </a:p>
            </p:txBody>
          </p:sp>
        </p:grpSp>
        <p:grpSp>
          <p:nvGrpSpPr>
            <p:cNvPr id="6" name="グループ化 5"/>
            <p:cNvGrpSpPr/>
            <p:nvPr/>
          </p:nvGrpSpPr>
          <p:grpSpPr>
            <a:xfrm>
              <a:off x="4851164" y="5013280"/>
              <a:ext cx="3960000" cy="936000"/>
              <a:chOff x="4851164" y="5301312"/>
              <a:chExt cx="3960000" cy="936000"/>
            </a:xfrm>
          </p:grpSpPr>
          <p:grpSp>
            <p:nvGrpSpPr>
              <p:cNvPr id="35" name="グループ化 34"/>
              <p:cNvGrpSpPr/>
              <p:nvPr/>
            </p:nvGrpSpPr>
            <p:grpSpPr>
              <a:xfrm>
                <a:off x="4851164" y="5301312"/>
                <a:ext cx="3960000" cy="936000"/>
                <a:chOff x="1763713" y="4762542"/>
                <a:chExt cx="3960000" cy="936000"/>
              </a:xfrm>
            </p:grpSpPr>
            <p:sp>
              <p:nvSpPr>
                <p:cNvPr id="40" name="角丸四角形 39"/>
                <p:cNvSpPr/>
                <p:nvPr/>
              </p:nvSpPr>
              <p:spPr>
                <a:xfrm>
                  <a:off x="1763713" y="4762542"/>
                  <a:ext cx="3960000" cy="936000"/>
                </a:xfrm>
                <a:prstGeom prst="roundRect">
                  <a:avLst>
                    <a:gd name="adj" fmla="val 3132"/>
                  </a:avLst>
                </a:prstGeom>
                <a:solidFill>
                  <a:sysClr val="window" lastClr="FFFFFF"/>
                </a:solidFill>
                <a:ln w="12700" cap="flat" cmpd="sng" algn="ctr">
                  <a:noFill/>
                  <a:prstDash val="solid"/>
                </a:ln>
                <a:effectLst>
                  <a:outerShdw blurRad="50800" dist="38100" dir="2700000" algn="tl" rotWithShape="0">
                    <a:srgbClr val="4F81BD">
                      <a:lumMod val="75000"/>
                      <a:alpha val="36000"/>
                    </a:srgb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dirty="0">
                    <a:ln>
                      <a:noFill/>
                    </a:ln>
                    <a:solidFill>
                      <a:sysClr val="window" lastClr="FFFFFF"/>
                    </a:solidFill>
                    <a:effectLst/>
                    <a:uLnTx/>
                    <a:uFillTx/>
                    <a:latin typeface="Calibri"/>
                    <a:ea typeface="ＭＳ Ｐゴシック"/>
                    <a:cs typeface="+mn-cs"/>
                  </a:endParaRPr>
                </a:p>
              </p:txBody>
            </p:sp>
            <p:sp>
              <p:nvSpPr>
                <p:cNvPr id="41" name="角丸四角形 40"/>
                <p:cNvSpPr/>
                <p:nvPr/>
              </p:nvSpPr>
              <p:spPr>
                <a:xfrm>
                  <a:off x="1852829" y="4814881"/>
                  <a:ext cx="3808183" cy="810363"/>
                </a:xfrm>
                <a:prstGeom prst="roundRect">
                  <a:avLst>
                    <a:gd name="adj" fmla="val 4423"/>
                  </a:avLst>
                </a:prstGeom>
                <a:solidFill>
                  <a:srgbClr val="D0EBB3"/>
                </a:solidFill>
                <a:ln w="127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dirty="0">
                    <a:ln>
                      <a:noFill/>
                    </a:ln>
                    <a:solidFill>
                      <a:sysClr val="window" lastClr="FFFFFF"/>
                    </a:solidFill>
                    <a:effectLst/>
                    <a:uLnTx/>
                    <a:uFillTx/>
                    <a:latin typeface="Calibri"/>
                    <a:ea typeface="ＭＳ Ｐゴシック"/>
                    <a:cs typeface="+mn-cs"/>
                  </a:endParaRPr>
                </a:p>
              </p:txBody>
            </p:sp>
            <p:sp>
              <p:nvSpPr>
                <p:cNvPr id="42" name="テキスト ボックス 41"/>
                <p:cNvSpPr txBox="1"/>
                <p:nvPr/>
              </p:nvSpPr>
              <p:spPr>
                <a:xfrm>
                  <a:off x="2766529" y="4795510"/>
                  <a:ext cx="2894483" cy="830997"/>
                </a:xfrm>
                <a:prstGeom prst="rect">
                  <a:avLst/>
                </a:prstGeom>
                <a:noFill/>
              </p:spPr>
              <p:txBody>
                <a:bodyPr wrap="square" rtlCol="0">
                  <a:spAutoFit/>
                </a:bodyPr>
                <a:lstStyle/>
                <a:p>
                  <a:pPr algn="just" eaLnBrk="1" hangingPunct="1"/>
                  <a:r>
                    <a:rPr lang="ja-JP" altLang="en-US" sz="1200" dirty="0">
                      <a:latin typeface="HGPｺﾞｼｯｸE" pitchFamily="50" charset="-128"/>
                      <a:ea typeface="HGPｺﾞｼｯｸE" pitchFamily="50" charset="-128"/>
                    </a:rPr>
                    <a:t>緊急導入口が設置されていない部所では、シャットオフバルブの供給区域を確認し、シャットオフバルブを閉止し、区域内の酸素アウトレットにボンベを接続する。</a:t>
                  </a:r>
                </a:p>
              </p:txBody>
            </p:sp>
          </p:grpSp>
          <p:grpSp>
            <p:nvGrpSpPr>
              <p:cNvPr id="36" name="グループ化 35"/>
              <p:cNvGrpSpPr>
                <a:grpSpLocks noChangeAspect="1"/>
              </p:cNvGrpSpPr>
              <p:nvPr/>
            </p:nvGrpSpPr>
            <p:grpSpPr>
              <a:xfrm>
                <a:off x="5098826" y="5407930"/>
                <a:ext cx="691277" cy="691277"/>
                <a:chOff x="5211790" y="4431156"/>
                <a:chExt cx="1792916" cy="1792917"/>
              </a:xfrm>
            </p:grpSpPr>
            <p:sp>
              <p:nvSpPr>
                <p:cNvPr id="37" name="円/楕円 36"/>
                <p:cNvSpPr/>
                <p:nvPr/>
              </p:nvSpPr>
              <p:spPr>
                <a:xfrm>
                  <a:off x="5211790" y="4431156"/>
                  <a:ext cx="1792916" cy="1792917"/>
                </a:xfrm>
                <a:prstGeom prst="ellipse">
                  <a:avLst/>
                </a:prstGeom>
                <a:pattFill prst="solidDmnd">
                  <a:fgClr>
                    <a:srgbClr val="379F48"/>
                  </a:fgClr>
                  <a:bgClr>
                    <a:srgbClr val="0C7E2F"/>
                  </a:bgClr>
                </a:pattFill>
                <a:ln>
                  <a:noFill/>
                </a:ln>
                <a:effectLst>
                  <a:outerShdw blurRad="50800" dist="38100" dir="2700000" algn="tl" rotWithShape="0">
                    <a:prstClr val="black">
                      <a:alpha val="2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38" name="テキスト ボックス 37"/>
                <p:cNvSpPr txBox="1"/>
                <p:nvPr/>
              </p:nvSpPr>
              <p:spPr>
                <a:xfrm>
                  <a:off x="5502896" y="4800422"/>
                  <a:ext cx="1210690" cy="1117562"/>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100" kern="0" dirty="0">
                      <a:solidFill>
                        <a:sysClr val="window" lastClr="FFFFFF"/>
                      </a:solidFill>
                      <a:latin typeface="HGPｺﾞｼｯｸE" pitchFamily="50" charset="-128"/>
                      <a:ea typeface="HGPｺﾞｼｯｸE" pitchFamily="50" charset="-128"/>
                      <a:cs typeface="Arial" pitchFamily="34" charset="0"/>
                    </a:rPr>
                    <a:t>使用</a:t>
                  </a:r>
                  <a:endParaRPr kumimoji="0" lang="en-US" altLang="ja-JP" sz="1100" kern="0" dirty="0">
                    <a:solidFill>
                      <a:sysClr val="window" lastClr="FFFFFF"/>
                    </a:solidFill>
                    <a:latin typeface="HGPｺﾞｼｯｸE" pitchFamily="50" charset="-128"/>
                    <a:ea typeface="HGPｺﾞｼｯｸE" pitchFamily="50" charset="-128"/>
                    <a:cs typeface="Arial" pitchFamily="34"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100" kern="0" dirty="0">
                      <a:solidFill>
                        <a:sysClr val="window" lastClr="FFFFFF"/>
                      </a:solidFill>
                      <a:latin typeface="HGPｺﾞｼｯｸE" pitchFamily="50" charset="-128"/>
                      <a:ea typeface="HGPｺﾞｼｯｸE" pitchFamily="50" charset="-128"/>
                      <a:cs typeface="Arial" pitchFamily="34" charset="0"/>
                    </a:rPr>
                    <a:t>方法</a:t>
                  </a:r>
                  <a:endParaRPr kumimoji="0" lang="en-US" altLang="ja-JP" sz="1100" kern="0" dirty="0">
                    <a:solidFill>
                      <a:sysClr val="window" lastClr="FFFFFF"/>
                    </a:solidFill>
                    <a:latin typeface="HGPｺﾞｼｯｸE" pitchFamily="50" charset="-128"/>
                    <a:ea typeface="HGPｺﾞｼｯｸE" pitchFamily="50" charset="-128"/>
                    <a:cs typeface="Arial" pitchFamily="34" charset="0"/>
                  </a:endParaRPr>
                </a:p>
              </p:txBody>
            </p:sp>
            <p:sp>
              <p:nvSpPr>
                <p:cNvPr id="39" name="円/楕円 38"/>
                <p:cNvSpPr/>
                <p:nvPr/>
              </p:nvSpPr>
              <p:spPr>
                <a:xfrm>
                  <a:off x="5992003" y="4474503"/>
                  <a:ext cx="232490" cy="234815"/>
                </a:xfrm>
                <a:prstGeom prst="ellipse">
                  <a:avLst/>
                </a:prstGeom>
                <a:solidFill>
                  <a:sysClr val="window" lastClr="FFFFFF"/>
                </a:solidFill>
                <a:ln w="25400" cap="flat" cmpd="sng" algn="ctr">
                  <a:noFill/>
                  <a:prstDash val="solid"/>
                </a:ln>
                <a:effectLst>
                  <a:innerShdw dist="25400" dir="17040000">
                    <a:prstClr val="black">
                      <a:alpha val="28000"/>
                    </a:prstClr>
                  </a:inn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sysClr val="window" lastClr="FFFFFF"/>
                    </a:solidFill>
                    <a:effectLst/>
                    <a:uLnTx/>
                    <a:uFillTx/>
                    <a:latin typeface="Calibri"/>
                    <a:ea typeface="ＭＳ Ｐゴシック"/>
                    <a:cs typeface="+mn-cs"/>
                  </a:endParaRPr>
                </a:p>
              </p:txBody>
            </p:sp>
          </p:grpSp>
        </p:grpSp>
      </p:grpSp>
      <p:sp>
        <p:nvSpPr>
          <p:cNvPr id="12" name="タイトル 11"/>
          <p:cNvSpPr>
            <a:spLocks noGrp="1"/>
          </p:cNvSpPr>
          <p:nvPr>
            <p:ph type="title"/>
          </p:nvPr>
        </p:nvSpPr>
        <p:spPr/>
        <p:txBody>
          <a:bodyPr vert="horz" wrap="square" lIns="91440" tIns="72000" rIns="91440" bIns="0" rtlCol="0" anchor="ctr">
            <a:noAutofit/>
          </a:bodyPr>
          <a:lstStyle/>
          <a:p>
            <a:pPr>
              <a:lnSpc>
                <a:spcPct val="80000"/>
              </a:lnSpc>
            </a:pPr>
            <a:r>
              <a:rPr lang="ja-JP" altLang="en-US" dirty="0">
                <a:solidFill>
                  <a:schemeClr val="accent1">
                    <a:lumMod val="75000"/>
                  </a:schemeClr>
                </a:solidFill>
                <a:latin typeface="HGP創英角ｺﾞｼｯｸUB" pitchFamily="50" charset="-128"/>
                <a:ea typeface="HGP創英角ｺﾞｼｯｸUB" pitchFamily="50" charset="-128"/>
                <a:cs typeface="Arial" pitchFamily="34" charset="0"/>
              </a:rPr>
              <a:t>「大病院」</a:t>
            </a:r>
            <a:br>
              <a:rPr lang="en-US" altLang="ja-JP" dirty="0">
                <a:solidFill>
                  <a:schemeClr val="accent1">
                    <a:lumMod val="75000"/>
                  </a:schemeClr>
                </a:solidFill>
                <a:latin typeface="HGP創英角ｺﾞｼｯｸUB" pitchFamily="50" charset="-128"/>
                <a:ea typeface="HGP創英角ｺﾞｼｯｸUB" pitchFamily="50" charset="-128"/>
                <a:cs typeface="Arial" pitchFamily="34" charset="0"/>
              </a:rPr>
            </a:br>
            <a:r>
              <a:rPr lang="ja-JP" altLang="en-US" dirty="0">
                <a:solidFill>
                  <a:schemeClr val="accent1">
                    <a:lumMod val="75000"/>
                  </a:schemeClr>
                </a:solidFill>
                <a:latin typeface="HGP創英角ｺﾞｼｯｸUB" pitchFamily="50" charset="-128"/>
                <a:ea typeface="HGP創英角ｺﾞｼｯｸUB" pitchFamily="50" charset="-128"/>
                <a:cs typeface="Arial" pitchFamily="34" charset="0"/>
              </a:rPr>
              <a:t>　　　 　　　　　酸素の逆送法</a:t>
            </a:r>
          </a:p>
        </p:txBody>
      </p:sp>
      <p:sp>
        <p:nvSpPr>
          <p:cNvPr id="3" name="スライド番号プレースホルダー 2"/>
          <p:cNvSpPr>
            <a:spLocks noGrp="1"/>
          </p:cNvSpPr>
          <p:nvPr>
            <p:ph type="sldNum" sz="quarter" idx="4"/>
          </p:nvPr>
        </p:nvSpPr>
        <p:spPr/>
        <p:txBody>
          <a:bodyPr/>
          <a:lstStyle/>
          <a:p>
            <a:r>
              <a:rPr lang="en-US" altLang="ja-JP"/>
              <a:t> </a:t>
            </a:r>
            <a:fld id="{90E175E1-062F-4F25-BA66-D77C2BA6B6E9}" type="slidenum">
              <a:rPr lang="ja-JP" altLang="en-US" smtClean="0"/>
              <a:pPr/>
              <a:t>49</a:t>
            </a:fld>
            <a:r>
              <a:rPr lang="en-US" altLang="ja-JP"/>
              <a:t> </a:t>
            </a:r>
            <a:endParaRPr lang="ja-JP" altLang="en-US" dirty="0"/>
          </a:p>
        </p:txBody>
      </p:sp>
      <p:pic>
        <p:nvPicPr>
          <p:cNvPr id="58" name="図 57">
            <a:extLst>
              <a:ext uri="{FF2B5EF4-FFF2-40B4-BE49-F238E27FC236}">
                <a16:creationId xmlns:a16="http://schemas.microsoft.com/office/drawing/2014/main" id="{8C89B34B-564F-4BDC-BBE7-EE9DE7DC4759}"/>
              </a:ext>
            </a:extLst>
          </p:cNvPr>
          <p:cNvPicPr>
            <a:picLocks noChangeAspect="1"/>
          </p:cNvPicPr>
          <p:nvPr/>
        </p:nvPicPr>
        <p:blipFill>
          <a:blip r:embed="rId10"/>
          <a:stretch>
            <a:fillRect/>
          </a:stretch>
        </p:blipFill>
        <p:spPr>
          <a:xfrm>
            <a:off x="277448" y="6324600"/>
            <a:ext cx="4828450" cy="329213"/>
          </a:xfrm>
          <a:prstGeom prst="rect">
            <a:avLst/>
          </a:prstGeom>
        </p:spPr>
      </p:pic>
      <p:sp>
        <p:nvSpPr>
          <p:cNvPr id="59" name="テキスト ボックス 58">
            <a:extLst>
              <a:ext uri="{FF2B5EF4-FFF2-40B4-BE49-F238E27FC236}">
                <a16:creationId xmlns:a16="http://schemas.microsoft.com/office/drawing/2014/main" id="{42EC51AF-327C-47AD-BC9A-A557C0AA1027}"/>
              </a:ext>
            </a:extLst>
          </p:cNvPr>
          <p:cNvSpPr txBox="1"/>
          <p:nvPr/>
        </p:nvSpPr>
        <p:spPr>
          <a:xfrm>
            <a:off x="5105666" y="6324600"/>
            <a:ext cx="2886334" cy="261610"/>
          </a:xfrm>
          <a:prstGeom prst="rect">
            <a:avLst/>
          </a:prstGeom>
          <a:noFill/>
        </p:spPr>
        <p:txBody>
          <a:bodyPr wrap="square" rtlCol="0">
            <a:spAutoFit/>
          </a:bodyPr>
          <a:lstStyle/>
          <a:p>
            <a:pPr algn="l"/>
            <a:r>
              <a:rPr lang="ja-JP" altLang="en-US" sz="1100" dirty="0">
                <a:latin typeface="HGｺﾞｼｯｸM" panose="020B0609000000000000" pitchFamily="49" charset="-128"/>
                <a:ea typeface="HGｺﾞｼｯｸM" panose="020B0609000000000000" pitchFamily="49" charset="-128"/>
              </a:rPr>
              <a:t>写真提供（一社）日本産業・医療ガス協会</a:t>
            </a:r>
          </a:p>
        </p:txBody>
      </p:sp>
      <p:pic>
        <p:nvPicPr>
          <p:cNvPr id="8" name="日本医療ガス学会P49">
            <a:hlinkClick r:id="" action="ppaction://media"/>
            <a:extLst>
              <a:ext uri="{FF2B5EF4-FFF2-40B4-BE49-F238E27FC236}">
                <a16:creationId xmlns:a16="http://schemas.microsoft.com/office/drawing/2014/main" id="{0B3B7D87-5D77-45D2-A8F9-C94BC6FC1F95}"/>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9296400" y="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advClick="0" advTm="27000"/>
    </mc:Choice>
    <mc:Fallback xmlns="">
      <p:transition advClick="0" advTm="27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000"/>
                                  </p:stCondLst>
                                  <p:childTnLst>
                                    <p:cmd type="call" cmd="playFrom(0.0)">
                                      <p:cBhvr>
                                        <p:cTn id="6" dur="26332"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extLst>
    <p:ext uri="{E180D4A7-C9FB-4DFB-919C-405C955672EB}">
      <p14:showEvtLst xmlns:p14="http://schemas.microsoft.com/office/powerpoint/2010/main">
        <p14:playEvt time="10" objId="5"/>
        <p14:stopEvt time="26453" objId="5"/>
      </p14:showEvtLst>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グループ化 5"/>
          <p:cNvGrpSpPr/>
          <p:nvPr/>
        </p:nvGrpSpPr>
        <p:grpSpPr>
          <a:xfrm>
            <a:off x="791157" y="333375"/>
            <a:ext cx="7561263" cy="5921949"/>
            <a:chOff x="1042987" y="246484"/>
            <a:chExt cx="7561263" cy="5921949"/>
          </a:xfrm>
        </p:grpSpPr>
        <p:pic>
          <p:nvPicPr>
            <p:cNvPr id="7" name="図 1" descr="P1050114"/>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t="-1"/>
            <a:stretch/>
          </p:blipFill>
          <p:spPr>
            <a:xfrm>
              <a:off x="1042987" y="246484"/>
              <a:ext cx="7561263" cy="5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 name="グループ化 7"/>
            <p:cNvGrpSpPr/>
            <p:nvPr/>
          </p:nvGrpSpPr>
          <p:grpSpPr>
            <a:xfrm>
              <a:off x="1042988" y="5367109"/>
              <a:ext cx="7561262" cy="801324"/>
              <a:chOff x="1042988" y="5367109"/>
              <a:chExt cx="7561262" cy="801324"/>
            </a:xfrm>
          </p:grpSpPr>
          <p:sp>
            <p:nvSpPr>
              <p:cNvPr id="9" name="正方形/長方形 8"/>
              <p:cNvSpPr/>
              <p:nvPr/>
            </p:nvSpPr>
            <p:spPr>
              <a:xfrm>
                <a:off x="1042988" y="5367109"/>
                <a:ext cx="7561262" cy="504056"/>
              </a:xfrm>
              <a:prstGeom prst="rect">
                <a:avLst/>
              </a:prstGeom>
              <a:ln>
                <a:noFill/>
              </a:ln>
              <a:effectLst>
                <a:outerShdw blurRad="38100" dist="38100" dir="5400000" algn="t" rotWithShape="0">
                  <a:prstClr val="black">
                    <a:alpha val="40000"/>
                  </a:prstClr>
                </a:outerShdw>
              </a:effectLst>
            </p:spPr>
            <p:style>
              <a:lnRef idx="1">
                <a:schemeClr val="dk1"/>
              </a:lnRef>
              <a:fillRef idx="3">
                <a:schemeClr val="dk1"/>
              </a:fillRef>
              <a:effectRef idx="2">
                <a:schemeClr val="dk1"/>
              </a:effectRef>
              <a:fontRef idx="minor">
                <a:schemeClr val="lt1"/>
              </a:fontRef>
            </p:style>
            <p:txBody>
              <a:bodyPr numCol="1" rtlCol="0" anchor="ctr"/>
              <a:lstStyle/>
              <a:p>
                <a:pPr algn="ctr"/>
                <a:endParaRPr lang="en-US" altLang="ja-JP" sz="2000" b="1" dirty="0"/>
              </a:p>
            </p:txBody>
          </p:sp>
          <p:sp>
            <p:nvSpPr>
              <p:cNvPr id="10" name="テキスト ボックス 9"/>
              <p:cNvSpPr txBox="1"/>
              <p:nvPr/>
            </p:nvSpPr>
            <p:spPr>
              <a:xfrm>
                <a:off x="5867946" y="5871109"/>
                <a:ext cx="2736304" cy="297324"/>
              </a:xfrm>
              <a:prstGeom prst="rect">
                <a:avLst/>
              </a:prstGeom>
              <a:noFill/>
              <a:ln>
                <a:noFill/>
              </a:ln>
            </p:spPr>
            <p:txBody>
              <a:bodyPr wrap="square" lIns="12700" tIns="12700" rIns="12700" bIns="12700" numCol="1" rtlCol="0" anchor="ctr" anchorCtr="0">
                <a:noAutofit/>
              </a:bodyPr>
              <a:lstStyle/>
              <a:p>
                <a:pPr algn="r"/>
                <a:r>
                  <a:rPr lang="en-US" altLang="ja-JP" sz="1400" b="1" dirty="0">
                    <a:ea typeface="HGPｺﾞｼｯｸE" pitchFamily="50" charset="-128"/>
                  </a:rPr>
                  <a:t>2011</a:t>
                </a:r>
                <a:r>
                  <a:rPr lang="ja-JP" sz="1400" dirty="0">
                    <a:ea typeface="HGPｺﾞｼｯｸE" pitchFamily="50" charset="-128"/>
                  </a:rPr>
                  <a:t>年</a:t>
                </a:r>
                <a:r>
                  <a:rPr lang="zh-TW" sz="1400" dirty="0">
                    <a:ea typeface="HGPｺﾞｼｯｸE" pitchFamily="50" charset="-128"/>
                  </a:rPr>
                  <a:t>東日本大震災　</a:t>
                </a:r>
                <a:r>
                  <a:rPr lang="ja-JP" sz="1400" dirty="0">
                    <a:ea typeface="HGPｺﾞｼｯｸE" pitchFamily="50" charset="-128"/>
                  </a:rPr>
                  <a:t>宮城県</a:t>
                </a:r>
              </a:p>
            </p:txBody>
          </p:sp>
          <p:sp>
            <p:nvSpPr>
              <p:cNvPr id="11" name="正方形/長方形 10"/>
              <p:cNvSpPr/>
              <p:nvPr/>
            </p:nvSpPr>
            <p:spPr>
              <a:xfrm>
                <a:off x="1096078" y="5452184"/>
                <a:ext cx="7239940" cy="369332"/>
              </a:xfrm>
              <a:prstGeom prst="rect">
                <a:avLst/>
              </a:prstGeom>
            </p:spPr>
            <p:txBody>
              <a:bodyPr wrap="none" lIns="12700" tIns="12700" rIns="12700" bIns="12700" numCol="1" anchor="ctr" anchorCtr="0">
                <a:noAutofit/>
              </a:bodyPr>
              <a:lstStyle/>
              <a:p>
                <a:pPr algn="ctr" eaLnBrk="1" hangingPunct="1"/>
                <a:r>
                  <a:rPr lang="ja-JP" sz="2400" dirty="0">
                    <a:solidFill>
                      <a:schemeClr val="bg1"/>
                    </a:solidFill>
                    <a:latin typeface="Arial" pitchFamily="34" charset="0"/>
                    <a:ea typeface="HGPｺﾞｼｯｸE" pitchFamily="50" charset="-128"/>
                  </a:rPr>
                  <a:t>震度</a:t>
                </a:r>
                <a:r>
                  <a:rPr lang="en-US" altLang="ja-JP" sz="2400" b="1" dirty="0">
                    <a:solidFill>
                      <a:schemeClr val="bg1"/>
                    </a:solidFill>
                    <a:latin typeface="Arial" pitchFamily="34" charset="0"/>
                    <a:ea typeface="HGPｺﾞｼｯｸE" pitchFamily="50" charset="-128"/>
                  </a:rPr>
                  <a:t>6</a:t>
                </a:r>
                <a:r>
                  <a:rPr lang="ja-JP" sz="2400" dirty="0">
                    <a:solidFill>
                      <a:schemeClr val="bg1"/>
                    </a:solidFill>
                    <a:latin typeface="Arial" pitchFamily="34" charset="0"/>
                    <a:ea typeface="HGPｺﾞｼｯｸE" pitchFamily="50" charset="-128"/>
                  </a:rPr>
                  <a:t>強の地震による吸引配管の断裂</a:t>
                </a:r>
              </a:p>
            </p:txBody>
          </p:sp>
        </p:grpSp>
      </p:grpSp>
      <p:pic>
        <p:nvPicPr>
          <p:cNvPr id="3" name="図 2">
            <a:extLst>
              <a:ext uri="{FF2B5EF4-FFF2-40B4-BE49-F238E27FC236}">
                <a16:creationId xmlns:a16="http://schemas.microsoft.com/office/drawing/2014/main" id="{CC7DCE85-C2CE-45A3-9FAD-30CE73257BF3}"/>
              </a:ext>
            </a:extLst>
          </p:cNvPr>
          <p:cNvPicPr>
            <a:picLocks noChangeAspect="1"/>
          </p:cNvPicPr>
          <p:nvPr/>
        </p:nvPicPr>
        <p:blipFill>
          <a:blip r:embed="rId6"/>
          <a:stretch>
            <a:fillRect/>
          </a:stretch>
        </p:blipFill>
        <p:spPr>
          <a:xfrm>
            <a:off x="228600" y="6312106"/>
            <a:ext cx="4828450" cy="329213"/>
          </a:xfrm>
          <a:prstGeom prst="rect">
            <a:avLst/>
          </a:prstGeom>
        </p:spPr>
      </p:pic>
      <p:sp>
        <p:nvSpPr>
          <p:cNvPr id="2" name="スライド番号プレースホルダー 1">
            <a:extLst>
              <a:ext uri="{FF2B5EF4-FFF2-40B4-BE49-F238E27FC236}">
                <a16:creationId xmlns:a16="http://schemas.microsoft.com/office/drawing/2014/main" id="{B65BA975-155A-4177-B2C5-8A4A6CE492FA}"/>
              </a:ext>
            </a:extLst>
          </p:cNvPr>
          <p:cNvSpPr>
            <a:spLocks noGrp="1"/>
          </p:cNvSpPr>
          <p:nvPr>
            <p:ph type="sldNum" sz="quarter" idx="4"/>
          </p:nvPr>
        </p:nvSpPr>
        <p:spPr/>
        <p:txBody>
          <a:bodyPr/>
          <a:lstStyle/>
          <a:p>
            <a:r>
              <a:rPr lang="en-US" altLang="ja-JP"/>
              <a:t> </a:t>
            </a:r>
            <a:fld id="{90E175E1-062F-4F25-BA66-D77C2BA6B6E9}" type="slidenum">
              <a:rPr lang="en-US" altLang="ja-JP" smtClean="0"/>
              <a:pPr/>
              <a:t>5</a:t>
            </a:fld>
            <a:r>
              <a:rPr lang="en-US" altLang="ja-JP"/>
              <a:t> </a:t>
            </a:r>
            <a:endParaRPr lang="ja-JP" dirty="0"/>
          </a:p>
        </p:txBody>
      </p:sp>
      <p:sp>
        <p:nvSpPr>
          <p:cNvPr id="12" name="テキスト ボックス 11">
            <a:extLst>
              <a:ext uri="{FF2B5EF4-FFF2-40B4-BE49-F238E27FC236}">
                <a16:creationId xmlns:a16="http://schemas.microsoft.com/office/drawing/2014/main" id="{F139A3A4-E8A8-44E0-8D88-F5D0CEA2F63B}"/>
              </a:ext>
            </a:extLst>
          </p:cNvPr>
          <p:cNvSpPr txBox="1"/>
          <p:nvPr/>
        </p:nvSpPr>
        <p:spPr>
          <a:xfrm>
            <a:off x="5081358" y="6293860"/>
            <a:ext cx="2886334" cy="261610"/>
          </a:xfrm>
          <a:prstGeom prst="rect">
            <a:avLst/>
          </a:prstGeom>
          <a:noFill/>
        </p:spPr>
        <p:txBody>
          <a:bodyPr wrap="square" rtlCol="0">
            <a:spAutoFit/>
          </a:bodyPr>
          <a:lstStyle/>
          <a:p>
            <a:pPr algn="l"/>
            <a:r>
              <a:rPr lang="ja-JP" altLang="en-US" sz="1100" dirty="0">
                <a:latin typeface="HGｺﾞｼｯｸM" panose="020B0609000000000000" pitchFamily="49" charset="-128"/>
                <a:ea typeface="HGｺﾞｼｯｸM" panose="020B0609000000000000" pitchFamily="49" charset="-128"/>
              </a:rPr>
              <a:t>写真提供（一社）日本産業・医療ガス協会</a:t>
            </a:r>
          </a:p>
        </p:txBody>
      </p:sp>
      <p:pic>
        <p:nvPicPr>
          <p:cNvPr id="5" name="日本医療ガス学会P5">
            <a:hlinkClick r:id="" action="ppaction://media"/>
            <a:extLst>
              <a:ext uri="{FF2B5EF4-FFF2-40B4-BE49-F238E27FC236}">
                <a16:creationId xmlns:a16="http://schemas.microsoft.com/office/drawing/2014/main" id="{89DAA1C7-955F-48E9-9F1F-AAEE0DBA515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296400" y="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advClick="0" advTm="8000"/>
    </mc:Choice>
    <mc:Fallback xmlns="">
      <p:transition advClick="0" advTm="8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000"/>
                                  </p:stCondLst>
                                  <p:childTnLst>
                                    <p:cmd type="call" cmd="playFrom(0.0)">
                                      <p:cBhvr>
                                        <p:cTn id="6" dur="73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extLst>
    <p:ext uri="{E180D4A7-C9FB-4DFB-919C-405C955672EB}">
      <p14:showEvtLst xmlns:p14="http://schemas.microsoft.com/office/powerpoint/2010/main">
        <p14:playEvt time="17" objId="4"/>
        <p14:stopEvt time="7405" objId="4"/>
      </p14:showEvtLst>
    </p:ext>
  </p:extLs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a:xfrm>
            <a:off x="467544" y="312519"/>
            <a:ext cx="7128792" cy="1028249"/>
          </a:xfrm>
        </p:spPr>
        <p:txBody>
          <a:bodyPr/>
          <a:lstStyle/>
          <a:p>
            <a:pPr>
              <a:lnSpc>
                <a:spcPct val="90000"/>
              </a:lnSpc>
            </a:pPr>
            <a:r>
              <a:rPr lang="ja-JP" altLang="en-US" dirty="0">
                <a:solidFill>
                  <a:schemeClr val="accent1">
                    <a:lumMod val="75000"/>
                  </a:schemeClr>
                </a:solidFill>
                <a:latin typeface="HGP創英角ｺﾞｼｯｸUB" pitchFamily="50" charset="-128"/>
                <a:ea typeface="HGP創英角ｺﾞｼｯｸUB" pitchFamily="50" charset="-128"/>
                <a:cs typeface="Arial" pitchFamily="34" charset="0"/>
              </a:rPr>
              <a:t>酸素途絶時の供給システム</a:t>
            </a:r>
            <a:r>
              <a:rPr lang="ja-JP" altLang="en-US" sz="2800" dirty="0">
                <a:solidFill>
                  <a:schemeClr val="accent1">
                    <a:lumMod val="75000"/>
                  </a:schemeClr>
                </a:solidFill>
                <a:latin typeface="HGP創英角ｺﾞｼｯｸUB" pitchFamily="50" charset="-128"/>
                <a:ea typeface="HGP創英角ｺﾞｼｯｸUB" pitchFamily="50" charset="-128"/>
                <a:cs typeface="Arial" pitchFamily="34" charset="0"/>
              </a:rPr>
              <a:t> （逆送） </a:t>
            </a:r>
            <a:r>
              <a:rPr lang="ja-JP" altLang="en-US" dirty="0">
                <a:solidFill>
                  <a:schemeClr val="accent1">
                    <a:lumMod val="75000"/>
                  </a:schemeClr>
                </a:solidFill>
                <a:latin typeface="HGP創英角ｺﾞｼｯｸUB" pitchFamily="50" charset="-128"/>
                <a:ea typeface="HGP創英角ｺﾞｼｯｸUB" pitchFamily="50" charset="-128"/>
                <a:cs typeface="Arial" pitchFamily="34" charset="0"/>
              </a:rPr>
              <a:t>を安全に行うために</a:t>
            </a:r>
            <a:endParaRPr kumimoji="1" lang="ja-JP" altLang="en-US" dirty="0">
              <a:solidFill>
                <a:schemeClr val="accent1">
                  <a:lumMod val="75000"/>
                </a:schemeClr>
              </a:solidFill>
              <a:latin typeface="HGP創英角ｺﾞｼｯｸUB" pitchFamily="50" charset="-128"/>
              <a:ea typeface="HGP創英角ｺﾞｼｯｸUB" pitchFamily="50" charset="-128"/>
            </a:endParaRPr>
          </a:p>
        </p:txBody>
      </p:sp>
      <p:sp>
        <p:nvSpPr>
          <p:cNvPr id="4" name="スライド番号プレースホルダー 3"/>
          <p:cNvSpPr>
            <a:spLocks noGrp="1"/>
          </p:cNvSpPr>
          <p:nvPr>
            <p:ph type="sldNum" sz="quarter" idx="4"/>
          </p:nvPr>
        </p:nvSpPr>
        <p:spPr/>
        <p:txBody>
          <a:bodyPr/>
          <a:lstStyle/>
          <a:p>
            <a:r>
              <a:rPr lang="en-US" altLang="ja-JP"/>
              <a:t> </a:t>
            </a:r>
            <a:fld id="{90E175E1-062F-4F25-BA66-D77C2BA6B6E9}" type="slidenum">
              <a:rPr lang="ja-JP" altLang="en-US" smtClean="0"/>
              <a:pPr/>
              <a:t>50</a:t>
            </a:fld>
            <a:r>
              <a:rPr lang="en-US" altLang="ja-JP"/>
              <a:t> </a:t>
            </a:r>
            <a:endParaRPr lang="ja-JP" altLang="en-US" dirty="0"/>
          </a:p>
        </p:txBody>
      </p:sp>
      <p:grpSp>
        <p:nvGrpSpPr>
          <p:cNvPr id="50" name="グループ化 49"/>
          <p:cNvGrpSpPr/>
          <p:nvPr/>
        </p:nvGrpSpPr>
        <p:grpSpPr>
          <a:xfrm>
            <a:off x="458122" y="1572367"/>
            <a:ext cx="8254338" cy="4412917"/>
            <a:chOff x="683568" y="1752387"/>
            <a:chExt cx="8254338" cy="4412917"/>
          </a:xfrm>
        </p:grpSpPr>
        <p:grpSp>
          <p:nvGrpSpPr>
            <p:cNvPr id="51" name="グループ化 50"/>
            <p:cNvGrpSpPr/>
            <p:nvPr/>
          </p:nvGrpSpPr>
          <p:grpSpPr>
            <a:xfrm>
              <a:off x="6408202" y="1988840"/>
              <a:ext cx="2529704" cy="3620277"/>
              <a:chOff x="6408202" y="2237474"/>
              <a:chExt cx="2529704" cy="3620277"/>
            </a:xfrm>
          </p:grpSpPr>
          <p:grpSp>
            <p:nvGrpSpPr>
              <p:cNvPr id="70" name="グループ化 69"/>
              <p:cNvGrpSpPr/>
              <p:nvPr/>
            </p:nvGrpSpPr>
            <p:grpSpPr>
              <a:xfrm>
                <a:off x="6408202" y="2780876"/>
                <a:ext cx="2512800" cy="1864800"/>
                <a:chOff x="6408202" y="2960946"/>
                <a:chExt cx="2512800" cy="1864800"/>
              </a:xfrm>
            </p:grpSpPr>
            <p:sp>
              <p:nvSpPr>
                <p:cNvPr id="79" name="Rectangle 12"/>
                <p:cNvSpPr>
                  <a:spLocks noChangeArrowheads="1"/>
                </p:cNvSpPr>
                <p:nvPr/>
              </p:nvSpPr>
              <p:spPr bwMode="auto">
                <a:xfrm>
                  <a:off x="6408202" y="2960946"/>
                  <a:ext cx="2512800" cy="1864800"/>
                </a:xfrm>
                <a:prstGeom prst="rect">
                  <a:avLst/>
                </a:prstGeom>
                <a:solidFill>
                  <a:schemeClr val="bg1"/>
                </a:solidFill>
                <a:ln w="12700">
                  <a:solidFill>
                    <a:srgbClr val="969696"/>
                  </a:solidFill>
                  <a:miter lim="800000"/>
                  <a:headEnd/>
                  <a:tailEnd/>
                </a:ln>
                <a:effectLst>
                  <a:outerShdw dist="35921" dir="2700000" algn="ctr" rotWithShape="0">
                    <a:schemeClr val="bg2">
                      <a:alpha val="50000"/>
                    </a:schemeClr>
                  </a:outerShdw>
                </a:effectLst>
              </p:spPr>
              <p:txBody>
                <a:bodyPr wrap="none" anchor="ctr"/>
                <a:lstStyle/>
                <a:p>
                  <a:pPr>
                    <a:defRPr/>
                  </a:pPr>
                  <a:endParaRPr lang="ja-JP" altLang="en-US"/>
                </a:p>
              </p:txBody>
            </p:sp>
            <p:pic>
              <p:nvPicPr>
                <p:cNvPr id="80" name="Picture 2"/>
                <p:cNvPicPr>
                  <a:picLocks noChangeAspect="1" noChangeArrowheads="1"/>
                </p:cNvPicPr>
                <p:nvPr/>
              </p:nvPicPr>
              <p:blipFill>
                <a:blip r:embed="rId5">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a:ext>
                  </a:extLst>
                </a:blip>
                <a:stretch>
                  <a:fillRect/>
                </a:stretch>
              </p:blipFill>
              <p:spPr bwMode="auto">
                <a:xfrm>
                  <a:off x="6444456" y="2997200"/>
                  <a:ext cx="2447925"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71" name="グループ化 70"/>
              <p:cNvGrpSpPr/>
              <p:nvPr/>
            </p:nvGrpSpPr>
            <p:grpSpPr>
              <a:xfrm>
                <a:off x="6522442" y="2237474"/>
                <a:ext cx="2334677" cy="679371"/>
                <a:chOff x="6522442" y="2237474"/>
                <a:chExt cx="2334677" cy="679371"/>
              </a:xfrm>
            </p:grpSpPr>
            <p:sp>
              <p:nvSpPr>
                <p:cNvPr id="77" name="テキスト ボックス 8"/>
                <p:cNvSpPr>
                  <a:spLocks noChangeArrowheads="1"/>
                </p:cNvSpPr>
                <p:nvPr/>
              </p:nvSpPr>
              <p:spPr bwMode="auto">
                <a:xfrm>
                  <a:off x="6522442" y="2237474"/>
                  <a:ext cx="2334677" cy="340519"/>
                </a:xfrm>
                <a:prstGeom prst="roundRect">
                  <a:avLst>
                    <a:gd name="adj" fmla="val 16667"/>
                  </a:avLst>
                </a:prstGeom>
                <a:solidFill>
                  <a:srgbClr val="FF6600"/>
                </a:solidFill>
                <a:ln w="38100" algn="ctr">
                  <a:noFill/>
                  <a:round/>
                  <a:headEnd/>
                  <a:tailEnd/>
                </a:ln>
              </p:spPr>
              <p:txBody>
                <a:bodyPr wrap="square" anchor="ctr">
                  <a:spAutoFit/>
                </a:bodyPr>
                <a:lstStyle/>
                <a:p>
                  <a:pPr algn="ctr"/>
                  <a:r>
                    <a:rPr lang="ja-JP" altLang="en-US" sz="1400" dirty="0">
                      <a:solidFill>
                        <a:schemeClr val="bg1"/>
                      </a:solidFill>
                      <a:ea typeface="HGS創英角ｺﾞｼｯｸUB" pitchFamily="50" charset="-128"/>
                    </a:rPr>
                    <a:t>一次側圧力（ボンベ圧）</a:t>
                  </a:r>
                </a:p>
              </p:txBody>
            </p:sp>
            <p:cxnSp>
              <p:nvCxnSpPr>
                <p:cNvPr id="78" name="直線矢印コネクタ 4"/>
                <p:cNvCxnSpPr>
                  <a:cxnSpLocks noChangeShapeType="1"/>
                </p:cNvCxnSpPr>
                <p:nvPr/>
              </p:nvCxnSpPr>
              <p:spPr bwMode="auto">
                <a:xfrm flipH="1">
                  <a:off x="7380288" y="2492896"/>
                  <a:ext cx="71437" cy="423949"/>
                </a:xfrm>
                <a:prstGeom prst="straightConnector1">
                  <a:avLst/>
                </a:prstGeom>
                <a:noFill/>
                <a:ln w="38100" algn="ctr">
                  <a:solidFill>
                    <a:srgbClr val="FF6600"/>
                  </a:solidFill>
                  <a:round/>
                  <a:headEnd/>
                  <a:tailEnd type="oval" w="med" len="med"/>
                </a:ln>
              </p:spPr>
            </p:cxnSp>
          </p:grpSp>
          <p:grpSp>
            <p:nvGrpSpPr>
              <p:cNvPr id="72" name="グループ化 71"/>
              <p:cNvGrpSpPr/>
              <p:nvPr/>
            </p:nvGrpSpPr>
            <p:grpSpPr>
              <a:xfrm>
                <a:off x="6444456" y="3663153"/>
                <a:ext cx="1224136" cy="1699335"/>
                <a:chOff x="6444456" y="3663153"/>
                <a:chExt cx="1224136" cy="1699335"/>
              </a:xfrm>
            </p:grpSpPr>
            <p:sp>
              <p:nvSpPr>
                <p:cNvPr id="75" name="テキスト ボックス 8"/>
                <p:cNvSpPr>
                  <a:spLocks noChangeArrowheads="1"/>
                </p:cNvSpPr>
                <p:nvPr/>
              </p:nvSpPr>
              <p:spPr bwMode="auto">
                <a:xfrm>
                  <a:off x="6444456" y="5021969"/>
                  <a:ext cx="1224136" cy="340519"/>
                </a:xfrm>
                <a:prstGeom prst="roundRect">
                  <a:avLst>
                    <a:gd name="adj" fmla="val 16667"/>
                  </a:avLst>
                </a:prstGeom>
                <a:solidFill>
                  <a:srgbClr val="FF6600"/>
                </a:solidFill>
                <a:ln w="38100" algn="ctr">
                  <a:noFill/>
                  <a:round/>
                  <a:headEnd/>
                  <a:tailEnd/>
                </a:ln>
              </p:spPr>
              <p:txBody>
                <a:bodyPr wrap="square" anchor="ctr">
                  <a:spAutoFit/>
                </a:bodyPr>
                <a:lstStyle/>
                <a:p>
                  <a:pPr algn="ctr"/>
                  <a:r>
                    <a:rPr lang="ja-JP" altLang="en-US" sz="1400" dirty="0">
                      <a:solidFill>
                        <a:schemeClr val="bg1"/>
                      </a:solidFill>
                      <a:ea typeface="HGS創英角ｺﾞｼｯｸUB" pitchFamily="50" charset="-128"/>
                    </a:rPr>
                    <a:t>二次側圧力</a:t>
                  </a:r>
                </a:p>
              </p:txBody>
            </p:sp>
            <p:cxnSp>
              <p:nvCxnSpPr>
                <p:cNvPr id="76" name="直線矢印コネクタ 4"/>
                <p:cNvCxnSpPr>
                  <a:cxnSpLocks noChangeShapeType="1"/>
                </p:cNvCxnSpPr>
                <p:nvPr/>
              </p:nvCxnSpPr>
              <p:spPr bwMode="auto">
                <a:xfrm flipV="1">
                  <a:off x="6840252" y="3663153"/>
                  <a:ext cx="0" cy="1358816"/>
                </a:xfrm>
                <a:prstGeom prst="straightConnector1">
                  <a:avLst/>
                </a:prstGeom>
                <a:noFill/>
                <a:ln w="38100" algn="ctr">
                  <a:solidFill>
                    <a:srgbClr val="FF6600"/>
                  </a:solidFill>
                  <a:round/>
                  <a:headEnd/>
                  <a:tailEnd type="oval" w="med" len="med"/>
                </a:ln>
              </p:spPr>
            </p:cxnSp>
          </p:grpSp>
          <p:sp>
            <p:nvSpPr>
              <p:cNvPr id="73" name="テキスト ボックス 8"/>
              <p:cNvSpPr>
                <a:spLocks noChangeArrowheads="1"/>
              </p:cNvSpPr>
              <p:nvPr/>
            </p:nvSpPr>
            <p:spPr bwMode="auto">
              <a:xfrm>
                <a:off x="7125340" y="5517232"/>
                <a:ext cx="1812566" cy="340519"/>
              </a:xfrm>
              <a:prstGeom prst="roundRect">
                <a:avLst>
                  <a:gd name="adj" fmla="val 16667"/>
                </a:avLst>
              </a:prstGeom>
              <a:solidFill>
                <a:srgbClr val="FF6600"/>
              </a:solidFill>
              <a:ln w="38100" algn="ctr">
                <a:noFill/>
                <a:round/>
                <a:headEnd/>
                <a:tailEnd/>
              </a:ln>
            </p:spPr>
            <p:txBody>
              <a:bodyPr wrap="square" anchor="ctr">
                <a:spAutoFit/>
              </a:bodyPr>
              <a:lstStyle/>
              <a:p>
                <a:pPr algn="ctr"/>
                <a:r>
                  <a:rPr lang="ja-JP" altLang="en-US" sz="1400" dirty="0">
                    <a:solidFill>
                      <a:schemeClr val="bg1"/>
                    </a:solidFill>
                    <a:ea typeface="HGS創英角ｺﾞｼｯｸUB" pitchFamily="50" charset="-128"/>
                  </a:rPr>
                  <a:t>圧力調整ハンドル</a:t>
                </a:r>
              </a:p>
            </p:txBody>
          </p:sp>
          <p:cxnSp>
            <p:nvCxnSpPr>
              <p:cNvPr id="74" name="直線矢印コネクタ 4"/>
              <p:cNvCxnSpPr>
                <a:cxnSpLocks noChangeShapeType="1"/>
                <a:stCxn id="73" idx="0"/>
              </p:cNvCxnSpPr>
              <p:nvPr/>
            </p:nvCxnSpPr>
            <p:spPr bwMode="auto">
              <a:xfrm flipH="1" flipV="1">
                <a:off x="7451725" y="3964440"/>
                <a:ext cx="579898" cy="1552792"/>
              </a:xfrm>
              <a:prstGeom prst="straightConnector1">
                <a:avLst/>
              </a:prstGeom>
              <a:noFill/>
              <a:ln w="38100" algn="ctr">
                <a:solidFill>
                  <a:srgbClr val="FF6600"/>
                </a:solidFill>
                <a:round/>
                <a:headEnd/>
                <a:tailEnd type="oval" w="med" len="med"/>
              </a:ln>
            </p:spPr>
          </p:cxnSp>
        </p:grpSp>
        <p:grpSp>
          <p:nvGrpSpPr>
            <p:cNvPr id="52" name="グループ化 51"/>
            <p:cNvGrpSpPr/>
            <p:nvPr/>
          </p:nvGrpSpPr>
          <p:grpSpPr>
            <a:xfrm>
              <a:off x="683568" y="1752387"/>
              <a:ext cx="5544000" cy="2124237"/>
              <a:chOff x="1619672" y="1448778"/>
              <a:chExt cx="5544000" cy="2124237"/>
            </a:xfrm>
          </p:grpSpPr>
          <p:grpSp>
            <p:nvGrpSpPr>
              <p:cNvPr id="62" name="グループ化 61"/>
              <p:cNvGrpSpPr/>
              <p:nvPr/>
            </p:nvGrpSpPr>
            <p:grpSpPr>
              <a:xfrm>
                <a:off x="1619672" y="1448778"/>
                <a:ext cx="5544000" cy="2124237"/>
                <a:chOff x="1619672" y="1448778"/>
                <a:chExt cx="5544000" cy="2124237"/>
              </a:xfrm>
            </p:grpSpPr>
            <p:sp>
              <p:nvSpPr>
                <p:cNvPr id="67" name="角丸四角形 66"/>
                <p:cNvSpPr/>
                <p:nvPr/>
              </p:nvSpPr>
              <p:spPr>
                <a:xfrm>
                  <a:off x="1619672" y="1448778"/>
                  <a:ext cx="5544000" cy="2124237"/>
                </a:xfrm>
                <a:prstGeom prst="roundRect">
                  <a:avLst>
                    <a:gd name="adj" fmla="val 3132"/>
                  </a:avLst>
                </a:prstGeom>
                <a:solidFill>
                  <a:sysClr val="window" lastClr="FFFFFF"/>
                </a:solidFill>
                <a:ln w="12700" cap="flat" cmpd="sng" algn="ctr">
                  <a:noFill/>
                  <a:prstDash val="solid"/>
                </a:ln>
                <a:effectLst>
                  <a:outerShdw blurRad="50800" dist="38100" dir="2700000" algn="tl" rotWithShape="0">
                    <a:srgbClr val="4F81BD">
                      <a:lumMod val="75000"/>
                      <a:alpha val="36000"/>
                    </a:srgb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dirty="0">
                    <a:ln>
                      <a:noFill/>
                    </a:ln>
                    <a:solidFill>
                      <a:sysClr val="window" lastClr="FFFFFF"/>
                    </a:solidFill>
                    <a:effectLst/>
                    <a:uLnTx/>
                    <a:uFillTx/>
                    <a:latin typeface="Calibri"/>
                    <a:ea typeface="ＭＳ Ｐゴシック"/>
                    <a:cs typeface="+mn-cs"/>
                  </a:endParaRPr>
                </a:p>
              </p:txBody>
            </p:sp>
            <p:sp>
              <p:nvSpPr>
                <p:cNvPr id="68" name="角丸四角形 67"/>
                <p:cNvSpPr/>
                <p:nvPr/>
              </p:nvSpPr>
              <p:spPr>
                <a:xfrm>
                  <a:off x="1679678" y="1501117"/>
                  <a:ext cx="5400000" cy="1980000"/>
                </a:xfrm>
                <a:prstGeom prst="roundRect">
                  <a:avLst>
                    <a:gd name="adj" fmla="val 4423"/>
                  </a:avLst>
                </a:prstGeom>
                <a:solidFill>
                  <a:srgbClr val="EBEBFF"/>
                </a:solidFill>
                <a:ln w="127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dirty="0">
                    <a:ln>
                      <a:noFill/>
                    </a:ln>
                    <a:solidFill>
                      <a:sysClr val="window" lastClr="FFFFFF"/>
                    </a:solidFill>
                    <a:effectLst/>
                    <a:uLnTx/>
                    <a:uFillTx/>
                    <a:latin typeface="Calibri"/>
                    <a:ea typeface="ＭＳ Ｐゴシック"/>
                    <a:cs typeface="+mn-cs"/>
                  </a:endParaRPr>
                </a:p>
              </p:txBody>
            </p:sp>
            <p:sp>
              <p:nvSpPr>
                <p:cNvPr id="69" name="テキスト ボックス 68"/>
                <p:cNvSpPr txBox="1"/>
                <p:nvPr/>
              </p:nvSpPr>
              <p:spPr>
                <a:xfrm>
                  <a:off x="2600015" y="1591402"/>
                  <a:ext cx="4479663" cy="1785104"/>
                </a:xfrm>
                <a:prstGeom prst="rect">
                  <a:avLst/>
                </a:prstGeom>
                <a:noFill/>
              </p:spPr>
              <p:txBody>
                <a:bodyPr wrap="square" rIns="72000" rtlCol="0">
                  <a:spAutoFit/>
                </a:bodyPr>
                <a:lstStyle/>
                <a:p>
                  <a:pPr marL="285750" indent="-285750" eaLnBrk="1" hangingPunct="1">
                    <a:spcBef>
                      <a:spcPts val="1200"/>
                    </a:spcBef>
                    <a:buFont typeface="Wingdings" pitchFamily="2" charset="2"/>
                    <a:buChar char="l"/>
                  </a:pPr>
                  <a:r>
                    <a:rPr lang="ja-JP" altLang="en-US" dirty="0">
                      <a:latin typeface="HGP創英角ｺﾞｼｯｸUB" pitchFamily="50" charset="-128"/>
                      <a:ea typeface="HGP創英角ｺﾞｼｯｸUB" pitchFamily="50" charset="-128"/>
                    </a:rPr>
                    <a:t>酸素ボンベ、スパナ、ホース、圧力調整器は一緒に保管しておく</a:t>
                  </a:r>
                </a:p>
                <a:p>
                  <a:pPr marL="285750" indent="-285750" eaLnBrk="1" hangingPunct="1">
                    <a:spcBef>
                      <a:spcPts val="1200"/>
                    </a:spcBef>
                    <a:buFont typeface="Wingdings" pitchFamily="2" charset="2"/>
                    <a:buChar char="l"/>
                  </a:pPr>
                  <a:r>
                    <a:rPr lang="ja-JP" altLang="en-US" dirty="0">
                      <a:latin typeface="HGP創英角ｺﾞｼｯｸUB" pitchFamily="50" charset="-128"/>
                      <a:ea typeface="HGP創英角ｺﾞｼｯｸUB" pitchFamily="50" charset="-128"/>
                    </a:rPr>
                    <a:t>シャットオフバルブの供給領域を確認しておく</a:t>
                  </a:r>
                </a:p>
                <a:p>
                  <a:pPr marL="285750" indent="-285750" eaLnBrk="1" hangingPunct="1">
                    <a:spcBef>
                      <a:spcPts val="1200"/>
                    </a:spcBef>
                    <a:buFont typeface="Wingdings" pitchFamily="2" charset="2"/>
                    <a:buChar char="l"/>
                  </a:pPr>
                  <a:r>
                    <a:rPr lang="ja-JP" altLang="en-US" dirty="0">
                      <a:latin typeface="HGP創英角ｺﾞｼｯｸUB" pitchFamily="50" charset="-128"/>
                      <a:ea typeface="HGP創英角ｺﾞｼｯｸUB" pitchFamily="50" charset="-128"/>
                    </a:rPr>
                    <a:t>接続手順、交換手順を確認し、訓練を行う</a:t>
                  </a:r>
                </a:p>
              </p:txBody>
            </p:sp>
          </p:grpSp>
          <p:grpSp>
            <p:nvGrpSpPr>
              <p:cNvPr id="63" name="グループ化 62"/>
              <p:cNvGrpSpPr/>
              <p:nvPr/>
            </p:nvGrpSpPr>
            <p:grpSpPr>
              <a:xfrm>
                <a:off x="1795327" y="1628800"/>
                <a:ext cx="676482" cy="676482"/>
                <a:chOff x="3373227" y="5255264"/>
                <a:chExt cx="961350" cy="961350"/>
              </a:xfrm>
            </p:grpSpPr>
            <p:sp>
              <p:nvSpPr>
                <p:cNvPr id="64" name="円/楕円 63"/>
                <p:cNvSpPr/>
                <p:nvPr/>
              </p:nvSpPr>
              <p:spPr>
                <a:xfrm flipH="1">
                  <a:off x="3373227" y="5255264"/>
                  <a:ext cx="961350" cy="961350"/>
                </a:xfrm>
                <a:prstGeom prst="ellipse">
                  <a:avLst/>
                </a:prstGeom>
                <a:pattFill prst="solidDmnd">
                  <a:fgClr>
                    <a:srgbClr val="833EBC"/>
                  </a:fgClr>
                  <a:bgClr>
                    <a:srgbClr val="7030A0"/>
                  </a:bgClr>
                </a:pattFill>
                <a:ln>
                  <a:noFill/>
                </a:ln>
                <a:effectLst>
                  <a:outerShdw blurRad="50800" dist="38100" dir="2700000" algn="tl" rotWithShape="0">
                    <a:prstClr val="black">
                      <a:alpha val="2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65" name="テキスト ボックス 64"/>
                <p:cNvSpPr txBox="1"/>
                <p:nvPr/>
              </p:nvSpPr>
              <p:spPr>
                <a:xfrm flipH="1">
                  <a:off x="3467550" y="5475899"/>
                  <a:ext cx="772709" cy="437383"/>
                </a:xfrm>
                <a:prstGeom prst="rect">
                  <a:avLst/>
                </a:prstGeom>
                <a:noFill/>
              </p:spPr>
              <p:txBody>
                <a:bodyPr wrap="none" rtlCol="0">
                  <a:spAutoFit/>
                </a:bodyPr>
                <a:lstStyle/>
                <a:p>
                  <a:pPr marL="360363" indent="-360363" algn="ctr"/>
                  <a:r>
                    <a:rPr lang="ja-JP" altLang="en-US" sz="1400" dirty="0">
                      <a:solidFill>
                        <a:schemeClr val="bg1"/>
                      </a:solidFill>
                      <a:latin typeface="HGP創英角ｺﾞｼｯｸUB" pitchFamily="50" charset="-128"/>
                      <a:ea typeface="HGP創英角ｺﾞｼｯｸUB" pitchFamily="50" charset="-128"/>
                    </a:rPr>
                    <a:t>平時</a:t>
                  </a:r>
                </a:p>
              </p:txBody>
            </p:sp>
            <p:sp>
              <p:nvSpPr>
                <p:cNvPr id="66" name="円/楕円 65"/>
                <p:cNvSpPr/>
                <p:nvPr/>
              </p:nvSpPr>
              <p:spPr>
                <a:xfrm flipH="1">
                  <a:off x="3791572" y="5278507"/>
                  <a:ext cx="124660" cy="125906"/>
                </a:xfrm>
                <a:prstGeom prst="ellipse">
                  <a:avLst/>
                </a:prstGeom>
                <a:solidFill>
                  <a:schemeClr val="bg1"/>
                </a:solidFill>
                <a:ln>
                  <a:noFill/>
                </a:ln>
                <a:effectLst>
                  <a:innerShdw dist="25400" dir="17040000">
                    <a:prstClr val="black">
                      <a:alpha val="28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grpSp>
          <p:nvGrpSpPr>
            <p:cNvPr id="53" name="グループ化 52"/>
            <p:cNvGrpSpPr/>
            <p:nvPr/>
          </p:nvGrpSpPr>
          <p:grpSpPr>
            <a:xfrm>
              <a:off x="683568" y="4041067"/>
              <a:ext cx="5544000" cy="2124237"/>
              <a:chOff x="1619672" y="1448778"/>
              <a:chExt cx="5544000" cy="2124237"/>
            </a:xfrm>
          </p:grpSpPr>
          <p:grpSp>
            <p:nvGrpSpPr>
              <p:cNvPr id="54" name="グループ化 53"/>
              <p:cNvGrpSpPr/>
              <p:nvPr/>
            </p:nvGrpSpPr>
            <p:grpSpPr>
              <a:xfrm>
                <a:off x="1619672" y="1448778"/>
                <a:ext cx="5544000" cy="2124237"/>
                <a:chOff x="1619672" y="1448778"/>
                <a:chExt cx="5544000" cy="2124237"/>
              </a:xfrm>
            </p:grpSpPr>
            <p:sp>
              <p:nvSpPr>
                <p:cNvPr id="59" name="角丸四角形 58"/>
                <p:cNvSpPr/>
                <p:nvPr/>
              </p:nvSpPr>
              <p:spPr>
                <a:xfrm>
                  <a:off x="1619672" y="1448778"/>
                  <a:ext cx="5544000" cy="2124237"/>
                </a:xfrm>
                <a:prstGeom prst="roundRect">
                  <a:avLst>
                    <a:gd name="adj" fmla="val 3132"/>
                  </a:avLst>
                </a:prstGeom>
                <a:solidFill>
                  <a:sysClr val="window" lastClr="FFFFFF"/>
                </a:solidFill>
                <a:ln w="12700" cap="flat" cmpd="sng" algn="ctr">
                  <a:noFill/>
                  <a:prstDash val="solid"/>
                </a:ln>
                <a:effectLst>
                  <a:outerShdw blurRad="50800" dist="38100" dir="2700000" algn="tl" rotWithShape="0">
                    <a:srgbClr val="4F81BD">
                      <a:lumMod val="75000"/>
                      <a:alpha val="36000"/>
                    </a:srgb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dirty="0">
                    <a:ln>
                      <a:noFill/>
                    </a:ln>
                    <a:solidFill>
                      <a:sysClr val="window" lastClr="FFFFFF"/>
                    </a:solidFill>
                    <a:effectLst/>
                    <a:uLnTx/>
                    <a:uFillTx/>
                    <a:latin typeface="Calibri"/>
                    <a:ea typeface="ＭＳ Ｐゴシック"/>
                    <a:cs typeface="+mn-cs"/>
                  </a:endParaRPr>
                </a:p>
              </p:txBody>
            </p:sp>
            <p:sp>
              <p:nvSpPr>
                <p:cNvPr id="60" name="角丸四角形 59"/>
                <p:cNvSpPr/>
                <p:nvPr/>
              </p:nvSpPr>
              <p:spPr>
                <a:xfrm>
                  <a:off x="1679678" y="1501117"/>
                  <a:ext cx="5400000" cy="1980000"/>
                </a:xfrm>
                <a:prstGeom prst="roundRect">
                  <a:avLst>
                    <a:gd name="adj" fmla="val 4423"/>
                  </a:avLst>
                </a:prstGeom>
                <a:solidFill>
                  <a:srgbClr val="EBEBFF"/>
                </a:solidFill>
                <a:ln w="127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dirty="0">
                    <a:ln>
                      <a:noFill/>
                    </a:ln>
                    <a:solidFill>
                      <a:sysClr val="window" lastClr="FFFFFF"/>
                    </a:solidFill>
                    <a:effectLst/>
                    <a:uLnTx/>
                    <a:uFillTx/>
                    <a:latin typeface="Calibri"/>
                    <a:ea typeface="ＭＳ Ｐゴシック"/>
                    <a:cs typeface="+mn-cs"/>
                  </a:endParaRPr>
                </a:p>
              </p:txBody>
            </p:sp>
            <p:sp>
              <p:nvSpPr>
                <p:cNvPr id="61" name="テキスト ボックス 60"/>
                <p:cNvSpPr txBox="1"/>
                <p:nvPr/>
              </p:nvSpPr>
              <p:spPr>
                <a:xfrm>
                  <a:off x="2600015" y="1591402"/>
                  <a:ext cx="4321667" cy="1723549"/>
                </a:xfrm>
                <a:prstGeom prst="rect">
                  <a:avLst/>
                </a:prstGeom>
                <a:noFill/>
              </p:spPr>
              <p:txBody>
                <a:bodyPr wrap="square" rIns="72000" rtlCol="0">
                  <a:spAutoFit/>
                </a:bodyPr>
                <a:lstStyle/>
                <a:p>
                  <a:pPr marL="285750" indent="-285750" eaLnBrk="1" hangingPunct="1">
                    <a:spcBef>
                      <a:spcPts val="1200"/>
                    </a:spcBef>
                    <a:buFont typeface="Wingdings" pitchFamily="2" charset="2"/>
                    <a:buChar char="l"/>
                  </a:pPr>
                  <a:r>
                    <a:rPr lang="ja-JP" altLang="en-US" dirty="0">
                      <a:latin typeface="HGP創英角ｺﾞｼｯｸUB" pitchFamily="50" charset="-128"/>
                      <a:ea typeface="HGP創英角ｺﾞｼｯｸUB" pitchFamily="50" charset="-128"/>
                    </a:rPr>
                    <a:t>常時圧力を監視する</a:t>
                  </a:r>
                  <a:br>
                    <a:rPr lang="ja-JP" altLang="en-US" dirty="0">
                      <a:latin typeface="HGP創英角ｺﾞｼｯｸUB" pitchFamily="50" charset="-128"/>
                      <a:ea typeface="HGP創英角ｺﾞｼｯｸUB" pitchFamily="50" charset="-128"/>
                    </a:rPr>
                  </a:br>
                  <a:r>
                    <a:rPr lang="ja-JP" altLang="en-US" sz="1200" dirty="0">
                      <a:latin typeface="Arial" pitchFamily="34" charset="0"/>
                      <a:ea typeface="HGP創英角ｺﾞｼｯｸUB" pitchFamily="50" charset="-128"/>
                    </a:rPr>
                    <a:t>二次側圧力は</a:t>
                  </a:r>
                  <a:r>
                    <a:rPr lang="en-US" altLang="ja-JP" sz="1200" b="1" dirty="0">
                      <a:latin typeface="Arial" pitchFamily="34" charset="0"/>
                      <a:ea typeface="HGP創英角ｺﾞｼｯｸUB" pitchFamily="50" charset="-128"/>
                    </a:rPr>
                    <a:t>0.4MPa</a:t>
                  </a:r>
                  <a:r>
                    <a:rPr lang="ja-JP" altLang="en-US" sz="1200" dirty="0">
                      <a:latin typeface="Arial" pitchFamily="34" charset="0"/>
                      <a:ea typeface="HGP創英角ｺﾞｼｯｸUB" pitchFamily="50" charset="-128"/>
                    </a:rPr>
                    <a:t>になるように圧力調整ハンドルで調整</a:t>
                  </a:r>
                  <a:br>
                    <a:rPr lang="ja-JP" altLang="en-US" sz="1200" dirty="0">
                      <a:latin typeface="Arial" pitchFamily="34" charset="0"/>
                      <a:ea typeface="HGP創英角ｺﾞｼｯｸUB" pitchFamily="50" charset="-128"/>
                    </a:rPr>
                  </a:br>
                  <a:r>
                    <a:rPr lang="ja-JP" altLang="en-US" sz="1200" dirty="0">
                      <a:latin typeface="Arial" pitchFamily="34" charset="0"/>
                      <a:ea typeface="HGP創英角ｺﾞｼｯｸUB" pitchFamily="50" charset="-128"/>
                    </a:rPr>
                    <a:t>一次側圧力 （ボンベ圧） が</a:t>
                  </a:r>
                  <a:r>
                    <a:rPr lang="en-US" altLang="ja-JP" sz="1200" b="1" dirty="0">
                      <a:latin typeface="Arial" pitchFamily="34" charset="0"/>
                      <a:ea typeface="HGP創英角ｺﾞｼｯｸUB" pitchFamily="50" charset="-128"/>
                    </a:rPr>
                    <a:t>2MPa</a:t>
                  </a:r>
                  <a:r>
                    <a:rPr lang="ja-JP" altLang="en-US" sz="1200" dirty="0">
                      <a:latin typeface="Arial" pitchFamily="34" charset="0"/>
                      <a:ea typeface="HGP創英角ｺﾞｼｯｸUB" pitchFamily="50" charset="-128"/>
                    </a:rPr>
                    <a:t>以下になったらボンベ交換</a:t>
                  </a:r>
                </a:p>
                <a:p>
                  <a:pPr marL="285750" indent="-285750" eaLnBrk="1" hangingPunct="1">
                    <a:spcBef>
                      <a:spcPts val="1200"/>
                    </a:spcBef>
                    <a:buFont typeface="Wingdings" pitchFamily="2" charset="2"/>
                    <a:buChar char="l"/>
                  </a:pPr>
                  <a:r>
                    <a:rPr lang="ja-JP" altLang="en-US" dirty="0">
                      <a:latin typeface="HGP創英角ｺﾞｼｯｸUB" pitchFamily="50" charset="-128"/>
                      <a:ea typeface="HGP創英角ｺﾞｼｯｸUB" pitchFamily="50" charset="-128"/>
                    </a:rPr>
                    <a:t>ボンベ交換時に酸素遮断しないために、</a:t>
                  </a:r>
                  <a:r>
                    <a:rPr lang="en-US" altLang="ja-JP" b="1" dirty="0">
                      <a:latin typeface="Arial" pitchFamily="34" charset="0"/>
                      <a:ea typeface="HGP創英角ｺﾞｼｯｸUB" pitchFamily="50" charset="-128"/>
                    </a:rPr>
                    <a:t>2</a:t>
                  </a:r>
                  <a:r>
                    <a:rPr lang="ja-JP" altLang="en-US" dirty="0">
                      <a:latin typeface="HGP創英角ｺﾞｼｯｸUB" pitchFamily="50" charset="-128"/>
                      <a:ea typeface="HGP創英角ｺﾞｼｯｸUB" pitchFamily="50" charset="-128"/>
                    </a:rPr>
                    <a:t>本以上の酸素ボンベを</a:t>
                  </a:r>
                  <a:r>
                    <a:rPr lang="en-US" altLang="ja-JP" b="1" dirty="0">
                      <a:latin typeface="Arial" pitchFamily="34" charset="0"/>
                      <a:ea typeface="HGP創英角ｺﾞｼｯｸUB" pitchFamily="50" charset="-128"/>
                    </a:rPr>
                    <a:t>2</a:t>
                  </a:r>
                  <a:r>
                    <a:rPr lang="ja-JP" altLang="en-US" dirty="0">
                      <a:latin typeface="HGP創英角ｺﾞｼｯｸUB" pitchFamily="50" charset="-128"/>
                      <a:ea typeface="HGP創英角ｺﾞｼｯｸUB" pitchFamily="50" charset="-128"/>
                    </a:rPr>
                    <a:t>ヶ所以上で　　接続しておく</a:t>
                  </a:r>
                </a:p>
              </p:txBody>
            </p:sp>
          </p:grpSp>
          <p:grpSp>
            <p:nvGrpSpPr>
              <p:cNvPr id="55" name="グループ化 54"/>
              <p:cNvGrpSpPr/>
              <p:nvPr/>
            </p:nvGrpSpPr>
            <p:grpSpPr>
              <a:xfrm>
                <a:off x="1771932" y="1628800"/>
                <a:ext cx="723275" cy="676482"/>
                <a:chOff x="3339980" y="5255264"/>
                <a:chExt cx="1027848" cy="961350"/>
              </a:xfrm>
            </p:grpSpPr>
            <p:sp>
              <p:nvSpPr>
                <p:cNvPr id="56" name="円/楕円 55"/>
                <p:cNvSpPr/>
                <p:nvPr/>
              </p:nvSpPr>
              <p:spPr>
                <a:xfrm flipH="1">
                  <a:off x="3373227" y="5255264"/>
                  <a:ext cx="961350" cy="961350"/>
                </a:xfrm>
                <a:prstGeom prst="ellipse">
                  <a:avLst/>
                </a:prstGeom>
                <a:pattFill prst="solidDmnd">
                  <a:fgClr>
                    <a:srgbClr val="833EBC"/>
                  </a:fgClr>
                  <a:bgClr>
                    <a:srgbClr val="7030A0"/>
                  </a:bgClr>
                </a:pattFill>
                <a:ln>
                  <a:noFill/>
                </a:ln>
                <a:effectLst>
                  <a:outerShdw blurRad="50800" dist="38100" dir="2700000" algn="tl" rotWithShape="0">
                    <a:prstClr val="black">
                      <a:alpha val="2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57" name="テキスト ボックス 56"/>
                <p:cNvSpPr txBox="1"/>
                <p:nvPr/>
              </p:nvSpPr>
              <p:spPr>
                <a:xfrm flipH="1">
                  <a:off x="3339980" y="5475899"/>
                  <a:ext cx="1027848" cy="437383"/>
                </a:xfrm>
                <a:prstGeom prst="rect">
                  <a:avLst/>
                </a:prstGeom>
                <a:noFill/>
              </p:spPr>
              <p:txBody>
                <a:bodyPr wrap="none" rtlCol="0">
                  <a:spAutoFit/>
                </a:bodyPr>
                <a:lstStyle/>
                <a:p>
                  <a:pPr marL="360363" indent="-360363" algn="ctr"/>
                  <a:r>
                    <a:rPr lang="ja-JP" altLang="en-US" sz="1400" dirty="0">
                      <a:solidFill>
                        <a:schemeClr val="bg1"/>
                      </a:solidFill>
                      <a:latin typeface="HGP創英角ｺﾞｼｯｸUB" pitchFamily="50" charset="-128"/>
                      <a:ea typeface="HGP創英角ｺﾞｼｯｸUB" pitchFamily="50" charset="-128"/>
                    </a:rPr>
                    <a:t>逆送時</a:t>
                  </a:r>
                </a:p>
              </p:txBody>
            </p:sp>
            <p:sp>
              <p:nvSpPr>
                <p:cNvPr id="58" name="円/楕円 57"/>
                <p:cNvSpPr/>
                <p:nvPr/>
              </p:nvSpPr>
              <p:spPr>
                <a:xfrm flipH="1">
                  <a:off x="3791572" y="5278507"/>
                  <a:ext cx="124660" cy="125906"/>
                </a:xfrm>
                <a:prstGeom prst="ellipse">
                  <a:avLst/>
                </a:prstGeom>
                <a:solidFill>
                  <a:schemeClr val="bg1"/>
                </a:solidFill>
                <a:ln>
                  <a:noFill/>
                </a:ln>
                <a:effectLst>
                  <a:innerShdw dist="25400" dir="17040000">
                    <a:prstClr val="black">
                      <a:alpha val="28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grpSp>
      <p:pic>
        <p:nvPicPr>
          <p:cNvPr id="35" name="図 34">
            <a:extLst>
              <a:ext uri="{FF2B5EF4-FFF2-40B4-BE49-F238E27FC236}">
                <a16:creationId xmlns:a16="http://schemas.microsoft.com/office/drawing/2014/main" id="{067EE079-E645-49D3-AF31-2E4A232EB4ED}"/>
              </a:ext>
            </a:extLst>
          </p:cNvPr>
          <p:cNvPicPr>
            <a:picLocks noChangeAspect="1"/>
          </p:cNvPicPr>
          <p:nvPr/>
        </p:nvPicPr>
        <p:blipFill>
          <a:blip r:embed="rId7"/>
          <a:stretch>
            <a:fillRect/>
          </a:stretch>
        </p:blipFill>
        <p:spPr>
          <a:xfrm>
            <a:off x="381000" y="6324600"/>
            <a:ext cx="4828450" cy="329213"/>
          </a:xfrm>
          <a:prstGeom prst="rect">
            <a:avLst/>
          </a:prstGeom>
        </p:spPr>
      </p:pic>
      <p:sp>
        <p:nvSpPr>
          <p:cNvPr id="36" name="テキスト ボックス 35">
            <a:extLst>
              <a:ext uri="{FF2B5EF4-FFF2-40B4-BE49-F238E27FC236}">
                <a16:creationId xmlns:a16="http://schemas.microsoft.com/office/drawing/2014/main" id="{798CA8DA-BE30-4F6B-AE71-F5527840A9A1}"/>
              </a:ext>
            </a:extLst>
          </p:cNvPr>
          <p:cNvSpPr txBox="1"/>
          <p:nvPr/>
        </p:nvSpPr>
        <p:spPr>
          <a:xfrm>
            <a:off x="5105666" y="6324600"/>
            <a:ext cx="2886334" cy="261610"/>
          </a:xfrm>
          <a:prstGeom prst="rect">
            <a:avLst/>
          </a:prstGeom>
          <a:noFill/>
        </p:spPr>
        <p:txBody>
          <a:bodyPr wrap="square" rtlCol="0">
            <a:spAutoFit/>
          </a:bodyPr>
          <a:lstStyle/>
          <a:p>
            <a:pPr algn="l"/>
            <a:r>
              <a:rPr lang="ja-JP" altLang="en-US" sz="1100" dirty="0">
                <a:latin typeface="HGｺﾞｼｯｸM" panose="020B0609000000000000" pitchFamily="49" charset="-128"/>
                <a:ea typeface="HGｺﾞｼｯｸM" panose="020B0609000000000000" pitchFamily="49" charset="-128"/>
              </a:rPr>
              <a:t>写真提供（一社）日本産業・医療ガス協会</a:t>
            </a:r>
          </a:p>
        </p:txBody>
      </p:sp>
      <p:pic>
        <p:nvPicPr>
          <p:cNvPr id="5" name="日本医療ガス学会P50">
            <a:hlinkClick r:id="" action="ppaction://media"/>
            <a:extLst>
              <a:ext uri="{FF2B5EF4-FFF2-40B4-BE49-F238E27FC236}">
                <a16:creationId xmlns:a16="http://schemas.microsoft.com/office/drawing/2014/main" id="{2A39FCFC-E8A1-41A8-AC37-A3D1F856ECCC}"/>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9296400" y="0"/>
            <a:ext cx="609600" cy="609600"/>
          </a:xfrm>
          <a:prstGeom prst="rect">
            <a:avLst/>
          </a:prstGeom>
        </p:spPr>
      </p:pic>
    </p:spTree>
    <p:extLst>
      <p:ext uri="{BB962C8B-B14F-4D97-AF65-F5344CB8AC3E}">
        <p14:creationId xmlns:p14="http://schemas.microsoft.com/office/powerpoint/2010/main" val="2794410260"/>
      </p:ext>
    </p:extLst>
  </p:cSld>
  <p:clrMapOvr>
    <a:masterClrMapping/>
  </p:clrMapOvr>
  <mc:AlternateContent xmlns:mc="http://schemas.openxmlformats.org/markup-compatibility/2006" xmlns:p14="http://schemas.microsoft.com/office/powerpoint/2010/main">
    <mc:Choice Requires="p14">
      <p:transition p14:dur="10" advClick="0" advTm="36000"/>
    </mc:Choice>
    <mc:Fallback xmlns="">
      <p:transition advClick="0" advTm="36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000"/>
                                  </p:stCondLst>
                                  <p:childTnLst>
                                    <p:cmd type="call" cmd="playFrom(0.0)">
                                      <p:cBhvr>
                                        <p:cTn id="6" dur="3563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extLst>
    <p:ext uri="{E180D4A7-C9FB-4DFB-919C-405C955672EB}">
      <p14:showEvtLst xmlns:p14="http://schemas.microsoft.com/office/powerpoint/2010/main">
        <p14:playEvt time="15" objId="2"/>
        <p14:stopEvt time="35751" objId="2"/>
      </p14:showEvtLst>
    </p:ext>
  </p:extLs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4"/>
          </p:nvPr>
        </p:nvSpPr>
        <p:spPr/>
        <p:txBody>
          <a:bodyPr/>
          <a:lstStyle/>
          <a:p>
            <a:r>
              <a:rPr lang="en-US" altLang="ja-JP"/>
              <a:t> </a:t>
            </a:r>
            <a:fld id="{90E175E1-062F-4F25-BA66-D77C2BA6B6E9}" type="slidenum">
              <a:rPr lang="ja-JP" altLang="en-US" smtClean="0"/>
              <a:pPr/>
              <a:t>51</a:t>
            </a:fld>
            <a:r>
              <a:rPr lang="en-US" altLang="ja-JP"/>
              <a:t> </a:t>
            </a:r>
            <a:endParaRPr lang="ja-JP" altLang="en-US" dirty="0"/>
          </a:p>
        </p:txBody>
      </p:sp>
      <p:grpSp>
        <p:nvGrpSpPr>
          <p:cNvPr id="19" name="グループ化 18"/>
          <p:cNvGrpSpPr/>
          <p:nvPr/>
        </p:nvGrpSpPr>
        <p:grpSpPr>
          <a:xfrm>
            <a:off x="1130613" y="3192209"/>
            <a:ext cx="6730379" cy="3126983"/>
            <a:chOff x="1191506" y="3091374"/>
            <a:chExt cx="6730379" cy="3126983"/>
          </a:xfrm>
        </p:grpSpPr>
        <p:grpSp>
          <p:nvGrpSpPr>
            <p:cNvPr id="32" name="グループ化 31"/>
            <p:cNvGrpSpPr/>
            <p:nvPr/>
          </p:nvGrpSpPr>
          <p:grpSpPr>
            <a:xfrm>
              <a:off x="1191506" y="3091374"/>
              <a:ext cx="2940619" cy="2796025"/>
              <a:chOff x="1191506" y="3091374"/>
              <a:chExt cx="2940619" cy="2796025"/>
            </a:xfrm>
          </p:grpSpPr>
          <p:grpSp>
            <p:nvGrpSpPr>
              <p:cNvPr id="38" name="グループ化 37"/>
              <p:cNvGrpSpPr/>
              <p:nvPr/>
            </p:nvGrpSpPr>
            <p:grpSpPr>
              <a:xfrm>
                <a:off x="1320525" y="3091374"/>
                <a:ext cx="2811600" cy="1483200"/>
                <a:chOff x="1320525" y="3091374"/>
                <a:chExt cx="2811600" cy="1483200"/>
              </a:xfrm>
            </p:grpSpPr>
            <p:sp>
              <p:nvSpPr>
                <p:cNvPr id="40" name="Rectangle 12"/>
                <p:cNvSpPr>
                  <a:spLocks noChangeArrowheads="1"/>
                </p:cNvSpPr>
                <p:nvPr/>
              </p:nvSpPr>
              <p:spPr bwMode="auto">
                <a:xfrm>
                  <a:off x="1320525" y="3091374"/>
                  <a:ext cx="2811600" cy="1483200"/>
                </a:xfrm>
                <a:prstGeom prst="rect">
                  <a:avLst/>
                </a:prstGeom>
                <a:solidFill>
                  <a:schemeClr val="bg1"/>
                </a:solidFill>
                <a:ln w="12700">
                  <a:solidFill>
                    <a:srgbClr val="969696"/>
                  </a:solidFill>
                  <a:miter lim="800000"/>
                  <a:headEnd/>
                  <a:tailEnd/>
                </a:ln>
                <a:effectLst>
                  <a:outerShdw dist="35921" dir="2700000" algn="ctr" rotWithShape="0">
                    <a:schemeClr val="bg2">
                      <a:alpha val="50000"/>
                    </a:schemeClr>
                  </a:outerShdw>
                </a:effectLst>
              </p:spPr>
              <p:txBody>
                <a:bodyPr wrap="none" anchor="ctr"/>
                <a:lstStyle/>
                <a:p>
                  <a:pPr>
                    <a:defRPr/>
                  </a:pPr>
                  <a:endParaRPr lang="ja-JP" altLang="en-US"/>
                </a:p>
              </p:txBody>
            </p:sp>
            <p:pic>
              <p:nvPicPr>
                <p:cNvPr id="41" name="図 2"/>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382973" y="3143362"/>
                  <a:ext cx="2720975" cy="1401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9" name="テキスト ボックス 3"/>
              <p:cNvSpPr txBox="1">
                <a:spLocks noChangeArrowheads="1"/>
              </p:cNvSpPr>
              <p:nvPr/>
            </p:nvSpPr>
            <p:spPr bwMode="auto">
              <a:xfrm>
                <a:off x="1191506" y="4594737"/>
                <a:ext cx="2912443"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3200">
                    <a:solidFill>
                      <a:schemeClr val="tx1"/>
                    </a:solidFill>
                    <a:latin typeface="Calibri" pitchFamily="34" charset="0"/>
                    <a:ea typeface="ＭＳ Ｐゴシック" charset="-128"/>
                  </a:defRPr>
                </a:lvl1pPr>
                <a:lvl2pPr>
                  <a:defRPr kumimoji="1" sz="2800">
                    <a:solidFill>
                      <a:schemeClr val="tx1"/>
                    </a:solidFill>
                    <a:latin typeface="Calibri" pitchFamily="34" charset="0"/>
                    <a:ea typeface="ＭＳ Ｐゴシック" charset="-128"/>
                  </a:defRPr>
                </a:lvl2pPr>
                <a:lvl3pPr>
                  <a:defRPr kumimoji="1" sz="2400">
                    <a:solidFill>
                      <a:schemeClr val="tx1"/>
                    </a:solidFill>
                    <a:latin typeface="Calibri" pitchFamily="34" charset="0"/>
                    <a:ea typeface="ＭＳ Ｐゴシック" charset="-128"/>
                  </a:defRPr>
                </a:lvl3pPr>
                <a:lvl4pPr>
                  <a:defRPr kumimoji="1" sz="2000">
                    <a:solidFill>
                      <a:schemeClr val="tx1"/>
                    </a:solidFill>
                    <a:latin typeface="Calibri" pitchFamily="34" charset="0"/>
                    <a:ea typeface="ＭＳ Ｐゴシック" charset="-128"/>
                  </a:defRPr>
                </a:lvl4pPr>
                <a:lvl5pPr>
                  <a:defRPr kumimoji="1" sz="2000">
                    <a:solidFill>
                      <a:schemeClr val="tx1"/>
                    </a:solidFill>
                    <a:latin typeface="Calibri" pitchFamily="34" charset="0"/>
                    <a:ea typeface="ＭＳ Ｐゴシック" charset="-128"/>
                  </a:defRPr>
                </a:lvl5pPr>
                <a:lvl6pPr eaLnBrk="0" fontAlgn="base" hangingPunct="0">
                  <a:spcAft>
                    <a:spcPct val="0"/>
                  </a:spcAft>
                  <a:buFont typeface="Arial" charset="0"/>
                  <a:buChar char="»"/>
                  <a:defRPr kumimoji="1" sz="2000">
                    <a:solidFill>
                      <a:schemeClr val="tx1"/>
                    </a:solidFill>
                    <a:latin typeface="Calibri" pitchFamily="34" charset="0"/>
                    <a:ea typeface="ＭＳ Ｐゴシック" charset="-128"/>
                  </a:defRPr>
                </a:lvl6pPr>
                <a:lvl7pPr eaLnBrk="0" fontAlgn="base" hangingPunct="0">
                  <a:spcAft>
                    <a:spcPct val="0"/>
                  </a:spcAft>
                  <a:buFont typeface="Arial" charset="0"/>
                  <a:buChar char="»"/>
                  <a:defRPr kumimoji="1" sz="2000">
                    <a:solidFill>
                      <a:schemeClr val="tx1"/>
                    </a:solidFill>
                    <a:latin typeface="Calibri" pitchFamily="34" charset="0"/>
                    <a:ea typeface="ＭＳ Ｐゴシック" charset="-128"/>
                  </a:defRPr>
                </a:lvl7pPr>
                <a:lvl8pPr eaLnBrk="0" fontAlgn="base" hangingPunct="0">
                  <a:spcAft>
                    <a:spcPct val="0"/>
                  </a:spcAft>
                  <a:buFont typeface="Arial" charset="0"/>
                  <a:buChar char="»"/>
                  <a:defRPr kumimoji="1" sz="2000">
                    <a:solidFill>
                      <a:schemeClr val="tx1"/>
                    </a:solidFill>
                    <a:latin typeface="Calibri" pitchFamily="34" charset="0"/>
                    <a:ea typeface="ＭＳ Ｐゴシック" charset="-128"/>
                  </a:defRPr>
                </a:lvl8pPr>
                <a:lvl9pPr eaLnBrk="0" fontAlgn="base" hangingPunct="0">
                  <a:spcAft>
                    <a:spcPct val="0"/>
                  </a:spcAft>
                  <a:buFont typeface="Arial" charset="0"/>
                  <a:buChar char="»"/>
                  <a:defRPr kumimoji="1" sz="2000">
                    <a:solidFill>
                      <a:schemeClr val="tx1"/>
                    </a:solidFill>
                    <a:latin typeface="Calibri" pitchFamily="34" charset="0"/>
                    <a:ea typeface="ＭＳ Ｐゴシック" charset="-128"/>
                  </a:defRPr>
                </a:lvl9pPr>
              </a:lstStyle>
              <a:p>
                <a:pPr algn="ctr" eaLnBrk="1" hangingPunct="1"/>
                <a:endParaRPr lang="en-US" altLang="ja-JP" sz="1000" b="1" dirty="0">
                  <a:solidFill>
                    <a:srgbClr val="FF0000"/>
                  </a:solidFill>
                  <a:latin typeface="Arial" pitchFamily="34" charset="0"/>
                  <a:ea typeface="HGP創英角ｺﾞｼｯｸUB" pitchFamily="50" charset="-128"/>
                </a:endParaRPr>
              </a:p>
              <a:p>
                <a:pPr algn="ctr" eaLnBrk="1" hangingPunct="1"/>
                <a:r>
                  <a:rPr lang="en-US" altLang="ja-JP" sz="2000" b="1" dirty="0">
                    <a:solidFill>
                      <a:srgbClr val="FF0000"/>
                    </a:solidFill>
                    <a:latin typeface="Arial" pitchFamily="34" charset="0"/>
                    <a:ea typeface="HGP創英角ｺﾞｼｯｸUB" pitchFamily="50" charset="-128"/>
                  </a:rPr>
                  <a:t>Oxy-support</a:t>
                </a:r>
                <a:r>
                  <a:rPr lang="en-US" altLang="ja-JP" sz="1000" b="1" baseline="30000" dirty="0">
                    <a:solidFill>
                      <a:srgbClr val="FF0000"/>
                    </a:solidFill>
                    <a:latin typeface="Arial" pitchFamily="34" charset="0"/>
                    <a:ea typeface="HGP創英角ｺﾞｼｯｸUB" pitchFamily="50" charset="-128"/>
                  </a:rPr>
                  <a:t> </a:t>
                </a:r>
                <a:r>
                  <a:rPr lang="en-US" altLang="ja-JP" sz="2000" b="1" baseline="30000" dirty="0">
                    <a:solidFill>
                      <a:srgbClr val="FF0000"/>
                    </a:solidFill>
                    <a:latin typeface="Arial" pitchFamily="34" charset="0"/>
                    <a:ea typeface="HGP創英角ｺﾞｼｯｸUB" pitchFamily="50" charset="-128"/>
                  </a:rPr>
                  <a:t>®</a:t>
                </a:r>
              </a:p>
              <a:p>
                <a:pPr eaLnBrk="1" hangingPunct="1"/>
                <a:r>
                  <a:rPr lang="en-US" altLang="ja-JP" sz="1600" b="1" dirty="0">
                    <a:latin typeface="Arial" pitchFamily="34" charset="0"/>
                    <a:ea typeface="HGP創英角ｺﾞｼｯｸUB" pitchFamily="50" charset="-128"/>
                  </a:rPr>
                  <a:t>1</a:t>
                </a:r>
                <a:r>
                  <a:rPr lang="ja-JP" altLang="en-US" sz="1600" dirty="0">
                    <a:latin typeface="Arial" pitchFamily="34" charset="0"/>
                    <a:ea typeface="HGP創英角ｺﾞｼｯｸUB" pitchFamily="50" charset="-128"/>
                  </a:rPr>
                  <a:t>台に</a:t>
                </a:r>
                <a:r>
                  <a:rPr lang="en-US" altLang="ja-JP" sz="1600" b="1" dirty="0">
                    <a:latin typeface="Arial" pitchFamily="34" charset="0"/>
                    <a:ea typeface="HGP創英角ｺﾞｼｯｸUB" pitchFamily="50" charset="-128"/>
                  </a:rPr>
                  <a:t>5</a:t>
                </a:r>
                <a:r>
                  <a:rPr lang="ja-JP" altLang="en-US" sz="1600" dirty="0">
                    <a:latin typeface="Arial" pitchFamily="34" charset="0"/>
                    <a:ea typeface="HGP創英角ｺﾞｼｯｸUB" pitchFamily="50" charset="-128"/>
                  </a:rPr>
                  <a:t>ヶ所の酸素取り出し口がついていて、</a:t>
                </a:r>
                <a:r>
                  <a:rPr lang="en-US" altLang="ja-JP" sz="1600" b="1" dirty="0">
                    <a:latin typeface="Arial" pitchFamily="34" charset="0"/>
                    <a:ea typeface="HGP創英角ｺﾞｼｯｸUB" pitchFamily="50" charset="-128"/>
                  </a:rPr>
                  <a:t>2</a:t>
                </a:r>
                <a:r>
                  <a:rPr lang="ja-JP" altLang="en-US" sz="1600" dirty="0">
                    <a:latin typeface="Arial" pitchFamily="34" charset="0"/>
                    <a:ea typeface="HGP創英角ｺﾞｼｯｸUB" pitchFamily="50" charset="-128"/>
                  </a:rPr>
                  <a:t>台接続すると最大</a:t>
                </a:r>
                <a:r>
                  <a:rPr lang="en-US" altLang="ja-JP" sz="1600" b="1" dirty="0">
                    <a:latin typeface="Arial" pitchFamily="34" charset="0"/>
                    <a:ea typeface="HGP創英角ｺﾞｼｯｸUB" pitchFamily="50" charset="-128"/>
                  </a:rPr>
                  <a:t>9</a:t>
                </a:r>
                <a:r>
                  <a:rPr lang="ja-JP" altLang="en-US" sz="1600" dirty="0">
                    <a:latin typeface="Arial" pitchFamily="34" charset="0"/>
                    <a:ea typeface="HGP創英角ｺﾞｼｯｸUB" pitchFamily="50" charset="-128"/>
                  </a:rPr>
                  <a:t>個のアウトレットを使用可能</a:t>
                </a:r>
              </a:p>
            </p:txBody>
          </p:sp>
        </p:grpSp>
        <p:grpSp>
          <p:nvGrpSpPr>
            <p:cNvPr id="33" name="グループ化 32"/>
            <p:cNvGrpSpPr/>
            <p:nvPr/>
          </p:nvGrpSpPr>
          <p:grpSpPr>
            <a:xfrm>
              <a:off x="5009442" y="3091374"/>
              <a:ext cx="2912443" cy="3126983"/>
              <a:chOff x="5009442" y="3091374"/>
              <a:chExt cx="2912443" cy="3126983"/>
            </a:xfrm>
          </p:grpSpPr>
          <p:grpSp>
            <p:nvGrpSpPr>
              <p:cNvPr id="34" name="グループ化 33"/>
              <p:cNvGrpSpPr/>
              <p:nvPr/>
            </p:nvGrpSpPr>
            <p:grpSpPr>
              <a:xfrm>
                <a:off x="5148064" y="3091374"/>
                <a:ext cx="2635200" cy="2326764"/>
                <a:chOff x="5148064" y="3091374"/>
                <a:chExt cx="2635200" cy="2326764"/>
              </a:xfrm>
            </p:grpSpPr>
            <p:sp>
              <p:nvSpPr>
                <p:cNvPr id="36" name="Rectangle 12"/>
                <p:cNvSpPr>
                  <a:spLocks noChangeArrowheads="1"/>
                </p:cNvSpPr>
                <p:nvPr/>
              </p:nvSpPr>
              <p:spPr bwMode="auto">
                <a:xfrm>
                  <a:off x="5148064" y="3091374"/>
                  <a:ext cx="2635200" cy="2326764"/>
                </a:xfrm>
                <a:prstGeom prst="rect">
                  <a:avLst/>
                </a:prstGeom>
                <a:solidFill>
                  <a:schemeClr val="bg1"/>
                </a:solidFill>
                <a:ln w="12700">
                  <a:solidFill>
                    <a:srgbClr val="969696"/>
                  </a:solidFill>
                  <a:miter lim="800000"/>
                  <a:headEnd/>
                  <a:tailEnd/>
                </a:ln>
                <a:effectLst>
                  <a:outerShdw dist="35921" dir="2700000" algn="ctr" rotWithShape="0">
                    <a:schemeClr val="bg2">
                      <a:alpha val="50000"/>
                    </a:schemeClr>
                  </a:outerShdw>
                </a:effectLst>
              </p:spPr>
              <p:txBody>
                <a:bodyPr wrap="none" anchor="ctr"/>
                <a:lstStyle/>
                <a:p>
                  <a:pPr>
                    <a:defRPr/>
                  </a:pPr>
                  <a:endParaRPr lang="ja-JP" altLang="en-US"/>
                </a:p>
              </p:txBody>
            </p:sp>
            <p:pic>
              <p:nvPicPr>
                <p:cNvPr id="37" name="Picture 4"/>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5187950" y="3143362"/>
                  <a:ext cx="2560638" cy="225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5" name="テキスト ボックス 5"/>
              <p:cNvSpPr txBox="1">
                <a:spLocks noChangeArrowheads="1"/>
              </p:cNvSpPr>
              <p:nvPr/>
            </p:nvSpPr>
            <p:spPr bwMode="auto">
              <a:xfrm>
                <a:off x="5009442" y="5418138"/>
                <a:ext cx="2912443" cy="800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3200">
                    <a:solidFill>
                      <a:schemeClr val="tx1"/>
                    </a:solidFill>
                    <a:latin typeface="Calibri" pitchFamily="34" charset="0"/>
                    <a:ea typeface="ＭＳ Ｐゴシック" charset="-128"/>
                  </a:defRPr>
                </a:lvl1pPr>
                <a:lvl2pPr>
                  <a:defRPr kumimoji="1" sz="2800">
                    <a:solidFill>
                      <a:schemeClr val="tx1"/>
                    </a:solidFill>
                    <a:latin typeface="Calibri" pitchFamily="34" charset="0"/>
                    <a:ea typeface="ＭＳ Ｐゴシック" charset="-128"/>
                  </a:defRPr>
                </a:lvl2pPr>
                <a:lvl3pPr>
                  <a:defRPr kumimoji="1" sz="2400">
                    <a:solidFill>
                      <a:schemeClr val="tx1"/>
                    </a:solidFill>
                    <a:latin typeface="Calibri" pitchFamily="34" charset="0"/>
                    <a:ea typeface="ＭＳ Ｐゴシック" charset="-128"/>
                  </a:defRPr>
                </a:lvl3pPr>
                <a:lvl4pPr>
                  <a:defRPr kumimoji="1" sz="2000">
                    <a:solidFill>
                      <a:schemeClr val="tx1"/>
                    </a:solidFill>
                    <a:latin typeface="Calibri" pitchFamily="34" charset="0"/>
                    <a:ea typeface="ＭＳ Ｐゴシック" charset="-128"/>
                  </a:defRPr>
                </a:lvl4pPr>
                <a:lvl5pPr>
                  <a:defRPr kumimoji="1" sz="2000">
                    <a:solidFill>
                      <a:schemeClr val="tx1"/>
                    </a:solidFill>
                    <a:latin typeface="Calibri" pitchFamily="34" charset="0"/>
                    <a:ea typeface="ＭＳ Ｐゴシック" charset="-128"/>
                  </a:defRPr>
                </a:lvl5pPr>
                <a:lvl6pPr eaLnBrk="0" fontAlgn="base" hangingPunct="0">
                  <a:spcAft>
                    <a:spcPct val="0"/>
                  </a:spcAft>
                  <a:buFont typeface="Arial" charset="0"/>
                  <a:buChar char="»"/>
                  <a:defRPr kumimoji="1" sz="2000">
                    <a:solidFill>
                      <a:schemeClr val="tx1"/>
                    </a:solidFill>
                    <a:latin typeface="Calibri" pitchFamily="34" charset="0"/>
                    <a:ea typeface="ＭＳ Ｐゴシック" charset="-128"/>
                  </a:defRPr>
                </a:lvl6pPr>
                <a:lvl7pPr eaLnBrk="0" fontAlgn="base" hangingPunct="0">
                  <a:spcAft>
                    <a:spcPct val="0"/>
                  </a:spcAft>
                  <a:buFont typeface="Arial" charset="0"/>
                  <a:buChar char="»"/>
                  <a:defRPr kumimoji="1" sz="2000">
                    <a:solidFill>
                      <a:schemeClr val="tx1"/>
                    </a:solidFill>
                    <a:latin typeface="Calibri" pitchFamily="34" charset="0"/>
                    <a:ea typeface="ＭＳ Ｐゴシック" charset="-128"/>
                  </a:defRPr>
                </a:lvl7pPr>
                <a:lvl8pPr eaLnBrk="0" fontAlgn="base" hangingPunct="0">
                  <a:spcAft>
                    <a:spcPct val="0"/>
                  </a:spcAft>
                  <a:buFont typeface="Arial" charset="0"/>
                  <a:buChar char="»"/>
                  <a:defRPr kumimoji="1" sz="2000">
                    <a:solidFill>
                      <a:schemeClr val="tx1"/>
                    </a:solidFill>
                    <a:latin typeface="Calibri" pitchFamily="34" charset="0"/>
                    <a:ea typeface="ＭＳ Ｐゴシック" charset="-128"/>
                  </a:defRPr>
                </a:lvl8pPr>
                <a:lvl9pPr eaLnBrk="0" fontAlgn="base" hangingPunct="0">
                  <a:spcAft>
                    <a:spcPct val="0"/>
                  </a:spcAft>
                  <a:buFont typeface="Arial" charset="0"/>
                  <a:buChar char="»"/>
                  <a:defRPr kumimoji="1" sz="2000">
                    <a:solidFill>
                      <a:schemeClr val="tx1"/>
                    </a:solidFill>
                    <a:latin typeface="Calibri" pitchFamily="34" charset="0"/>
                    <a:ea typeface="ＭＳ Ｐゴシック" charset="-128"/>
                  </a:defRPr>
                </a:lvl9pPr>
              </a:lstStyle>
              <a:p>
                <a:pPr algn="ctr" eaLnBrk="1" hangingPunct="1"/>
                <a:endParaRPr lang="en-US" altLang="ja-JP" sz="1000" dirty="0">
                  <a:solidFill>
                    <a:srgbClr val="FF0000"/>
                  </a:solidFill>
                  <a:latin typeface="Arial" pitchFamily="34" charset="0"/>
                  <a:ea typeface="HGP創英角ｺﾞｼｯｸUB" pitchFamily="50" charset="-128"/>
                </a:endParaRPr>
              </a:p>
              <a:p>
                <a:pPr algn="ctr" eaLnBrk="1" hangingPunct="1"/>
                <a:r>
                  <a:rPr lang="ja-JP" altLang="en-US" sz="2000" dirty="0">
                    <a:solidFill>
                      <a:srgbClr val="FF0000"/>
                    </a:solidFill>
                    <a:latin typeface="Arial" pitchFamily="34" charset="0"/>
                    <a:ea typeface="HGP創英角ｺﾞｼｯｸUB" pitchFamily="50" charset="-128"/>
                  </a:rPr>
                  <a:t>マルチレータ</a:t>
                </a:r>
                <a:r>
                  <a:rPr lang="en-US" altLang="ja-JP" sz="2000" b="1" baseline="30000" dirty="0">
                    <a:solidFill>
                      <a:srgbClr val="FF0000"/>
                    </a:solidFill>
                    <a:latin typeface="Arial" pitchFamily="34" charset="0"/>
                    <a:ea typeface="HGP創英角ｺﾞｼｯｸUB" pitchFamily="50" charset="-128"/>
                  </a:rPr>
                  <a:t>®</a:t>
                </a:r>
              </a:p>
              <a:p>
                <a:pPr algn="ctr" eaLnBrk="1" hangingPunct="1"/>
                <a:r>
                  <a:rPr lang="ja-JP" altLang="en-US" sz="1600" dirty="0">
                    <a:latin typeface="Arial" pitchFamily="34" charset="0"/>
                    <a:ea typeface="HGP創英角ｺﾞｼｯｸUB" pitchFamily="50" charset="-128"/>
                  </a:rPr>
                  <a:t>１台で</a:t>
                </a:r>
                <a:r>
                  <a:rPr lang="en-US" altLang="ja-JP" sz="1600" b="1" dirty="0">
                    <a:latin typeface="Arial" pitchFamily="34" charset="0"/>
                    <a:ea typeface="HGP創英角ｺﾞｼｯｸUB" pitchFamily="50" charset="-128"/>
                  </a:rPr>
                  <a:t>8</a:t>
                </a:r>
                <a:r>
                  <a:rPr lang="ja-JP" altLang="en-US" sz="1600" dirty="0">
                    <a:latin typeface="Arial" pitchFamily="34" charset="0"/>
                    <a:ea typeface="HGP創英角ｺﾞｼｯｸUB" pitchFamily="50" charset="-128"/>
                  </a:rPr>
                  <a:t>人に酸素投与が可能</a:t>
                </a:r>
                <a:endParaRPr lang="en-US" altLang="ja-JP" sz="1600" dirty="0">
                  <a:latin typeface="Arial" pitchFamily="34" charset="0"/>
                  <a:ea typeface="HGP創英角ｺﾞｼｯｸUB" pitchFamily="50" charset="-128"/>
                </a:endParaRPr>
              </a:p>
            </p:txBody>
          </p:sp>
        </p:grpSp>
      </p:grpSp>
      <p:grpSp>
        <p:nvGrpSpPr>
          <p:cNvPr id="20" name="グループ化 19"/>
          <p:cNvGrpSpPr/>
          <p:nvPr/>
        </p:nvGrpSpPr>
        <p:grpSpPr>
          <a:xfrm>
            <a:off x="1272260" y="1448779"/>
            <a:ext cx="6450111" cy="1656000"/>
            <a:chOff x="1547664" y="1448779"/>
            <a:chExt cx="6450111" cy="1656000"/>
          </a:xfrm>
        </p:grpSpPr>
        <p:grpSp>
          <p:nvGrpSpPr>
            <p:cNvPr id="21" name="グループ化 20"/>
            <p:cNvGrpSpPr/>
            <p:nvPr/>
          </p:nvGrpSpPr>
          <p:grpSpPr>
            <a:xfrm>
              <a:off x="1547664" y="1448779"/>
              <a:ext cx="6450111" cy="1656000"/>
              <a:chOff x="1547664" y="1448779"/>
              <a:chExt cx="6450111" cy="1656000"/>
            </a:xfrm>
          </p:grpSpPr>
          <p:sp>
            <p:nvSpPr>
              <p:cNvPr id="29" name="角丸四角形 28"/>
              <p:cNvSpPr/>
              <p:nvPr/>
            </p:nvSpPr>
            <p:spPr>
              <a:xfrm>
                <a:off x="1547664" y="1448779"/>
                <a:ext cx="6450111" cy="1656000"/>
              </a:xfrm>
              <a:prstGeom prst="roundRect">
                <a:avLst>
                  <a:gd name="adj" fmla="val 3132"/>
                </a:avLst>
              </a:prstGeom>
              <a:solidFill>
                <a:sysClr val="window" lastClr="FFFFFF"/>
              </a:solidFill>
              <a:ln w="12700" cap="flat" cmpd="sng" algn="ctr">
                <a:noFill/>
                <a:prstDash val="solid"/>
              </a:ln>
              <a:effectLst>
                <a:outerShdw blurRad="50800" dist="38100" dir="2700000" algn="tl" rotWithShape="0">
                  <a:srgbClr val="4F81BD">
                    <a:lumMod val="75000"/>
                    <a:alpha val="36000"/>
                  </a:srgb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dirty="0">
                  <a:ln>
                    <a:noFill/>
                  </a:ln>
                  <a:solidFill>
                    <a:sysClr val="window" lastClr="FFFFFF"/>
                  </a:solidFill>
                  <a:effectLst/>
                  <a:uLnTx/>
                  <a:uFillTx/>
                  <a:latin typeface="Calibri"/>
                  <a:ea typeface="ＭＳ Ｐゴシック"/>
                  <a:cs typeface="+mn-cs"/>
                </a:endParaRPr>
              </a:p>
            </p:txBody>
          </p:sp>
          <p:sp>
            <p:nvSpPr>
              <p:cNvPr id="30" name="角丸四角形 29"/>
              <p:cNvSpPr/>
              <p:nvPr/>
            </p:nvSpPr>
            <p:spPr>
              <a:xfrm>
                <a:off x="1641183" y="1501119"/>
                <a:ext cx="6273806" cy="1549976"/>
              </a:xfrm>
              <a:prstGeom prst="roundRect">
                <a:avLst>
                  <a:gd name="adj" fmla="val 4423"/>
                </a:avLst>
              </a:prstGeom>
              <a:solidFill>
                <a:srgbClr val="D9F5FF"/>
              </a:solidFill>
              <a:ln w="127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dirty="0">
                  <a:ln>
                    <a:noFill/>
                  </a:ln>
                  <a:solidFill>
                    <a:sysClr val="window" lastClr="FFFFFF"/>
                  </a:solidFill>
                  <a:effectLst/>
                  <a:uLnTx/>
                  <a:uFillTx/>
                  <a:latin typeface="Calibri"/>
                  <a:ea typeface="ＭＳ Ｐゴシック"/>
                  <a:cs typeface="+mn-cs"/>
                </a:endParaRPr>
              </a:p>
            </p:txBody>
          </p:sp>
          <p:sp>
            <p:nvSpPr>
              <p:cNvPr id="31" name="テキスト ボックス 30"/>
              <p:cNvSpPr txBox="1"/>
              <p:nvPr/>
            </p:nvSpPr>
            <p:spPr>
              <a:xfrm>
                <a:off x="2600015" y="1591402"/>
                <a:ext cx="5248349" cy="1323439"/>
              </a:xfrm>
              <a:prstGeom prst="rect">
                <a:avLst/>
              </a:prstGeom>
              <a:noFill/>
            </p:spPr>
            <p:txBody>
              <a:bodyPr wrap="square" rtlCol="0">
                <a:spAutoFit/>
              </a:bodyPr>
              <a:lstStyle/>
              <a:p>
                <a:pPr algn="just" eaLnBrk="1" hangingPunct="1"/>
                <a:r>
                  <a:rPr lang="ja-JP" altLang="en-US" sz="1600" dirty="0">
                    <a:latin typeface="HGP創英角ｺﾞｼｯｸUB" pitchFamily="50" charset="-128"/>
                    <a:ea typeface="HGP創英角ｺﾞｼｯｸUB" pitchFamily="50" charset="-128"/>
                  </a:rPr>
                  <a:t>酸素アウトレットのない場所で酸素投与を行うために、　　　集団災害用酸素吸入器を準備することが望ましい。</a:t>
                </a:r>
              </a:p>
              <a:p>
                <a:pPr algn="just" eaLnBrk="1" hangingPunct="1"/>
                <a:r>
                  <a:rPr lang="ja-JP" altLang="en-US" sz="1600" dirty="0">
                    <a:latin typeface="HGP創英角ｺﾞｼｯｸUB" pitchFamily="50" charset="-128"/>
                    <a:ea typeface="HGP創英角ｺﾞｼｯｸUB" pitchFamily="50" charset="-128"/>
                  </a:rPr>
                  <a:t>自施設の酸素アウトレットに接続できるアダプタプラグのついた酸素ホースと一緒に保管すると、一つのアウトレットから多くの患者に酸素供給が可能になる。</a:t>
                </a:r>
              </a:p>
            </p:txBody>
          </p:sp>
        </p:grpSp>
        <p:grpSp>
          <p:nvGrpSpPr>
            <p:cNvPr id="25" name="グループ化 24"/>
            <p:cNvGrpSpPr/>
            <p:nvPr/>
          </p:nvGrpSpPr>
          <p:grpSpPr>
            <a:xfrm>
              <a:off x="1795327" y="1628800"/>
              <a:ext cx="676482" cy="676482"/>
              <a:chOff x="3373227" y="5255264"/>
              <a:chExt cx="961350" cy="961350"/>
            </a:xfrm>
          </p:grpSpPr>
          <p:sp>
            <p:nvSpPr>
              <p:cNvPr id="26" name="円/楕円 25"/>
              <p:cNvSpPr/>
              <p:nvPr/>
            </p:nvSpPr>
            <p:spPr>
              <a:xfrm flipH="1">
                <a:off x="3373227" y="5255264"/>
                <a:ext cx="961350" cy="961350"/>
              </a:xfrm>
              <a:prstGeom prst="ellipse">
                <a:avLst/>
              </a:prstGeom>
              <a:pattFill prst="solidDmnd">
                <a:fgClr>
                  <a:srgbClr val="009BD2"/>
                </a:fgClr>
                <a:bgClr>
                  <a:srgbClr val="00B9FA"/>
                </a:bgClr>
              </a:pattFill>
              <a:ln>
                <a:noFill/>
              </a:ln>
              <a:effectLst>
                <a:outerShdw blurRad="50800" dist="38100" dir="2700000" algn="tl" rotWithShape="0">
                  <a:prstClr val="black">
                    <a:alpha val="2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テキスト ボックス 26"/>
              <p:cNvSpPr txBox="1"/>
              <p:nvPr/>
            </p:nvSpPr>
            <p:spPr>
              <a:xfrm flipH="1">
                <a:off x="3505089" y="5475899"/>
                <a:ext cx="697628" cy="338554"/>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1600" b="1" kern="0" dirty="0">
                    <a:solidFill>
                      <a:sysClr val="window" lastClr="FFFFFF"/>
                    </a:solidFill>
                    <a:latin typeface="Arial" pitchFamily="34" charset="0"/>
                    <a:ea typeface="ＭＳ Ｐゴシック" pitchFamily="50" charset="-128"/>
                    <a:cs typeface="Arial" pitchFamily="34" charset="0"/>
                  </a:rPr>
                  <a:t>Point</a:t>
                </a:r>
              </a:p>
            </p:txBody>
          </p:sp>
          <p:sp>
            <p:nvSpPr>
              <p:cNvPr id="28" name="円/楕円 27"/>
              <p:cNvSpPr/>
              <p:nvPr/>
            </p:nvSpPr>
            <p:spPr>
              <a:xfrm flipH="1">
                <a:off x="3791572" y="5278507"/>
                <a:ext cx="124660" cy="125906"/>
              </a:xfrm>
              <a:prstGeom prst="ellipse">
                <a:avLst/>
              </a:prstGeom>
              <a:solidFill>
                <a:schemeClr val="bg1"/>
              </a:solidFill>
              <a:ln>
                <a:noFill/>
              </a:ln>
              <a:effectLst>
                <a:innerShdw dist="25400" dir="17040000">
                  <a:prstClr val="black">
                    <a:alpha val="28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sp>
        <p:nvSpPr>
          <p:cNvPr id="42" name="タイトル 1"/>
          <p:cNvSpPr txBox="1">
            <a:spLocks/>
          </p:cNvSpPr>
          <p:nvPr/>
        </p:nvSpPr>
        <p:spPr>
          <a:xfrm>
            <a:off x="468313" y="333376"/>
            <a:ext cx="8027988" cy="676800"/>
          </a:xfrm>
          <a:prstGeom prst="rect">
            <a:avLst/>
          </a:prstGeom>
        </p:spPr>
        <p:txBody>
          <a:bodyPr vert="horz" wrap="none" lIns="91440" tIns="0" rIns="91440" bIns="45720" rtlCol="0" anchor="ctr">
            <a:noAutofit/>
          </a:bodyPr>
          <a:lstStyle>
            <a:defPPr>
              <a:defRPr lang="ja-JP"/>
            </a:defPPr>
            <a:lvl1pPr marL="90488" defTabSz="914400" eaLnBrk="1" latinLnBrk="0" hangingPunct="1">
              <a:buNone/>
              <a:defRPr sz="3600" b="0">
                <a:solidFill>
                  <a:srgbClr val="1F497D"/>
                </a:solidFill>
                <a:latin typeface="HGS創英角ｺﾞｼｯｸUB" pitchFamily="50" charset="-128"/>
                <a:ea typeface="HGS創英角ｺﾞｼｯｸUB" pitchFamily="50" charset="-128"/>
                <a:cs typeface="+mj-cs"/>
              </a:defRPr>
            </a:lvl1pPr>
          </a:lstStyle>
          <a:p>
            <a:r>
              <a:rPr lang="zh-TW" altLang="en-US" dirty="0"/>
              <a:t>⑧ 集団災害用酸素吸入器</a:t>
            </a:r>
            <a:endParaRPr lang="ja-JP" altLang="en-US" dirty="0"/>
          </a:p>
        </p:txBody>
      </p:sp>
      <p:sp>
        <p:nvSpPr>
          <p:cNvPr id="24" name="テキスト ボックス 23">
            <a:extLst>
              <a:ext uri="{FF2B5EF4-FFF2-40B4-BE49-F238E27FC236}">
                <a16:creationId xmlns:a16="http://schemas.microsoft.com/office/drawing/2014/main" id="{9F141CA1-C931-4DF7-BBC2-8083548C4ED3}"/>
              </a:ext>
            </a:extLst>
          </p:cNvPr>
          <p:cNvSpPr txBox="1"/>
          <p:nvPr/>
        </p:nvSpPr>
        <p:spPr>
          <a:xfrm>
            <a:off x="2514600" y="4666122"/>
            <a:ext cx="1913490" cy="261610"/>
          </a:xfrm>
          <a:prstGeom prst="rect">
            <a:avLst/>
          </a:prstGeom>
          <a:noFill/>
        </p:spPr>
        <p:txBody>
          <a:bodyPr wrap="square" rtlCol="0">
            <a:spAutoFit/>
          </a:bodyPr>
          <a:lstStyle/>
          <a:p>
            <a:r>
              <a:rPr kumimoji="1" lang="ja-JP" altLang="en-US" sz="1100" dirty="0">
                <a:latin typeface="HGｺﾞｼｯｸM" panose="020B0609000000000000" pitchFamily="49" charset="-128"/>
                <a:ea typeface="HGｺﾞｼｯｸM" panose="020B0609000000000000" pitchFamily="49" charset="-128"/>
              </a:rPr>
              <a:t>写真提供 小松精機（株）</a:t>
            </a:r>
          </a:p>
        </p:txBody>
      </p:sp>
      <p:sp>
        <p:nvSpPr>
          <p:cNvPr id="43" name="テキスト ボックス 42">
            <a:extLst>
              <a:ext uri="{FF2B5EF4-FFF2-40B4-BE49-F238E27FC236}">
                <a16:creationId xmlns:a16="http://schemas.microsoft.com/office/drawing/2014/main" id="{85AFD558-1048-4314-A2BB-5A0F32252FD5}"/>
              </a:ext>
            </a:extLst>
          </p:cNvPr>
          <p:cNvSpPr txBox="1"/>
          <p:nvPr/>
        </p:nvSpPr>
        <p:spPr>
          <a:xfrm>
            <a:off x="6211483" y="5486400"/>
            <a:ext cx="2284818" cy="261610"/>
          </a:xfrm>
          <a:prstGeom prst="rect">
            <a:avLst/>
          </a:prstGeom>
          <a:noFill/>
        </p:spPr>
        <p:txBody>
          <a:bodyPr wrap="square" rtlCol="0">
            <a:spAutoFit/>
          </a:bodyPr>
          <a:lstStyle/>
          <a:p>
            <a:pPr algn="l"/>
            <a:r>
              <a:rPr kumimoji="1" lang="ja-JP" altLang="en-US" sz="1100" dirty="0">
                <a:latin typeface="HGｺﾞｼｯｸM" panose="020B0609000000000000" pitchFamily="49" charset="-128"/>
                <a:ea typeface="HGｺﾞｼｯｸM" panose="020B0609000000000000" pitchFamily="49" charset="-128"/>
              </a:rPr>
              <a:t>写真提供 日本船舶薬品（株</a:t>
            </a:r>
            <a:r>
              <a:rPr kumimoji="1" lang="ja-JP" altLang="en-US" sz="1050" dirty="0">
                <a:latin typeface="HGｺﾞｼｯｸM" panose="020B0609000000000000" pitchFamily="49" charset="-128"/>
                <a:ea typeface="HGｺﾞｼｯｸM" panose="020B0609000000000000" pitchFamily="49" charset="-128"/>
              </a:rPr>
              <a:t>）</a:t>
            </a:r>
            <a:endParaRPr lang="ja-JP" altLang="en-US" sz="1050" dirty="0"/>
          </a:p>
        </p:txBody>
      </p:sp>
      <p:pic>
        <p:nvPicPr>
          <p:cNvPr id="3" name="日本医療ガス学会P51">
            <a:hlinkClick r:id="" action="ppaction://media"/>
            <a:extLst>
              <a:ext uri="{FF2B5EF4-FFF2-40B4-BE49-F238E27FC236}">
                <a16:creationId xmlns:a16="http://schemas.microsoft.com/office/drawing/2014/main" id="{DE17A163-72B4-455F-9D15-3D5A82B86E3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296400" y="0"/>
            <a:ext cx="609600" cy="609600"/>
          </a:xfrm>
          <a:prstGeom prst="rect">
            <a:avLst/>
          </a:prstGeom>
        </p:spPr>
      </p:pic>
    </p:spTree>
    <p:extLst>
      <p:ext uri="{BB962C8B-B14F-4D97-AF65-F5344CB8AC3E}">
        <p14:creationId xmlns:p14="http://schemas.microsoft.com/office/powerpoint/2010/main" val="772325435"/>
      </p:ext>
    </p:extLst>
  </p:cSld>
  <p:clrMapOvr>
    <a:masterClrMapping/>
  </p:clrMapOvr>
  <mc:AlternateContent xmlns:mc="http://schemas.openxmlformats.org/markup-compatibility/2006" xmlns:p14="http://schemas.microsoft.com/office/powerpoint/2010/main">
    <mc:Choice Requires="p14">
      <p:transition p14:dur="10" advClick="0" advTm="14000"/>
    </mc:Choice>
    <mc:Fallback xmlns="">
      <p:transition advClick="0" advTm="14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000"/>
                                  </p:stCondLst>
                                  <p:childTnLst>
                                    <p:cmd type="call" cmd="playFrom(0.0)">
                                      <p:cBhvr>
                                        <p:cTn id="6" dur="1375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extLst>
    <p:ext uri="{E180D4A7-C9FB-4DFB-919C-405C955672EB}">
      <p14:showEvtLst xmlns:p14="http://schemas.microsoft.com/office/powerpoint/2010/main">
        <p14:playEvt time="11" objId="2"/>
        <p14:stopEvt time="13857" objId="2"/>
      </p14:showEvtLst>
    </p:ext>
  </p:extLs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4"/>
          </p:nvPr>
        </p:nvSpPr>
        <p:spPr/>
        <p:txBody>
          <a:bodyPr/>
          <a:lstStyle/>
          <a:p>
            <a:r>
              <a:rPr lang="en-US" altLang="ja-JP"/>
              <a:t> </a:t>
            </a:r>
            <a:fld id="{90E175E1-062F-4F25-BA66-D77C2BA6B6E9}" type="slidenum">
              <a:rPr lang="ja-JP" altLang="en-US" smtClean="0"/>
              <a:pPr/>
              <a:t>52</a:t>
            </a:fld>
            <a:r>
              <a:rPr lang="en-US" altLang="ja-JP"/>
              <a:t> </a:t>
            </a:r>
            <a:endParaRPr lang="ja-JP" altLang="en-US" dirty="0"/>
          </a:p>
        </p:txBody>
      </p:sp>
      <p:sp>
        <p:nvSpPr>
          <p:cNvPr id="54" name="正方形/長方形 53"/>
          <p:cNvSpPr/>
          <p:nvPr/>
        </p:nvSpPr>
        <p:spPr>
          <a:xfrm>
            <a:off x="647564" y="1628800"/>
            <a:ext cx="5436604" cy="494600"/>
          </a:xfrm>
          <a:prstGeom prst="rect">
            <a:avLst/>
          </a:prstGeom>
          <a:pattFill prst="ltUpDiag">
            <a:fgClr>
              <a:srgbClr val="97CED1"/>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sp>
        <p:nvSpPr>
          <p:cNvPr id="46" name="テキスト ボックス 1"/>
          <p:cNvSpPr txBox="1">
            <a:spLocks noChangeArrowheads="1"/>
          </p:cNvSpPr>
          <p:nvPr/>
        </p:nvSpPr>
        <p:spPr bwMode="auto">
          <a:xfrm>
            <a:off x="1043608" y="2171182"/>
            <a:ext cx="7194300" cy="98488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3200">
                <a:solidFill>
                  <a:schemeClr val="tx1"/>
                </a:solidFill>
                <a:latin typeface="Calibri" pitchFamily="34" charset="0"/>
                <a:ea typeface="ＭＳ Ｐゴシック" charset="-128"/>
              </a:defRPr>
            </a:lvl1pPr>
            <a:lvl2pPr>
              <a:defRPr kumimoji="1" sz="2800">
                <a:solidFill>
                  <a:schemeClr val="tx1"/>
                </a:solidFill>
                <a:latin typeface="Calibri" pitchFamily="34" charset="0"/>
                <a:ea typeface="ＭＳ Ｐゴシック" charset="-128"/>
              </a:defRPr>
            </a:lvl2pPr>
            <a:lvl3pPr>
              <a:defRPr kumimoji="1" sz="2400">
                <a:solidFill>
                  <a:schemeClr val="tx1"/>
                </a:solidFill>
                <a:latin typeface="Calibri" pitchFamily="34" charset="0"/>
                <a:ea typeface="ＭＳ Ｐゴシック" charset="-128"/>
              </a:defRPr>
            </a:lvl3pPr>
            <a:lvl4pPr>
              <a:defRPr kumimoji="1" sz="2000">
                <a:solidFill>
                  <a:schemeClr val="tx1"/>
                </a:solidFill>
                <a:latin typeface="Calibri" pitchFamily="34" charset="0"/>
                <a:ea typeface="ＭＳ Ｐゴシック" charset="-128"/>
              </a:defRPr>
            </a:lvl4pPr>
            <a:lvl5pPr>
              <a:defRPr kumimoji="1" sz="2000">
                <a:solidFill>
                  <a:schemeClr val="tx1"/>
                </a:solidFill>
                <a:latin typeface="Calibri" pitchFamily="34" charset="0"/>
                <a:ea typeface="ＭＳ Ｐゴシック" charset="-128"/>
              </a:defRPr>
            </a:lvl5pPr>
            <a:lvl6pPr eaLnBrk="0" fontAlgn="base" hangingPunct="0">
              <a:spcAft>
                <a:spcPct val="0"/>
              </a:spcAft>
              <a:buFont typeface="Arial" charset="0"/>
              <a:buChar char="»"/>
              <a:defRPr kumimoji="1" sz="2000">
                <a:solidFill>
                  <a:schemeClr val="tx1"/>
                </a:solidFill>
                <a:latin typeface="Calibri" pitchFamily="34" charset="0"/>
                <a:ea typeface="ＭＳ Ｐゴシック" charset="-128"/>
              </a:defRPr>
            </a:lvl6pPr>
            <a:lvl7pPr eaLnBrk="0" fontAlgn="base" hangingPunct="0">
              <a:spcAft>
                <a:spcPct val="0"/>
              </a:spcAft>
              <a:buFont typeface="Arial" charset="0"/>
              <a:buChar char="»"/>
              <a:defRPr kumimoji="1" sz="2000">
                <a:solidFill>
                  <a:schemeClr val="tx1"/>
                </a:solidFill>
                <a:latin typeface="Calibri" pitchFamily="34" charset="0"/>
                <a:ea typeface="ＭＳ Ｐゴシック" charset="-128"/>
              </a:defRPr>
            </a:lvl7pPr>
            <a:lvl8pPr eaLnBrk="0" fontAlgn="base" hangingPunct="0">
              <a:spcAft>
                <a:spcPct val="0"/>
              </a:spcAft>
              <a:buFont typeface="Arial" charset="0"/>
              <a:buChar char="»"/>
              <a:defRPr kumimoji="1" sz="2000">
                <a:solidFill>
                  <a:schemeClr val="tx1"/>
                </a:solidFill>
                <a:latin typeface="Calibri" pitchFamily="34" charset="0"/>
                <a:ea typeface="ＭＳ Ｐゴシック" charset="-128"/>
              </a:defRPr>
            </a:lvl8pPr>
            <a:lvl9pPr eaLnBrk="0" fontAlgn="base" hangingPunct="0">
              <a:spcAft>
                <a:spcPct val="0"/>
              </a:spcAft>
              <a:buFont typeface="Arial" charset="0"/>
              <a:buChar char="»"/>
              <a:defRPr kumimoji="1" sz="2000">
                <a:solidFill>
                  <a:schemeClr val="tx1"/>
                </a:solidFill>
                <a:latin typeface="Calibri" pitchFamily="34" charset="0"/>
                <a:ea typeface="ＭＳ Ｐゴシック" charset="-128"/>
              </a:defRPr>
            </a:lvl9pPr>
          </a:lstStyle>
          <a:p>
            <a:pPr eaLnBrk="1" hangingPunct="1">
              <a:spcBef>
                <a:spcPts val="1200"/>
              </a:spcBef>
            </a:pPr>
            <a:r>
              <a:rPr lang="ja-JP" altLang="en-US" sz="2400" dirty="0">
                <a:latin typeface="HGPｺﾞｼｯｸE" pitchFamily="50" charset="-128"/>
                <a:ea typeface="HGPｺﾞｼｯｸE" pitchFamily="50" charset="-128"/>
              </a:rPr>
              <a:t>医療ガス安全管理委員会委員、</a:t>
            </a:r>
          </a:p>
          <a:p>
            <a:pPr eaLnBrk="1" hangingPunct="1">
              <a:spcBef>
                <a:spcPts val="1200"/>
              </a:spcBef>
            </a:pPr>
            <a:r>
              <a:rPr lang="ja-JP" altLang="en-US" sz="2400" dirty="0">
                <a:latin typeface="HGPｺﾞｼｯｸE" pitchFamily="50" charset="-128"/>
                <a:ea typeface="HGPｺﾞｼｯｸE" pitchFamily="50" charset="-128"/>
              </a:rPr>
              <a:t>供給区域の責任者 （医長、師長、不在時は代理）</a:t>
            </a:r>
          </a:p>
        </p:txBody>
      </p:sp>
      <p:sp>
        <p:nvSpPr>
          <p:cNvPr id="48" name="Text Box 203"/>
          <p:cNvSpPr txBox="1">
            <a:spLocks noChangeArrowheads="1"/>
          </p:cNvSpPr>
          <p:nvPr/>
        </p:nvSpPr>
        <p:spPr bwMode="auto">
          <a:xfrm>
            <a:off x="647564" y="1635187"/>
            <a:ext cx="5544616" cy="461665"/>
          </a:xfrm>
          <a:prstGeom prst="rect">
            <a:avLst/>
          </a:prstGeom>
          <a:noFill/>
          <a:ln w="9525">
            <a:noFill/>
            <a:miter lim="800000"/>
            <a:headEnd/>
            <a:tailEnd/>
          </a:ln>
        </p:spPr>
        <p:txBody>
          <a:bodyPr wrap="square">
            <a:spAutoFit/>
          </a:bodyPr>
          <a:lstStyle/>
          <a:p>
            <a:pPr marL="360363" indent="-360363"/>
            <a:r>
              <a:rPr lang="ja-JP" altLang="en-US" sz="2400" kern="1000" dirty="0">
                <a:solidFill>
                  <a:srgbClr val="224061"/>
                </a:solidFill>
                <a:latin typeface="Arial" pitchFamily="34" charset="0"/>
                <a:ea typeface="HGPｺﾞｼｯｸE" pitchFamily="50" charset="-128"/>
              </a:rPr>
              <a:t>シャットオフバルブ閉止操作実施者</a:t>
            </a:r>
          </a:p>
        </p:txBody>
      </p:sp>
      <p:sp>
        <p:nvSpPr>
          <p:cNvPr id="20" name="タイトル 1"/>
          <p:cNvSpPr txBox="1">
            <a:spLocks/>
          </p:cNvSpPr>
          <p:nvPr/>
        </p:nvSpPr>
        <p:spPr>
          <a:xfrm>
            <a:off x="468313" y="334112"/>
            <a:ext cx="8027988" cy="676800"/>
          </a:xfrm>
          <a:prstGeom prst="rect">
            <a:avLst/>
          </a:prstGeom>
        </p:spPr>
        <p:txBody>
          <a:bodyPr vert="horz" wrap="none" lIns="91440" tIns="45720" rIns="91440" bIns="45720" rtlCol="0" anchor="ctr">
            <a:noAutofit/>
          </a:bodyPr>
          <a:lstStyle>
            <a:defPPr>
              <a:defRPr lang="ja-JP"/>
            </a:defPPr>
            <a:lvl1pPr marL="90488" defTabSz="914400" eaLnBrk="1" latinLnBrk="0" hangingPunct="1">
              <a:buNone/>
              <a:defRPr sz="2800" b="0">
                <a:solidFill>
                  <a:srgbClr val="1F497D"/>
                </a:solidFill>
                <a:latin typeface="HGPｺﾞｼｯｸE" pitchFamily="50" charset="-128"/>
                <a:ea typeface="HGPｺﾞｼｯｸE" pitchFamily="50" charset="-128"/>
                <a:cs typeface="+mj-cs"/>
              </a:defRPr>
            </a:lvl1pPr>
          </a:lstStyle>
          <a:p>
            <a:r>
              <a:rPr lang="ja-JP" altLang="en-US" sz="3600" dirty="0">
                <a:latin typeface="HGP創英角ｺﾞｼｯｸUB" pitchFamily="50" charset="-128"/>
                <a:ea typeface="HGP創英角ｺﾞｼｯｸUB" pitchFamily="50" charset="-128"/>
              </a:rPr>
              <a:t>⑨ 緊急時シャットオフバルブの閉止、開放</a:t>
            </a:r>
          </a:p>
        </p:txBody>
      </p:sp>
      <p:grpSp>
        <p:nvGrpSpPr>
          <p:cNvPr id="7" name="グループ化 6"/>
          <p:cNvGrpSpPr/>
          <p:nvPr/>
        </p:nvGrpSpPr>
        <p:grpSpPr>
          <a:xfrm>
            <a:off x="647564" y="3690484"/>
            <a:ext cx="8028892" cy="2321244"/>
            <a:chOff x="647564" y="3690484"/>
            <a:chExt cx="8028892" cy="2321244"/>
          </a:xfrm>
        </p:grpSpPr>
        <p:sp>
          <p:nvSpPr>
            <p:cNvPr id="56" name="正方形/長方形 55"/>
            <p:cNvSpPr/>
            <p:nvPr/>
          </p:nvSpPr>
          <p:spPr>
            <a:xfrm>
              <a:off x="647564" y="3690484"/>
              <a:ext cx="6480720" cy="494600"/>
            </a:xfrm>
            <a:prstGeom prst="rect">
              <a:avLst/>
            </a:prstGeom>
            <a:pattFill prst="ltUpDiag">
              <a:fgClr>
                <a:srgbClr val="97CED1"/>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sp>
          <p:nvSpPr>
            <p:cNvPr id="52" name="テキスト ボックス 51"/>
            <p:cNvSpPr txBox="1"/>
            <p:nvPr/>
          </p:nvSpPr>
          <p:spPr>
            <a:xfrm>
              <a:off x="1104202" y="4263479"/>
              <a:ext cx="4122568" cy="461665"/>
            </a:xfrm>
            <a:prstGeom prst="rect">
              <a:avLst/>
            </a:prstGeom>
            <a:noFill/>
          </p:spPr>
          <p:txBody>
            <a:bodyPr wrap="square" rtlCol="0">
              <a:spAutoFit/>
            </a:bodyPr>
            <a:lstStyle/>
            <a:p>
              <a:pPr eaLnBrk="1" hangingPunct="1">
                <a:spcBef>
                  <a:spcPts val="1200"/>
                </a:spcBef>
              </a:pPr>
              <a:r>
                <a:rPr lang="ja-JP" altLang="en-US" sz="2400" dirty="0">
                  <a:latin typeface="HGPｺﾞｼｯｸE" pitchFamily="50" charset="-128"/>
                  <a:ea typeface="HGPｺﾞｼｯｸE" pitchFamily="50" charset="-128"/>
                </a:rPr>
                <a:t>区域において</a:t>
              </a:r>
            </a:p>
          </p:txBody>
        </p:sp>
        <p:sp>
          <p:nvSpPr>
            <p:cNvPr id="49" name="Text Box 203"/>
            <p:cNvSpPr txBox="1">
              <a:spLocks noChangeArrowheads="1"/>
            </p:cNvSpPr>
            <p:nvPr/>
          </p:nvSpPr>
          <p:spPr bwMode="auto">
            <a:xfrm>
              <a:off x="647564" y="3717032"/>
              <a:ext cx="6480720" cy="461665"/>
            </a:xfrm>
            <a:prstGeom prst="rect">
              <a:avLst/>
            </a:prstGeom>
            <a:noFill/>
            <a:ln w="9525">
              <a:noFill/>
              <a:miter lim="800000"/>
              <a:headEnd/>
              <a:tailEnd/>
            </a:ln>
          </p:spPr>
          <p:txBody>
            <a:bodyPr wrap="square">
              <a:spAutoFit/>
            </a:bodyPr>
            <a:lstStyle/>
            <a:p>
              <a:pPr marL="360363" indent="-360363"/>
              <a:r>
                <a:rPr lang="ja-JP" altLang="en-US" sz="2400" kern="1000" dirty="0">
                  <a:solidFill>
                    <a:srgbClr val="224061"/>
                  </a:solidFill>
                  <a:latin typeface="Arial" pitchFamily="34" charset="0"/>
                  <a:ea typeface="HGPｺﾞｼｯｸE" pitchFamily="50" charset="-128"/>
                </a:rPr>
                <a:t>シャットオフバルブ閉止が必要な状況とは</a:t>
              </a:r>
            </a:p>
          </p:txBody>
        </p:sp>
        <p:grpSp>
          <p:nvGrpSpPr>
            <p:cNvPr id="3" name="グループ化 2"/>
            <p:cNvGrpSpPr/>
            <p:nvPr/>
          </p:nvGrpSpPr>
          <p:grpSpPr>
            <a:xfrm>
              <a:off x="1230127" y="4836848"/>
              <a:ext cx="7446329" cy="500364"/>
              <a:chOff x="791580" y="4986732"/>
              <a:chExt cx="7446329" cy="500364"/>
            </a:xfrm>
          </p:grpSpPr>
          <p:sp>
            <p:nvSpPr>
              <p:cNvPr id="29" name="角丸四角形 28"/>
              <p:cNvSpPr/>
              <p:nvPr/>
            </p:nvSpPr>
            <p:spPr bwMode="auto">
              <a:xfrm>
                <a:off x="791580" y="4986732"/>
                <a:ext cx="7446329" cy="500364"/>
              </a:xfrm>
              <a:prstGeom prst="roundRect">
                <a:avLst>
                  <a:gd name="adj" fmla="val 18821"/>
                </a:avLst>
              </a:prstGeom>
              <a:noFill/>
              <a:ln w="19050">
                <a:solidFill>
                  <a:srgbClr val="63B5BA"/>
                </a:solidFill>
                <a:miter lim="800000"/>
                <a:headEnd/>
                <a:tailEnd/>
              </a:ln>
            </p:spPr>
            <p:txBody>
              <a:bodyPr wrap="none" lIns="0" rIns="0" bIns="0" rtlCol="0" anchor="ctr" anchorCtr="0">
                <a:noAutofit/>
              </a:bodyPr>
              <a:lstStyle/>
              <a:p>
                <a:pPr marL="360363" indent="-360363" algn="ctr"/>
                <a:endParaRPr lang="ja-JP" altLang="en-US" sz="2400" dirty="0">
                  <a:solidFill>
                    <a:srgbClr val="63B5BA"/>
                  </a:solidFill>
                  <a:latin typeface="HGPｺﾞｼｯｸE" pitchFamily="50" charset="-128"/>
                  <a:ea typeface="HGPｺﾞｼｯｸE" pitchFamily="50" charset="-128"/>
                </a:endParaRPr>
              </a:p>
            </p:txBody>
          </p:sp>
          <p:sp>
            <p:nvSpPr>
              <p:cNvPr id="30" name="正方形/長方形 29"/>
              <p:cNvSpPr/>
              <p:nvPr/>
            </p:nvSpPr>
            <p:spPr bwMode="auto">
              <a:xfrm>
                <a:off x="899620" y="5093692"/>
                <a:ext cx="252000" cy="252000"/>
              </a:xfrm>
              <a:prstGeom prst="rect">
                <a:avLst/>
              </a:prstGeom>
              <a:solidFill>
                <a:schemeClr val="bg1"/>
              </a:solidFill>
              <a:ln w="12700">
                <a:solidFill>
                  <a:srgbClr val="969696"/>
                </a:solidFill>
                <a:miter lim="800000"/>
                <a:headEnd/>
                <a:tailEnd/>
              </a:ln>
              <a:effectLst>
                <a:outerShdw blurRad="50800" dist="38100" dir="2700000" algn="tl" rotWithShape="0">
                  <a:prstClr val="black">
                    <a:alpha val="40000"/>
                  </a:prstClr>
                </a:outerShdw>
              </a:effectLst>
            </p:spPr>
            <p:txBody>
              <a:bodyPr wrap="none" rtlCol="0" anchor="ctr"/>
              <a:lstStyle/>
              <a:p>
                <a:pPr algn="ctr"/>
                <a:endParaRPr kumimoji="1" lang="ja-JP" altLang="en-US"/>
              </a:p>
            </p:txBody>
          </p:sp>
          <p:sp>
            <p:nvSpPr>
              <p:cNvPr id="31" name="テキスト プレースホルダー 2"/>
              <p:cNvSpPr txBox="1">
                <a:spLocks/>
              </p:cNvSpPr>
              <p:nvPr/>
            </p:nvSpPr>
            <p:spPr bwMode="auto">
              <a:xfrm>
                <a:off x="1223629" y="5015816"/>
                <a:ext cx="7014280" cy="393404"/>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marL="342900" indent="-342900" algn="l" rtl="0" eaLnBrk="0" fontAlgn="base" hangingPunct="0">
                  <a:spcBef>
                    <a:spcPct val="20000"/>
                  </a:spcBef>
                  <a:spcAft>
                    <a:spcPct val="0"/>
                  </a:spcAft>
                  <a:buChar char="•"/>
                  <a:defRPr kumimoji="1" sz="3200">
                    <a:solidFill>
                      <a:schemeClr val="tx1"/>
                    </a:solidFill>
                    <a:latin typeface="HGP創英角ｺﾞｼｯｸUB" pitchFamily="50" charset="-128"/>
                    <a:ea typeface="HGP創英角ｺﾞｼｯｸUB" pitchFamily="50" charset="-128"/>
                    <a:cs typeface="+mn-cs"/>
                  </a:defRPr>
                </a:lvl1pPr>
                <a:lvl2pPr marL="742950" indent="-285750" algn="l" rtl="0" eaLnBrk="0" fontAlgn="base" hangingPunct="0">
                  <a:spcBef>
                    <a:spcPct val="20000"/>
                  </a:spcBef>
                  <a:spcAft>
                    <a:spcPct val="0"/>
                  </a:spcAft>
                  <a:buChar char="–"/>
                  <a:defRPr kumimoji="1" sz="2800">
                    <a:solidFill>
                      <a:schemeClr val="tx1"/>
                    </a:solidFill>
                    <a:latin typeface="HGP創英角ｺﾞｼｯｸUB" pitchFamily="50" charset="-128"/>
                    <a:ea typeface="HGP創英角ｺﾞｼｯｸUB" pitchFamily="50" charset="-128"/>
                  </a:defRPr>
                </a:lvl2pPr>
                <a:lvl3pPr marL="1143000" indent="-228600" algn="l" rtl="0" eaLnBrk="0" fontAlgn="base" hangingPunct="0">
                  <a:spcBef>
                    <a:spcPct val="20000"/>
                  </a:spcBef>
                  <a:spcAft>
                    <a:spcPct val="0"/>
                  </a:spcAft>
                  <a:buChar char="•"/>
                  <a:defRPr kumimoji="1" sz="2400">
                    <a:solidFill>
                      <a:schemeClr val="tx1"/>
                    </a:solidFill>
                    <a:latin typeface="HGP創英角ｺﾞｼｯｸUB" pitchFamily="50" charset="-128"/>
                    <a:ea typeface="HGP創英角ｺﾞｼｯｸUB" pitchFamily="50" charset="-128"/>
                  </a:defRPr>
                </a:lvl3pPr>
                <a:lvl4pPr marL="1600200" indent="-228600" algn="l" rtl="0" eaLnBrk="0" fontAlgn="base" hangingPunct="0">
                  <a:spcBef>
                    <a:spcPct val="20000"/>
                  </a:spcBef>
                  <a:spcAft>
                    <a:spcPct val="0"/>
                  </a:spcAft>
                  <a:buChar char="–"/>
                  <a:defRPr kumimoji="1" sz="2000">
                    <a:solidFill>
                      <a:schemeClr val="tx1"/>
                    </a:solidFill>
                    <a:latin typeface="HGP創英角ｺﾞｼｯｸUB" pitchFamily="50" charset="-128"/>
                    <a:ea typeface="HGP創英角ｺﾞｼｯｸUB" pitchFamily="50" charset="-128"/>
                  </a:defRPr>
                </a:lvl4pPr>
                <a:lvl5pPr marL="2057400" indent="-228600" algn="l" rtl="0" eaLnBrk="0" fontAlgn="base" hangingPunct="0">
                  <a:spcBef>
                    <a:spcPct val="20000"/>
                  </a:spcBef>
                  <a:spcAft>
                    <a:spcPct val="0"/>
                  </a:spcAft>
                  <a:buChar char="»"/>
                  <a:defRPr kumimoji="1" sz="2000">
                    <a:solidFill>
                      <a:schemeClr val="tx1"/>
                    </a:solidFill>
                    <a:latin typeface="HGP創英角ｺﾞｼｯｸUB" pitchFamily="50" charset="-128"/>
                    <a:ea typeface="HGP創英角ｺﾞｼｯｸUB" pitchFamily="50" charset="-128"/>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a:lstStyle>
              <a:p>
                <a:pPr marL="0" lvl="0" indent="0" eaLnBrk="1" hangingPunct="1">
                  <a:spcBef>
                    <a:spcPts val="1200"/>
                  </a:spcBef>
                  <a:buNone/>
                </a:pPr>
                <a:r>
                  <a:rPr lang="ja-JP" altLang="en-US" sz="2200" dirty="0">
                    <a:solidFill>
                      <a:prstClr val="black"/>
                    </a:solidFill>
                    <a:latin typeface="HGPｺﾞｼｯｸE" pitchFamily="50" charset="-128"/>
                    <a:ea typeface="HGPｺﾞｼｯｸE" pitchFamily="50" charset="-128"/>
                  </a:rPr>
                  <a:t>医療ガス配管やアウトレットからガスが噴出している場合</a:t>
                </a:r>
              </a:p>
            </p:txBody>
          </p:sp>
          <p:pic>
            <p:nvPicPr>
              <p:cNvPr id="28" name="Picture 3"/>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920874" y="5125162"/>
                <a:ext cx="214313" cy="179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5" name="グループ化 4"/>
            <p:cNvGrpSpPr/>
            <p:nvPr/>
          </p:nvGrpSpPr>
          <p:grpSpPr>
            <a:xfrm>
              <a:off x="1230127" y="5511364"/>
              <a:ext cx="7446328" cy="500364"/>
              <a:chOff x="791580" y="5628936"/>
              <a:chExt cx="7446328" cy="500364"/>
            </a:xfrm>
          </p:grpSpPr>
          <p:sp>
            <p:nvSpPr>
              <p:cNvPr id="35" name="角丸四角形 34"/>
              <p:cNvSpPr/>
              <p:nvPr/>
            </p:nvSpPr>
            <p:spPr bwMode="auto">
              <a:xfrm>
                <a:off x="791580" y="5628936"/>
                <a:ext cx="7446328" cy="500364"/>
              </a:xfrm>
              <a:prstGeom prst="roundRect">
                <a:avLst>
                  <a:gd name="adj" fmla="val 18821"/>
                </a:avLst>
              </a:prstGeom>
              <a:noFill/>
              <a:ln w="19050">
                <a:solidFill>
                  <a:srgbClr val="63B5BA"/>
                </a:solidFill>
                <a:miter lim="800000"/>
                <a:headEnd/>
                <a:tailEnd/>
              </a:ln>
            </p:spPr>
            <p:txBody>
              <a:bodyPr wrap="none" lIns="0" rIns="0" bIns="0" rtlCol="0" anchor="ctr" anchorCtr="0">
                <a:noAutofit/>
              </a:bodyPr>
              <a:lstStyle/>
              <a:p>
                <a:pPr marL="360363" indent="-360363" algn="ctr"/>
                <a:endParaRPr lang="ja-JP" altLang="en-US" sz="2400" dirty="0">
                  <a:solidFill>
                    <a:srgbClr val="63B5BA"/>
                  </a:solidFill>
                  <a:latin typeface="HGPｺﾞｼｯｸE" pitchFamily="50" charset="-128"/>
                  <a:ea typeface="HGPｺﾞｼｯｸE" pitchFamily="50" charset="-128"/>
                </a:endParaRPr>
              </a:p>
            </p:txBody>
          </p:sp>
          <p:sp>
            <p:nvSpPr>
              <p:cNvPr id="36" name="正方形/長方形 35"/>
              <p:cNvSpPr/>
              <p:nvPr/>
            </p:nvSpPr>
            <p:spPr bwMode="auto">
              <a:xfrm>
                <a:off x="899620" y="5735896"/>
                <a:ext cx="252000" cy="252000"/>
              </a:xfrm>
              <a:prstGeom prst="rect">
                <a:avLst/>
              </a:prstGeom>
              <a:solidFill>
                <a:schemeClr val="bg1"/>
              </a:solidFill>
              <a:ln w="12700">
                <a:solidFill>
                  <a:srgbClr val="969696"/>
                </a:solidFill>
                <a:miter lim="800000"/>
                <a:headEnd/>
                <a:tailEnd/>
              </a:ln>
              <a:effectLst>
                <a:outerShdw blurRad="50800" dist="38100" dir="2700000" algn="tl" rotWithShape="0">
                  <a:prstClr val="black">
                    <a:alpha val="40000"/>
                  </a:prstClr>
                </a:outerShdw>
              </a:effectLst>
            </p:spPr>
            <p:txBody>
              <a:bodyPr wrap="none" rtlCol="0" anchor="ctr"/>
              <a:lstStyle/>
              <a:p>
                <a:pPr algn="ctr"/>
                <a:endParaRPr kumimoji="1" lang="ja-JP" altLang="en-US"/>
              </a:p>
            </p:txBody>
          </p:sp>
          <p:sp>
            <p:nvSpPr>
              <p:cNvPr id="37" name="テキスト プレースホルダー 2"/>
              <p:cNvSpPr txBox="1">
                <a:spLocks/>
              </p:cNvSpPr>
              <p:nvPr/>
            </p:nvSpPr>
            <p:spPr bwMode="auto">
              <a:xfrm>
                <a:off x="1223628" y="5663888"/>
                <a:ext cx="6768372" cy="393404"/>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marL="342900" indent="-342900" algn="l" rtl="0" eaLnBrk="0" fontAlgn="base" hangingPunct="0">
                  <a:spcBef>
                    <a:spcPct val="20000"/>
                  </a:spcBef>
                  <a:spcAft>
                    <a:spcPct val="0"/>
                  </a:spcAft>
                  <a:buChar char="•"/>
                  <a:defRPr kumimoji="1" sz="3200">
                    <a:solidFill>
                      <a:schemeClr val="tx1"/>
                    </a:solidFill>
                    <a:latin typeface="HGP創英角ｺﾞｼｯｸUB" pitchFamily="50" charset="-128"/>
                    <a:ea typeface="HGP創英角ｺﾞｼｯｸUB" pitchFamily="50" charset="-128"/>
                    <a:cs typeface="+mn-cs"/>
                  </a:defRPr>
                </a:lvl1pPr>
                <a:lvl2pPr marL="742950" indent="-285750" algn="l" rtl="0" eaLnBrk="0" fontAlgn="base" hangingPunct="0">
                  <a:spcBef>
                    <a:spcPct val="20000"/>
                  </a:spcBef>
                  <a:spcAft>
                    <a:spcPct val="0"/>
                  </a:spcAft>
                  <a:buChar char="–"/>
                  <a:defRPr kumimoji="1" sz="2800">
                    <a:solidFill>
                      <a:schemeClr val="tx1"/>
                    </a:solidFill>
                    <a:latin typeface="HGP創英角ｺﾞｼｯｸUB" pitchFamily="50" charset="-128"/>
                    <a:ea typeface="HGP創英角ｺﾞｼｯｸUB" pitchFamily="50" charset="-128"/>
                  </a:defRPr>
                </a:lvl2pPr>
                <a:lvl3pPr marL="1143000" indent="-228600" algn="l" rtl="0" eaLnBrk="0" fontAlgn="base" hangingPunct="0">
                  <a:spcBef>
                    <a:spcPct val="20000"/>
                  </a:spcBef>
                  <a:spcAft>
                    <a:spcPct val="0"/>
                  </a:spcAft>
                  <a:buChar char="•"/>
                  <a:defRPr kumimoji="1" sz="2400">
                    <a:solidFill>
                      <a:schemeClr val="tx1"/>
                    </a:solidFill>
                    <a:latin typeface="HGP創英角ｺﾞｼｯｸUB" pitchFamily="50" charset="-128"/>
                    <a:ea typeface="HGP創英角ｺﾞｼｯｸUB" pitchFamily="50" charset="-128"/>
                  </a:defRPr>
                </a:lvl3pPr>
                <a:lvl4pPr marL="1600200" indent="-228600" algn="l" rtl="0" eaLnBrk="0" fontAlgn="base" hangingPunct="0">
                  <a:spcBef>
                    <a:spcPct val="20000"/>
                  </a:spcBef>
                  <a:spcAft>
                    <a:spcPct val="0"/>
                  </a:spcAft>
                  <a:buChar char="–"/>
                  <a:defRPr kumimoji="1" sz="2000">
                    <a:solidFill>
                      <a:schemeClr val="tx1"/>
                    </a:solidFill>
                    <a:latin typeface="HGP創英角ｺﾞｼｯｸUB" pitchFamily="50" charset="-128"/>
                    <a:ea typeface="HGP創英角ｺﾞｼｯｸUB" pitchFamily="50" charset="-128"/>
                  </a:defRPr>
                </a:lvl4pPr>
                <a:lvl5pPr marL="2057400" indent="-228600" algn="l" rtl="0" eaLnBrk="0" fontAlgn="base" hangingPunct="0">
                  <a:spcBef>
                    <a:spcPct val="20000"/>
                  </a:spcBef>
                  <a:spcAft>
                    <a:spcPct val="0"/>
                  </a:spcAft>
                  <a:buChar char="»"/>
                  <a:defRPr kumimoji="1" sz="2000">
                    <a:solidFill>
                      <a:schemeClr val="tx1"/>
                    </a:solidFill>
                    <a:latin typeface="HGP創英角ｺﾞｼｯｸUB" pitchFamily="50" charset="-128"/>
                    <a:ea typeface="HGP創英角ｺﾞｼｯｸUB" pitchFamily="50" charset="-128"/>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a:lstStyle>
              <a:p>
                <a:pPr marL="0" lvl="0" indent="0" eaLnBrk="1" hangingPunct="1">
                  <a:spcBef>
                    <a:spcPts val="1200"/>
                  </a:spcBef>
                  <a:buNone/>
                </a:pPr>
                <a:r>
                  <a:rPr lang="ja-JP" altLang="en-US" sz="2200" dirty="0">
                    <a:solidFill>
                      <a:prstClr val="black"/>
                    </a:solidFill>
                    <a:latin typeface="HGPｺﾞｼｯｸE" pitchFamily="50" charset="-128"/>
                    <a:ea typeface="HGPｺﾞｼｯｸE" pitchFamily="50" charset="-128"/>
                  </a:rPr>
                  <a:t>火災発生、または類焼の危険がある場合</a:t>
                </a:r>
              </a:p>
            </p:txBody>
          </p:sp>
          <p:pic>
            <p:nvPicPr>
              <p:cNvPr id="34" name="Picture 3"/>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920874" y="5789424"/>
                <a:ext cx="214313" cy="179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pic>
        <p:nvPicPr>
          <p:cNvPr id="6" name="日本医療ガス学会P52">
            <a:hlinkClick r:id="" action="ppaction://media"/>
            <a:extLst>
              <a:ext uri="{FF2B5EF4-FFF2-40B4-BE49-F238E27FC236}">
                <a16:creationId xmlns:a16="http://schemas.microsoft.com/office/drawing/2014/main" id="{64107B55-E663-4A94-ACB7-00CADDBF103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296400" y="0"/>
            <a:ext cx="609600" cy="609600"/>
          </a:xfrm>
          <a:prstGeom prst="rect">
            <a:avLst/>
          </a:prstGeom>
        </p:spPr>
      </p:pic>
    </p:spTree>
    <p:extLst>
      <p:ext uri="{BB962C8B-B14F-4D97-AF65-F5344CB8AC3E}">
        <p14:creationId xmlns:p14="http://schemas.microsoft.com/office/powerpoint/2010/main" val="1990607793"/>
      </p:ext>
    </p:extLst>
  </p:cSld>
  <p:clrMapOvr>
    <a:masterClrMapping/>
  </p:clrMapOvr>
  <mc:AlternateContent xmlns:mc="http://schemas.openxmlformats.org/markup-compatibility/2006" xmlns:p14="http://schemas.microsoft.com/office/powerpoint/2010/main">
    <mc:Choice Requires="p14">
      <p:transition p14:dur="10" advClick="0" advTm="32000"/>
    </mc:Choice>
    <mc:Fallback xmlns="">
      <p:transition advClick="0" advTm="32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000"/>
                                  </p:stCondLst>
                                  <p:childTnLst>
                                    <p:cmd type="call" cmd="playFrom(0.0)">
                                      <p:cBhvr>
                                        <p:cTn id="6" dur="3169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extLst>
    <p:ext uri="{E180D4A7-C9FB-4DFB-919C-405C955672EB}">
      <p14:showEvtLst xmlns:p14="http://schemas.microsoft.com/office/powerpoint/2010/main">
        <p14:playEvt time="15" objId="2"/>
        <p14:stopEvt time="31811" objId="2"/>
      </p14:showEvtLst>
    </p:ext>
  </p:extLs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スライド番号プレースホルダー 4"/>
          <p:cNvSpPr>
            <a:spLocks noGrp="1"/>
          </p:cNvSpPr>
          <p:nvPr>
            <p:ph type="sldNum" sz="quarter" idx="4"/>
          </p:nvPr>
        </p:nvSpPr>
        <p:spPr/>
        <p:txBody>
          <a:bodyPr/>
          <a:lstStyle/>
          <a:p>
            <a:r>
              <a:rPr lang="en-US" altLang="ja-JP"/>
              <a:t> </a:t>
            </a:r>
            <a:fld id="{90E175E1-062F-4F25-BA66-D77C2BA6B6E9}" type="slidenum">
              <a:rPr lang="ja-JP" altLang="en-US" smtClean="0"/>
              <a:pPr/>
              <a:t>53</a:t>
            </a:fld>
            <a:r>
              <a:rPr lang="en-US" altLang="ja-JP"/>
              <a:t> </a:t>
            </a:r>
            <a:endParaRPr lang="ja-JP" altLang="en-US" dirty="0"/>
          </a:p>
        </p:txBody>
      </p:sp>
      <p:grpSp>
        <p:nvGrpSpPr>
          <p:cNvPr id="3" name="グループ化 2"/>
          <p:cNvGrpSpPr/>
          <p:nvPr/>
        </p:nvGrpSpPr>
        <p:grpSpPr>
          <a:xfrm>
            <a:off x="809582" y="1196752"/>
            <a:ext cx="7398822" cy="4716524"/>
            <a:chOff x="809582" y="1232756"/>
            <a:chExt cx="7398822" cy="4716524"/>
          </a:xfrm>
        </p:grpSpPr>
        <p:sp>
          <p:nvSpPr>
            <p:cNvPr id="4" name="テキスト プレースホルダー 2"/>
            <p:cNvSpPr txBox="1">
              <a:spLocks/>
            </p:cNvSpPr>
            <p:nvPr/>
          </p:nvSpPr>
          <p:spPr bwMode="auto">
            <a:xfrm>
              <a:off x="809582" y="1232756"/>
              <a:ext cx="7110790" cy="1158949"/>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kumimoji="1" sz="3200">
                  <a:solidFill>
                    <a:schemeClr val="tx1"/>
                  </a:solidFill>
                  <a:latin typeface="HGP創英角ｺﾞｼｯｸUB" pitchFamily="50" charset="-128"/>
                  <a:ea typeface="HGP創英角ｺﾞｼｯｸUB" pitchFamily="50" charset="-128"/>
                  <a:cs typeface="+mn-cs"/>
                </a:defRPr>
              </a:lvl1pPr>
              <a:lvl2pPr marL="742950" indent="-285750" algn="l" rtl="0" eaLnBrk="0" fontAlgn="base" hangingPunct="0">
                <a:spcBef>
                  <a:spcPct val="20000"/>
                </a:spcBef>
                <a:spcAft>
                  <a:spcPct val="0"/>
                </a:spcAft>
                <a:buChar char="–"/>
                <a:defRPr kumimoji="1" sz="2800">
                  <a:solidFill>
                    <a:schemeClr val="tx1"/>
                  </a:solidFill>
                  <a:latin typeface="HGP創英角ｺﾞｼｯｸUB" pitchFamily="50" charset="-128"/>
                  <a:ea typeface="HGP創英角ｺﾞｼｯｸUB" pitchFamily="50" charset="-128"/>
                </a:defRPr>
              </a:lvl2pPr>
              <a:lvl3pPr marL="1143000" indent="-228600" algn="l" rtl="0" eaLnBrk="0" fontAlgn="base" hangingPunct="0">
                <a:spcBef>
                  <a:spcPct val="20000"/>
                </a:spcBef>
                <a:spcAft>
                  <a:spcPct val="0"/>
                </a:spcAft>
                <a:buChar char="•"/>
                <a:defRPr kumimoji="1" sz="2400">
                  <a:solidFill>
                    <a:schemeClr val="tx1"/>
                  </a:solidFill>
                  <a:latin typeface="HGP創英角ｺﾞｼｯｸUB" pitchFamily="50" charset="-128"/>
                  <a:ea typeface="HGP創英角ｺﾞｼｯｸUB" pitchFamily="50" charset="-128"/>
                </a:defRPr>
              </a:lvl3pPr>
              <a:lvl4pPr marL="1600200" indent="-228600" algn="l" rtl="0" eaLnBrk="0" fontAlgn="base" hangingPunct="0">
                <a:spcBef>
                  <a:spcPct val="20000"/>
                </a:spcBef>
                <a:spcAft>
                  <a:spcPct val="0"/>
                </a:spcAft>
                <a:buChar char="–"/>
                <a:defRPr kumimoji="1" sz="2000">
                  <a:solidFill>
                    <a:schemeClr val="tx1"/>
                  </a:solidFill>
                  <a:latin typeface="HGP創英角ｺﾞｼｯｸUB" pitchFamily="50" charset="-128"/>
                  <a:ea typeface="HGP創英角ｺﾞｼｯｸUB" pitchFamily="50" charset="-128"/>
                </a:defRPr>
              </a:lvl4pPr>
              <a:lvl5pPr marL="2057400" indent="-228600" algn="l" rtl="0" eaLnBrk="0" fontAlgn="base" hangingPunct="0">
                <a:spcBef>
                  <a:spcPct val="20000"/>
                </a:spcBef>
                <a:spcAft>
                  <a:spcPct val="0"/>
                </a:spcAft>
                <a:buChar char="»"/>
                <a:defRPr kumimoji="1" sz="2000">
                  <a:solidFill>
                    <a:schemeClr val="tx1"/>
                  </a:solidFill>
                  <a:latin typeface="HGP創英角ｺﾞｼｯｸUB" pitchFamily="50" charset="-128"/>
                  <a:ea typeface="HGP創英角ｺﾞｼｯｸUB" pitchFamily="50" charset="-128"/>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a:lstStyle>
            <a:p>
              <a:pPr marL="0" indent="0" eaLnBrk="1" hangingPunct="1">
                <a:spcAft>
                  <a:spcPts val="0"/>
                </a:spcAft>
                <a:buFont typeface="Arial" charset="0"/>
                <a:buNone/>
              </a:pPr>
              <a:r>
                <a:rPr lang="ja-JP" altLang="ja-JP" sz="2800" dirty="0">
                  <a:latin typeface="HGPｺﾞｼｯｸE" pitchFamily="50" charset="-128"/>
                  <a:ea typeface="HGPｺﾞｼｯｸE" pitchFamily="50" charset="-128"/>
                </a:rPr>
                <a:t>瞬時を争う緊急時</a:t>
              </a:r>
              <a:r>
                <a:rPr lang="ja-JP" altLang="en-US" sz="2800" dirty="0">
                  <a:latin typeface="HGPｺﾞｼｯｸE" pitchFamily="50" charset="-128"/>
                  <a:ea typeface="HGPｺﾞｼｯｸE" pitchFamily="50" charset="-128"/>
                </a:rPr>
                <a:t>に</a:t>
              </a:r>
              <a:r>
                <a:rPr lang="ja-JP" altLang="ja-JP" sz="2800" dirty="0">
                  <a:latin typeface="HGPｺﾞｼｯｸE" pitchFamily="50" charset="-128"/>
                  <a:ea typeface="HGPｺﾞｼｯｸE" pitchFamily="50" charset="-128"/>
                </a:rPr>
                <a:t>は</a:t>
              </a:r>
              <a:r>
                <a:rPr lang="ja-JP" altLang="en-US" sz="2800" dirty="0">
                  <a:latin typeface="HGPｺﾞｼｯｸE" pitchFamily="50" charset="-128"/>
                  <a:ea typeface="HGPｺﾞｼｯｸE" pitchFamily="50" charset="-128"/>
                </a:rPr>
                <a:t>、</a:t>
              </a:r>
              <a:endParaRPr lang="en-US" altLang="ja-JP" sz="2800" dirty="0">
                <a:latin typeface="HGPｺﾞｼｯｸE" pitchFamily="50" charset="-128"/>
                <a:ea typeface="HGPｺﾞｼｯｸE" pitchFamily="50" charset="-128"/>
              </a:endParaRPr>
            </a:p>
            <a:p>
              <a:pPr marL="0" indent="0" eaLnBrk="1" hangingPunct="1">
                <a:spcBef>
                  <a:spcPts val="0"/>
                </a:spcBef>
                <a:spcAft>
                  <a:spcPts val="600"/>
                </a:spcAft>
                <a:buFont typeface="Arial" charset="0"/>
                <a:buNone/>
              </a:pPr>
              <a:r>
                <a:rPr lang="ja-JP" altLang="ja-JP" sz="2800" dirty="0">
                  <a:latin typeface="HGPｺﾞｼｯｸE" pitchFamily="50" charset="-128"/>
                  <a:ea typeface="HGPｺﾞｼｯｸE" pitchFamily="50" charset="-128"/>
                </a:rPr>
                <a:t>下記</a:t>
              </a:r>
              <a:r>
                <a:rPr lang="ja-JP" altLang="en-US" sz="2800" dirty="0">
                  <a:latin typeface="HGPｺﾞｼｯｸE" pitchFamily="50" charset="-128"/>
                  <a:ea typeface="HGPｺﾞｼｯｸE" pitchFamily="50" charset="-128"/>
                </a:rPr>
                <a:t>の</a:t>
              </a:r>
              <a:r>
                <a:rPr lang="ja-JP" altLang="ja-JP" sz="2800" dirty="0">
                  <a:latin typeface="HGPｺﾞｼｯｸE" pitchFamily="50" charset="-128"/>
                  <a:ea typeface="HGPｺﾞｼｯｸE" pitchFamily="50" charset="-128"/>
                </a:rPr>
                <a:t>手順でシャットオフバルブを</a:t>
              </a:r>
              <a:r>
                <a:rPr lang="ja-JP" altLang="en-US" sz="2800" dirty="0">
                  <a:latin typeface="HGPｺﾞｼｯｸE" pitchFamily="50" charset="-128"/>
                  <a:ea typeface="HGPｺﾞｼｯｸE" pitchFamily="50" charset="-128"/>
                </a:rPr>
                <a:t>閉止</a:t>
              </a:r>
              <a:r>
                <a:rPr lang="ja-JP" altLang="ja-JP" sz="2800" dirty="0">
                  <a:latin typeface="HGPｺﾞｼｯｸE" pitchFamily="50" charset="-128"/>
                  <a:ea typeface="HGPｺﾞｼｯｸE" pitchFamily="50" charset="-128"/>
                </a:rPr>
                <a:t>する</a:t>
              </a:r>
              <a:endParaRPr lang="ja-JP" altLang="en-US" sz="2800" dirty="0">
                <a:latin typeface="HGPｺﾞｼｯｸE" pitchFamily="50" charset="-128"/>
                <a:ea typeface="HGPｺﾞｼｯｸE" pitchFamily="50" charset="-128"/>
              </a:endParaRPr>
            </a:p>
          </p:txBody>
        </p:sp>
        <p:grpSp>
          <p:nvGrpSpPr>
            <p:cNvPr id="9" name="グループ化 8"/>
            <p:cNvGrpSpPr/>
            <p:nvPr/>
          </p:nvGrpSpPr>
          <p:grpSpPr>
            <a:xfrm>
              <a:off x="1749034" y="2392375"/>
              <a:ext cx="6459370" cy="3556905"/>
              <a:chOff x="2015764" y="2752415"/>
              <a:chExt cx="6459370" cy="3556905"/>
            </a:xfrm>
          </p:grpSpPr>
          <p:sp>
            <p:nvSpPr>
              <p:cNvPr id="16" name="テキスト プレースホルダー 2"/>
              <p:cNvSpPr txBox="1">
                <a:spLocks/>
              </p:cNvSpPr>
              <p:nvPr/>
            </p:nvSpPr>
            <p:spPr bwMode="auto">
              <a:xfrm>
                <a:off x="2570479" y="2752415"/>
                <a:ext cx="5904655" cy="355690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kumimoji="1" sz="3200">
                    <a:solidFill>
                      <a:schemeClr val="tx1"/>
                    </a:solidFill>
                    <a:latin typeface="HGP創英角ｺﾞｼｯｸUB" pitchFamily="50" charset="-128"/>
                    <a:ea typeface="HGP創英角ｺﾞｼｯｸUB" pitchFamily="50" charset="-128"/>
                    <a:cs typeface="+mn-cs"/>
                  </a:defRPr>
                </a:lvl1pPr>
                <a:lvl2pPr marL="742950" indent="-285750" algn="l" rtl="0" eaLnBrk="0" fontAlgn="base" hangingPunct="0">
                  <a:spcBef>
                    <a:spcPct val="20000"/>
                  </a:spcBef>
                  <a:spcAft>
                    <a:spcPct val="0"/>
                  </a:spcAft>
                  <a:buChar char="–"/>
                  <a:defRPr kumimoji="1" sz="2800">
                    <a:solidFill>
                      <a:schemeClr val="tx1"/>
                    </a:solidFill>
                    <a:latin typeface="HGP創英角ｺﾞｼｯｸUB" pitchFamily="50" charset="-128"/>
                    <a:ea typeface="HGP創英角ｺﾞｼｯｸUB" pitchFamily="50" charset="-128"/>
                  </a:defRPr>
                </a:lvl2pPr>
                <a:lvl3pPr marL="1143000" indent="-228600" algn="l" rtl="0" eaLnBrk="0" fontAlgn="base" hangingPunct="0">
                  <a:spcBef>
                    <a:spcPct val="20000"/>
                  </a:spcBef>
                  <a:spcAft>
                    <a:spcPct val="0"/>
                  </a:spcAft>
                  <a:buChar char="•"/>
                  <a:defRPr kumimoji="1" sz="2400">
                    <a:solidFill>
                      <a:schemeClr val="tx1"/>
                    </a:solidFill>
                    <a:latin typeface="HGP創英角ｺﾞｼｯｸUB" pitchFamily="50" charset="-128"/>
                    <a:ea typeface="HGP創英角ｺﾞｼｯｸUB" pitchFamily="50" charset="-128"/>
                  </a:defRPr>
                </a:lvl3pPr>
                <a:lvl4pPr marL="1600200" indent="-228600" algn="l" rtl="0" eaLnBrk="0" fontAlgn="base" hangingPunct="0">
                  <a:spcBef>
                    <a:spcPct val="20000"/>
                  </a:spcBef>
                  <a:spcAft>
                    <a:spcPct val="0"/>
                  </a:spcAft>
                  <a:buChar char="–"/>
                  <a:defRPr kumimoji="1" sz="2000">
                    <a:solidFill>
                      <a:schemeClr val="tx1"/>
                    </a:solidFill>
                    <a:latin typeface="HGP創英角ｺﾞｼｯｸUB" pitchFamily="50" charset="-128"/>
                    <a:ea typeface="HGP創英角ｺﾞｼｯｸUB" pitchFamily="50" charset="-128"/>
                  </a:defRPr>
                </a:lvl4pPr>
                <a:lvl5pPr marL="2057400" indent="-228600" algn="l" rtl="0" eaLnBrk="0" fontAlgn="base" hangingPunct="0">
                  <a:spcBef>
                    <a:spcPct val="20000"/>
                  </a:spcBef>
                  <a:spcAft>
                    <a:spcPct val="0"/>
                  </a:spcAft>
                  <a:buChar char="»"/>
                  <a:defRPr kumimoji="1" sz="2000">
                    <a:solidFill>
                      <a:schemeClr val="tx1"/>
                    </a:solidFill>
                    <a:latin typeface="HGP創英角ｺﾞｼｯｸUB" pitchFamily="50" charset="-128"/>
                    <a:ea typeface="HGP創英角ｺﾞｼｯｸUB" pitchFamily="50" charset="-128"/>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a:lstStyle>
              <a:p>
                <a:pPr marL="0" lvl="1" indent="0" eaLnBrk="1" hangingPunct="1">
                  <a:spcBef>
                    <a:spcPts val="1100"/>
                  </a:spcBef>
                  <a:buNone/>
                </a:pPr>
                <a:r>
                  <a:rPr lang="ja-JP" altLang="ja-JP" dirty="0">
                    <a:solidFill>
                      <a:srgbClr val="63B5BA"/>
                    </a:solidFill>
                    <a:latin typeface="Arial" pitchFamily="34" charset="0"/>
                  </a:rPr>
                  <a:t>発見の連絡</a:t>
                </a:r>
                <a:r>
                  <a:rPr lang="en-US" altLang="ja-JP" dirty="0">
                    <a:solidFill>
                      <a:srgbClr val="63B5BA"/>
                    </a:solidFill>
                    <a:latin typeface="Arial" pitchFamily="34" charset="0"/>
                  </a:rPr>
                  <a:t> </a:t>
                </a:r>
                <a:r>
                  <a:rPr lang="ja-JP" altLang="en-US" sz="2000" dirty="0">
                    <a:latin typeface="Arial" pitchFamily="34" charset="0"/>
                  </a:rPr>
                  <a:t>（発見者、責任者）</a:t>
                </a:r>
                <a:endParaRPr lang="en-US" altLang="ja-JP" sz="2000" dirty="0">
                  <a:latin typeface="Arial" pitchFamily="34" charset="0"/>
                </a:endParaRPr>
              </a:p>
              <a:p>
                <a:pPr marL="0" lvl="1" indent="0" eaLnBrk="1" hangingPunct="1">
                  <a:spcBef>
                    <a:spcPts val="1100"/>
                  </a:spcBef>
                  <a:buNone/>
                </a:pPr>
                <a:r>
                  <a:rPr lang="ja-JP" altLang="ja-JP" dirty="0">
                    <a:solidFill>
                      <a:srgbClr val="63B5BA"/>
                    </a:solidFill>
                    <a:latin typeface="Arial" pitchFamily="34" charset="0"/>
                  </a:rPr>
                  <a:t>全員への周知</a:t>
                </a:r>
                <a:r>
                  <a:rPr lang="en-US" altLang="ja-JP" dirty="0">
                    <a:solidFill>
                      <a:srgbClr val="63B5BA"/>
                    </a:solidFill>
                    <a:latin typeface="Arial" pitchFamily="34" charset="0"/>
                  </a:rPr>
                  <a:t> </a:t>
                </a:r>
                <a:r>
                  <a:rPr lang="ja-JP" altLang="ja-JP" sz="2000" dirty="0">
                    <a:latin typeface="Arial" pitchFamily="34" charset="0"/>
                  </a:rPr>
                  <a:t>（リスクマネジャー）</a:t>
                </a:r>
                <a:endParaRPr lang="en-US" altLang="ja-JP" sz="2000" dirty="0">
                  <a:latin typeface="Arial" pitchFamily="34" charset="0"/>
                </a:endParaRPr>
              </a:p>
              <a:p>
                <a:pPr marL="0" lvl="1" indent="0" eaLnBrk="1" hangingPunct="1">
                  <a:spcBef>
                    <a:spcPts val="1100"/>
                  </a:spcBef>
                  <a:buNone/>
                </a:pPr>
                <a:r>
                  <a:rPr lang="ja-JP" altLang="ja-JP" dirty="0">
                    <a:solidFill>
                      <a:srgbClr val="63B5BA"/>
                    </a:solidFill>
                    <a:latin typeface="Arial" pitchFamily="34" charset="0"/>
                  </a:rPr>
                  <a:t>安全の確認</a:t>
                </a:r>
                <a:r>
                  <a:rPr lang="en-US" altLang="ja-JP" dirty="0">
                    <a:solidFill>
                      <a:srgbClr val="63B5BA"/>
                    </a:solidFill>
                    <a:latin typeface="Arial" pitchFamily="34" charset="0"/>
                  </a:rPr>
                  <a:t> </a:t>
                </a:r>
                <a:r>
                  <a:rPr lang="ja-JP" altLang="ja-JP" sz="2000" dirty="0">
                    <a:latin typeface="Arial" pitchFamily="34" charset="0"/>
                  </a:rPr>
                  <a:t>（責任者</a:t>
                </a:r>
                <a:r>
                  <a:rPr lang="ja-JP" altLang="en-US" sz="2000" dirty="0">
                    <a:latin typeface="Arial" pitchFamily="34" charset="0"/>
                  </a:rPr>
                  <a:t>）</a:t>
                </a:r>
                <a:endParaRPr lang="en-US" altLang="ja-JP" sz="2000" dirty="0">
                  <a:latin typeface="Arial" pitchFamily="34" charset="0"/>
                </a:endParaRPr>
              </a:p>
              <a:p>
                <a:pPr marL="0" lvl="1" indent="0" eaLnBrk="1" hangingPunct="1">
                  <a:spcBef>
                    <a:spcPts val="1100"/>
                  </a:spcBef>
                  <a:buNone/>
                </a:pPr>
                <a:r>
                  <a:rPr lang="ja-JP" altLang="en-US" dirty="0">
                    <a:solidFill>
                      <a:srgbClr val="63B5BA"/>
                    </a:solidFill>
                    <a:latin typeface="Arial" pitchFamily="34" charset="0"/>
                  </a:rPr>
                  <a:t>閉止</a:t>
                </a:r>
                <a:r>
                  <a:rPr lang="ja-JP" altLang="ja-JP" dirty="0">
                    <a:solidFill>
                      <a:srgbClr val="63B5BA"/>
                    </a:solidFill>
                    <a:latin typeface="Arial" pitchFamily="34" charset="0"/>
                  </a:rPr>
                  <a:t>の宣言</a:t>
                </a:r>
                <a:r>
                  <a:rPr lang="en-US" altLang="ja-JP" dirty="0">
                    <a:solidFill>
                      <a:srgbClr val="63B5BA"/>
                    </a:solidFill>
                    <a:latin typeface="Arial" pitchFamily="34" charset="0"/>
                  </a:rPr>
                  <a:t> </a:t>
                </a:r>
                <a:r>
                  <a:rPr lang="ja-JP" altLang="ja-JP" sz="2000" dirty="0">
                    <a:latin typeface="Arial" pitchFamily="34" charset="0"/>
                  </a:rPr>
                  <a:t>（責任者）</a:t>
                </a:r>
                <a:endParaRPr lang="en-US" altLang="ja-JP" sz="2000" dirty="0">
                  <a:latin typeface="Arial" pitchFamily="34" charset="0"/>
                </a:endParaRPr>
              </a:p>
              <a:p>
                <a:pPr marL="0" lvl="1" indent="0" eaLnBrk="1" hangingPunct="1">
                  <a:spcBef>
                    <a:spcPts val="1100"/>
                  </a:spcBef>
                  <a:buNone/>
                </a:pPr>
                <a:r>
                  <a:rPr lang="ja-JP" altLang="ja-JP" dirty="0">
                    <a:solidFill>
                      <a:srgbClr val="63B5BA"/>
                    </a:solidFill>
                    <a:latin typeface="Arial" pitchFamily="34" charset="0"/>
                  </a:rPr>
                  <a:t>安全の確認</a:t>
                </a:r>
                <a:r>
                  <a:rPr lang="en-US" altLang="ja-JP" dirty="0">
                    <a:solidFill>
                      <a:srgbClr val="63B5BA"/>
                    </a:solidFill>
                    <a:latin typeface="Arial" pitchFamily="34" charset="0"/>
                  </a:rPr>
                  <a:t> </a:t>
                </a:r>
                <a:r>
                  <a:rPr lang="ja-JP" altLang="ja-JP" sz="2000" dirty="0">
                    <a:latin typeface="Arial" pitchFamily="34" charset="0"/>
                  </a:rPr>
                  <a:t>（責任者）</a:t>
                </a:r>
                <a:endParaRPr lang="en-US" altLang="ja-JP" sz="2000" dirty="0">
                  <a:latin typeface="Arial" pitchFamily="34" charset="0"/>
                </a:endParaRPr>
              </a:p>
              <a:p>
                <a:pPr marL="0" lvl="1" indent="0" eaLnBrk="1" hangingPunct="1">
                  <a:spcBef>
                    <a:spcPts val="1100"/>
                  </a:spcBef>
                  <a:buNone/>
                </a:pPr>
                <a:r>
                  <a:rPr lang="ja-JP" altLang="ja-JP" dirty="0">
                    <a:solidFill>
                      <a:srgbClr val="63B5BA"/>
                    </a:solidFill>
                    <a:latin typeface="Arial" pitchFamily="34" charset="0"/>
                  </a:rPr>
                  <a:t>報告</a:t>
                </a:r>
                <a:r>
                  <a:rPr lang="en-US" altLang="ja-JP" dirty="0">
                    <a:solidFill>
                      <a:srgbClr val="63B5BA"/>
                    </a:solidFill>
                    <a:latin typeface="Arial" pitchFamily="34" charset="0"/>
                  </a:rPr>
                  <a:t> </a:t>
                </a:r>
                <a:r>
                  <a:rPr lang="ja-JP" altLang="ja-JP" sz="2000" dirty="0">
                    <a:latin typeface="Arial" pitchFamily="34" charset="0"/>
                  </a:rPr>
                  <a:t>（責任者）</a:t>
                </a:r>
              </a:p>
            </p:txBody>
          </p:sp>
          <p:grpSp>
            <p:nvGrpSpPr>
              <p:cNvPr id="8" name="グループ化 7"/>
              <p:cNvGrpSpPr/>
              <p:nvPr/>
            </p:nvGrpSpPr>
            <p:grpSpPr>
              <a:xfrm>
                <a:off x="2015764" y="2845731"/>
                <a:ext cx="432000" cy="479559"/>
                <a:chOff x="2015764" y="2593703"/>
                <a:chExt cx="432000" cy="479559"/>
              </a:xfrm>
            </p:grpSpPr>
            <p:sp>
              <p:nvSpPr>
                <p:cNvPr id="7" name="ホームベース 6"/>
                <p:cNvSpPr/>
                <p:nvPr/>
              </p:nvSpPr>
              <p:spPr bwMode="auto">
                <a:xfrm rot="5400000">
                  <a:off x="1997764" y="2623262"/>
                  <a:ext cx="468000" cy="432000"/>
                </a:xfrm>
                <a:prstGeom prst="homePlate">
                  <a:avLst>
                    <a:gd name="adj" fmla="val 36772"/>
                  </a:avLst>
                </a:prstGeom>
                <a:gradFill flip="none" rotWithShape="1">
                  <a:gsLst>
                    <a:gs pos="0">
                      <a:srgbClr val="63B5BA"/>
                    </a:gs>
                    <a:gs pos="35000">
                      <a:srgbClr val="63B5BA"/>
                    </a:gs>
                    <a:gs pos="100000">
                      <a:srgbClr val="FFFFFF"/>
                    </a:gs>
                  </a:gsLst>
                  <a:lin ang="0" scaled="0"/>
                  <a:tileRect/>
                </a:gradFill>
                <a:ln w="12700">
                  <a:solidFill>
                    <a:srgbClr val="63B5BA"/>
                  </a:solidFill>
                  <a:miter lim="800000"/>
                  <a:headEnd/>
                  <a:tailEnd/>
                </a:ln>
              </p:spPr>
              <p:txBody>
                <a:bodyPr wrap="none" lIns="0" rIns="0" bIns="0" rtlCol="0" anchor="ctr" anchorCtr="0">
                  <a:noAutofit/>
                </a:bodyPr>
                <a:lstStyle/>
                <a:p>
                  <a:pPr marL="360363" indent="-360363" algn="ctr"/>
                  <a:endParaRPr kumimoji="1" lang="ja-JP" altLang="en-US" sz="2000" b="1" dirty="0">
                    <a:solidFill>
                      <a:srgbClr val="63B5BA"/>
                    </a:solidFill>
                    <a:latin typeface="Arial" pitchFamily="34" charset="0"/>
                    <a:ea typeface="HGS創英角ｺﾞｼｯｸUB" pitchFamily="50" charset="-128"/>
                    <a:cs typeface="Arial" pitchFamily="34" charset="0"/>
                  </a:endParaRPr>
                </a:p>
              </p:txBody>
            </p:sp>
            <p:sp>
              <p:nvSpPr>
                <p:cNvPr id="10" name="テキスト ボックス 9"/>
                <p:cNvSpPr txBox="1"/>
                <p:nvPr/>
              </p:nvSpPr>
              <p:spPr>
                <a:xfrm>
                  <a:off x="2015764" y="2593703"/>
                  <a:ext cx="432000" cy="396045"/>
                </a:xfrm>
                <a:prstGeom prst="rect">
                  <a:avLst/>
                </a:prstGeom>
                <a:noFill/>
              </p:spPr>
              <p:txBody>
                <a:bodyPr wrap="square" rtlCol="0" anchor="ctr" anchorCtr="0">
                  <a:noAutofit/>
                </a:bodyPr>
                <a:lstStyle/>
                <a:p>
                  <a:pPr algn="ctr"/>
                  <a:r>
                    <a:rPr lang="en-US" altLang="ja-JP" sz="2000" b="1" dirty="0">
                      <a:solidFill>
                        <a:schemeClr val="bg1"/>
                      </a:solidFill>
                      <a:latin typeface="Arial" pitchFamily="34" charset="0"/>
                      <a:ea typeface="HGP創英角ｺﾞｼｯｸUB" pitchFamily="50" charset="-128"/>
                      <a:cs typeface="Arial" pitchFamily="34" charset="0"/>
                    </a:rPr>
                    <a:t>1</a:t>
                  </a:r>
                  <a:endParaRPr lang="ja-JP" altLang="en-US" sz="2000" b="1" dirty="0">
                    <a:solidFill>
                      <a:schemeClr val="bg1"/>
                    </a:solidFill>
                    <a:latin typeface="Arial" pitchFamily="34" charset="0"/>
                    <a:ea typeface="HGP創英角ｺﾞｼｯｸUB" pitchFamily="50" charset="-128"/>
                    <a:cs typeface="Arial" pitchFamily="34" charset="0"/>
                  </a:endParaRPr>
                </a:p>
              </p:txBody>
            </p:sp>
          </p:grpSp>
          <p:grpSp>
            <p:nvGrpSpPr>
              <p:cNvPr id="53" name="グループ化 52"/>
              <p:cNvGrpSpPr/>
              <p:nvPr/>
            </p:nvGrpSpPr>
            <p:grpSpPr>
              <a:xfrm>
                <a:off x="2015764" y="3408834"/>
                <a:ext cx="432000" cy="479559"/>
                <a:chOff x="2015764" y="2593703"/>
                <a:chExt cx="432000" cy="479559"/>
              </a:xfrm>
            </p:grpSpPr>
            <p:sp>
              <p:nvSpPr>
                <p:cNvPr id="54" name="ホームベース 53"/>
                <p:cNvSpPr/>
                <p:nvPr/>
              </p:nvSpPr>
              <p:spPr bwMode="auto">
                <a:xfrm rot="5400000">
                  <a:off x="1997764" y="2623262"/>
                  <a:ext cx="468000" cy="432000"/>
                </a:xfrm>
                <a:prstGeom prst="homePlate">
                  <a:avLst>
                    <a:gd name="adj" fmla="val 36772"/>
                  </a:avLst>
                </a:prstGeom>
                <a:gradFill flip="none" rotWithShape="1">
                  <a:gsLst>
                    <a:gs pos="0">
                      <a:srgbClr val="63B5BA"/>
                    </a:gs>
                    <a:gs pos="35000">
                      <a:srgbClr val="63B5BA"/>
                    </a:gs>
                    <a:gs pos="100000">
                      <a:srgbClr val="FFFFFF"/>
                    </a:gs>
                  </a:gsLst>
                  <a:lin ang="0" scaled="0"/>
                  <a:tileRect/>
                </a:gradFill>
                <a:ln w="12700">
                  <a:solidFill>
                    <a:srgbClr val="63B5BA"/>
                  </a:solidFill>
                  <a:miter lim="800000"/>
                  <a:headEnd/>
                  <a:tailEnd/>
                </a:ln>
              </p:spPr>
              <p:txBody>
                <a:bodyPr wrap="none" lIns="0" rIns="0" bIns="0" rtlCol="0" anchor="ctr" anchorCtr="0">
                  <a:noAutofit/>
                </a:bodyPr>
                <a:lstStyle/>
                <a:p>
                  <a:pPr marL="360363" indent="-360363" algn="ctr"/>
                  <a:endParaRPr lang="ja-JP" altLang="en-US" sz="2000" b="1" dirty="0">
                    <a:solidFill>
                      <a:srgbClr val="63B5BA"/>
                    </a:solidFill>
                    <a:latin typeface="Arial" pitchFamily="34" charset="0"/>
                    <a:ea typeface="HGS創英角ｺﾞｼｯｸUB" pitchFamily="50" charset="-128"/>
                    <a:cs typeface="Arial" pitchFamily="34" charset="0"/>
                  </a:endParaRPr>
                </a:p>
              </p:txBody>
            </p:sp>
            <p:sp>
              <p:nvSpPr>
                <p:cNvPr id="55" name="テキスト ボックス 54"/>
                <p:cNvSpPr txBox="1"/>
                <p:nvPr/>
              </p:nvSpPr>
              <p:spPr>
                <a:xfrm>
                  <a:off x="2015764" y="2593703"/>
                  <a:ext cx="432000" cy="396045"/>
                </a:xfrm>
                <a:prstGeom prst="rect">
                  <a:avLst/>
                </a:prstGeom>
                <a:noFill/>
              </p:spPr>
              <p:txBody>
                <a:bodyPr wrap="square" rtlCol="0" anchor="ctr" anchorCtr="0">
                  <a:noAutofit/>
                </a:bodyPr>
                <a:lstStyle/>
                <a:p>
                  <a:pPr algn="ctr"/>
                  <a:r>
                    <a:rPr lang="en-US" altLang="ja-JP" sz="2000" b="1" dirty="0">
                      <a:solidFill>
                        <a:schemeClr val="bg1"/>
                      </a:solidFill>
                      <a:latin typeface="Arial" pitchFamily="34" charset="0"/>
                      <a:ea typeface="HGP創英角ｺﾞｼｯｸUB" pitchFamily="50" charset="-128"/>
                      <a:cs typeface="Arial" pitchFamily="34" charset="0"/>
                    </a:rPr>
                    <a:t>2</a:t>
                  </a:r>
                  <a:endParaRPr lang="ja-JP" altLang="en-US" sz="2000" b="1" dirty="0">
                    <a:solidFill>
                      <a:schemeClr val="bg1"/>
                    </a:solidFill>
                    <a:latin typeface="Arial" pitchFamily="34" charset="0"/>
                    <a:ea typeface="HGP創英角ｺﾞｼｯｸUB" pitchFamily="50" charset="-128"/>
                    <a:cs typeface="Arial" pitchFamily="34" charset="0"/>
                  </a:endParaRPr>
                </a:p>
              </p:txBody>
            </p:sp>
          </p:grpSp>
          <p:grpSp>
            <p:nvGrpSpPr>
              <p:cNvPr id="56" name="グループ化 55"/>
              <p:cNvGrpSpPr/>
              <p:nvPr/>
            </p:nvGrpSpPr>
            <p:grpSpPr>
              <a:xfrm>
                <a:off x="2015764" y="3971937"/>
                <a:ext cx="432000" cy="479559"/>
                <a:chOff x="2015764" y="2593703"/>
                <a:chExt cx="432000" cy="479559"/>
              </a:xfrm>
            </p:grpSpPr>
            <p:sp>
              <p:nvSpPr>
                <p:cNvPr id="57" name="ホームベース 56"/>
                <p:cNvSpPr/>
                <p:nvPr/>
              </p:nvSpPr>
              <p:spPr bwMode="auto">
                <a:xfrm rot="5400000">
                  <a:off x="1997764" y="2623262"/>
                  <a:ext cx="468000" cy="432000"/>
                </a:xfrm>
                <a:prstGeom prst="homePlate">
                  <a:avLst>
                    <a:gd name="adj" fmla="val 36772"/>
                  </a:avLst>
                </a:prstGeom>
                <a:gradFill flip="none" rotWithShape="1">
                  <a:gsLst>
                    <a:gs pos="0">
                      <a:srgbClr val="63B5BA"/>
                    </a:gs>
                    <a:gs pos="35000">
                      <a:srgbClr val="63B5BA"/>
                    </a:gs>
                    <a:gs pos="100000">
                      <a:srgbClr val="FFFFFF"/>
                    </a:gs>
                  </a:gsLst>
                  <a:lin ang="0" scaled="0"/>
                  <a:tileRect/>
                </a:gradFill>
                <a:ln w="12700">
                  <a:solidFill>
                    <a:srgbClr val="63B5BA"/>
                  </a:solidFill>
                  <a:miter lim="800000"/>
                  <a:headEnd/>
                  <a:tailEnd/>
                </a:ln>
              </p:spPr>
              <p:txBody>
                <a:bodyPr wrap="none" lIns="0" rIns="0" bIns="0" rtlCol="0" anchor="ctr" anchorCtr="0">
                  <a:noAutofit/>
                </a:bodyPr>
                <a:lstStyle/>
                <a:p>
                  <a:pPr marL="360363" indent="-360363" algn="ctr"/>
                  <a:endParaRPr lang="ja-JP" altLang="en-US" sz="2000" b="1" dirty="0">
                    <a:solidFill>
                      <a:srgbClr val="63B5BA"/>
                    </a:solidFill>
                    <a:latin typeface="Arial" pitchFamily="34" charset="0"/>
                    <a:ea typeface="HGS創英角ｺﾞｼｯｸUB" pitchFamily="50" charset="-128"/>
                    <a:cs typeface="Arial" pitchFamily="34" charset="0"/>
                  </a:endParaRPr>
                </a:p>
              </p:txBody>
            </p:sp>
            <p:sp>
              <p:nvSpPr>
                <p:cNvPr id="58" name="テキスト ボックス 57"/>
                <p:cNvSpPr txBox="1"/>
                <p:nvPr/>
              </p:nvSpPr>
              <p:spPr>
                <a:xfrm>
                  <a:off x="2015764" y="2593703"/>
                  <a:ext cx="432000" cy="396045"/>
                </a:xfrm>
                <a:prstGeom prst="rect">
                  <a:avLst/>
                </a:prstGeom>
                <a:noFill/>
              </p:spPr>
              <p:txBody>
                <a:bodyPr wrap="square" rtlCol="0" anchor="ctr" anchorCtr="0">
                  <a:noAutofit/>
                </a:bodyPr>
                <a:lstStyle/>
                <a:p>
                  <a:pPr algn="ctr"/>
                  <a:r>
                    <a:rPr lang="en-US" altLang="ja-JP" sz="2000" b="1" dirty="0">
                      <a:solidFill>
                        <a:schemeClr val="bg1"/>
                      </a:solidFill>
                      <a:latin typeface="Arial" pitchFamily="34" charset="0"/>
                      <a:ea typeface="HGP創英角ｺﾞｼｯｸUB" pitchFamily="50" charset="-128"/>
                      <a:cs typeface="Arial" pitchFamily="34" charset="0"/>
                    </a:rPr>
                    <a:t>3</a:t>
                  </a:r>
                  <a:endParaRPr lang="ja-JP" altLang="en-US" sz="2000" b="1" dirty="0">
                    <a:solidFill>
                      <a:schemeClr val="bg1"/>
                    </a:solidFill>
                    <a:latin typeface="Arial" pitchFamily="34" charset="0"/>
                    <a:ea typeface="HGP創英角ｺﾞｼｯｸUB" pitchFamily="50" charset="-128"/>
                    <a:cs typeface="Arial" pitchFamily="34" charset="0"/>
                  </a:endParaRPr>
                </a:p>
              </p:txBody>
            </p:sp>
          </p:grpSp>
          <p:grpSp>
            <p:nvGrpSpPr>
              <p:cNvPr id="59" name="グループ化 58"/>
              <p:cNvGrpSpPr/>
              <p:nvPr/>
            </p:nvGrpSpPr>
            <p:grpSpPr>
              <a:xfrm>
                <a:off x="2015764" y="4535040"/>
                <a:ext cx="432000" cy="479559"/>
                <a:chOff x="2015764" y="2593703"/>
                <a:chExt cx="432000" cy="479559"/>
              </a:xfrm>
            </p:grpSpPr>
            <p:sp>
              <p:nvSpPr>
                <p:cNvPr id="60" name="ホームベース 59"/>
                <p:cNvSpPr/>
                <p:nvPr/>
              </p:nvSpPr>
              <p:spPr bwMode="auto">
                <a:xfrm rot="5400000">
                  <a:off x="1997764" y="2623262"/>
                  <a:ext cx="468000" cy="432000"/>
                </a:xfrm>
                <a:prstGeom prst="homePlate">
                  <a:avLst>
                    <a:gd name="adj" fmla="val 36772"/>
                  </a:avLst>
                </a:prstGeom>
                <a:gradFill flip="none" rotWithShape="1">
                  <a:gsLst>
                    <a:gs pos="0">
                      <a:srgbClr val="63B5BA"/>
                    </a:gs>
                    <a:gs pos="35000">
                      <a:srgbClr val="63B5BA"/>
                    </a:gs>
                    <a:gs pos="100000">
                      <a:srgbClr val="FFFFFF"/>
                    </a:gs>
                  </a:gsLst>
                  <a:lin ang="0" scaled="0"/>
                  <a:tileRect/>
                </a:gradFill>
                <a:ln w="12700">
                  <a:solidFill>
                    <a:srgbClr val="63B5BA"/>
                  </a:solidFill>
                  <a:miter lim="800000"/>
                  <a:headEnd/>
                  <a:tailEnd/>
                </a:ln>
              </p:spPr>
              <p:txBody>
                <a:bodyPr wrap="none" lIns="0" rIns="0" bIns="0" rtlCol="0" anchor="ctr" anchorCtr="0">
                  <a:noAutofit/>
                </a:bodyPr>
                <a:lstStyle/>
                <a:p>
                  <a:pPr marL="360363" indent="-360363" algn="ctr"/>
                  <a:endParaRPr lang="ja-JP" altLang="en-US" sz="2000" b="1" dirty="0">
                    <a:solidFill>
                      <a:srgbClr val="63B5BA"/>
                    </a:solidFill>
                    <a:latin typeface="Arial" pitchFamily="34" charset="0"/>
                    <a:ea typeface="HGS創英角ｺﾞｼｯｸUB" pitchFamily="50" charset="-128"/>
                    <a:cs typeface="Arial" pitchFamily="34" charset="0"/>
                  </a:endParaRPr>
                </a:p>
              </p:txBody>
            </p:sp>
            <p:sp>
              <p:nvSpPr>
                <p:cNvPr id="61" name="テキスト ボックス 60"/>
                <p:cNvSpPr txBox="1"/>
                <p:nvPr/>
              </p:nvSpPr>
              <p:spPr>
                <a:xfrm>
                  <a:off x="2015764" y="2593703"/>
                  <a:ext cx="432000" cy="396045"/>
                </a:xfrm>
                <a:prstGeom prst="rect">
                  <a:avLst/>
                </a:prstGeom>
                <a:noFill/>
              </p:spPr>
              <p:txBody>
                <a:bodyPr wrap="square" rtlCol="0" anchor="ctr" anchorCtr="0">
                  <a:noAutofit/>
                </a:bodyPr>
                <a:lstStyle/>
                <a:p>
                  <a:pPr algn="ctr"/>
                  <a:r>
                    <a:rPr lang="en-US" altLang="ja-JP" sz="2000" b="1" dirty="0">
                      <a:solidFill>
                        <a:schemeClr val="bg1"/>
                      </a:solidFill>
                      <a:latin typeface="Arial" pitchFamily="34" charset="0"/>
                      <a:ea typeface="HGP創英角ｺﾞｼｯｸUB" pitchFamily="50" charset="-128"/>
                      <a:cs typeface="Arial" pitchFamily="34" charset="0"/>
                    </a:rPr>
                    <a:t>4</a:t>
                  </a:r>
                  <a:endParaRPr lang="ja-JP" altLang="en-US" sz="2000" b="1" dirty="0">
                    <a:solidFill>
                      <a:schemeClr val="bg1"/>
                    </a:solidFill>
                    <a:latin typeface="Arial" pitchFamily="34" charset="0"/>
                    <a:ea typeface="HGP創英角ｺﾞｼｯｸUB" pitchFamily="50" charset="-128"/>
                    <a:cs typeface="Arial" pitchFamily="34" charset="0"/>
                  </a:endParaRPr>
                </a:p>
              </p:txBody>
            </p:sp>
          </p:grpSp>
          <p:grpSp>
            <p:nvGrpSpPr>
              <p:cNvPr id="62" name="グループ化 61"/>
              <p:cNvGrpSpPr/>
              <p:nvPr/>
            </p:nvGrpSpPr>
            <p:grpSpPr>
              <a:xfrm>
                <a:off x="2015764" y="5098143"/>
                <a:ext cx="432000" cy="479559"/>
                <a:chOff x="2015764" y="2593703"/>
                <a:chExt cx="432000" cy="479559"/>
              </a:xfrm>
            </p:grpSpPr>
            <p:sp>
              <p:nvSpPr>
                <p:cNvPr id="63" name="ホームベース 62"/>
                <p:cNvSpPr/>
                <p:nvPr/>
              </p:nvSpPr>
              <p:spPr bwMode="auto">
                <a:xfrm rot="5400000">
                  <a:off x="1997764" y="2623262"/>
                  <a:ext cx="468000" cy="432000"/>
                </a:xfrm>
                <a:prstGeom prst="homePlate">
                  <a:avLst>
                    <a:gd name="adj" fmla="val 36772"/>
                  </a:avLst>
                </a:prstGeom>
                <a:gradFill flip="none" rotWithShape="1">
                  <a:gsLst>
                    <a:gs pos="0">
                      <a:srgbClr val="63B5BA"/>
                    </a:gs>
                    <a:gs pos="35000">
                      <a:srgbClr val="63B5BA"/>
                    </a:gs>
                    <a:gs pos="100000">
                      <a:srgbClr val="FFFFFF"/>
                    </a:gs>
                  </a:gsLst>
                  <a:lin ang="0" scaled="0"/>
                  <a:tileRect/>
                </a:gradFill>
                <a:ln w="12700">
                  <a:solidFill>
                    <a:srgbClr val="63B5BA"/>
                  </a:solidFill>
                  <a:miter lim="800000"/>
                  <a:headEnd/>
                  <a:tailEnd/>
                </a:ln>
              </p:spPr>
              <p:txBody>
                <a:bodyPr wrap="none" lIns="0" rIns="0" bIns="0" rtlCol="0" anchor="ctr" anchorCtr="0">
                  <a:noAutofit/>
                </a:bodyPr>
                <a:lstStyle/>
                <a:p>
                  <a:pPr marL="360363" indent="-360363" algn="ctr"/>
                  <a:endParaRPr lang="ja-JP" altLang="en-US" sz="2000" b="1" dirty="0">
                    <a:solidFill>
                      <a:srgbClr val="63B5BA"/>
                    </a:solidFill>
                    <a:latin typeface="Arial" pitchFamily="34" charset="0"/>
                    <a:ea typeface="HGS創英角ｺﾞｼｯｸUB" pitchFamily="50" charset="-128"/>
                    <a:cs typeface="Arial" pitchFamily="34" charset="0"/>
                  </a:endParaRPr>
                </a:p>
              </p:txBody>
            </p:sp>
            <p:sp>
              <p:nvSpPr>
                <p:cNvPr id="64" name="テキスト ボックス 63"/>
                <p:cNvSpPr txBox="1"/>
                <p:nvPr/>
              </p:nvSpPr>
              <p:spPr>
                <a:xfrm>
                  <a:off x="2015764" y="2593703"/>
                  <a:ext cx="432000" cy="396045"/>
                </a:xfrm>
                <a:prstGeom prst="rect">
                  <a:avLst/>
                </a:prstGeom>
                <a:noFill/>
              </p:spPr>
              <p:txBody>
                <a:bodyPr wrap="square" rtlCol="0" anchor="ctr" anchorCtr="0">
                  <a:noAutofit/>
                </a:bodyPr>
                <a:lstStyle/>
                <a:p>
                  <a:pPr algn="ctr"/>
                  <a:r>
                    <a:rPr lang="en-US" altLang="ja-JP" sz="2000" b="1" dirty="0">
                      <a:solidFill>
                        <a:schemeClr val="bg1"/>
                      </a:solidFill>
                      <a:latin typeface="Arial" pitchFamily="34" charset="0"/>
                      <a:ea typeface="HGP創英角ｺﾞｼｯｸUB" pitchFamily="50" charset="-128"/>
                      <a:cs typeface="Arial" pitchFamily="34" charset="0"/>
                    </a:rPr>
                    <a:t>5</a:t>
                  </a:r>
                  <a:endParaRPr lang="ja-JP" altLang="en-US" sz="2000" b="1" dirty="0">
                    <a:solidFill>
                      <a:schemeClr val="bg1"/>
                    </a:solidFill>
                    <a:latin typeface="Arial" pitchFamily="34" charset="0"/>
                    <a:ea typeface="HGP創英角ｺﾞｼｯｸUB" pitchFamily="50" charset="-128"/>
                    <a:cs typeface="Arial" pitchFamily="34" charset="0"/>
                  </a:endParaRPr>
                </a:p>
              </p:txBody>
            </p:sp>
          </p:grpSp>
          <p:grpSp>
            <p:nvGrpSpPr>
              <p:cNvPr id="65" name="グループ化 64"/>
              <p:cNvGrpSpPr/>
              <p:nvPr/>
            </p:nvGrpSpPr>
            <p:grpSpPr>
              <a:xfrm>
                <a:off x="2015764" y="5661248"/>
                <a:ext cx="432000" cy="479559"/>
                <a:chOff x="2015764" y="2593703"/>
                <a:chExt cx="432000" cy="479559"/>
              </a:xfrm>
            </p:grpSpPr>
            <p:sp>
              <p:nvSpPr>
                <p:cNvPr id="66" name="ホームベース 65"/>
                <p:cNvSpPr/>
                <p:nvPr/>
              </p:nvSpPr>
              <p:spPr bwMode="auto">
                <a:xfrm rot="5400000">
                  <a:off x="1997764" y="2623262"/>
                  <a:ext cx="468000" cy="432000"/>
                </a:xfrm>
                <a:prstGeom prst="homePlate">
                  <a:avLst>
                    <a:gd name="adj" fmla="val 36772"/>
                  </a:avLst>
                </a:prstGeom>
                <a:gradFill flip="none" rotWithShape="1">
                  <a:gsLst>
                    <a:gs pos="0">
                      <a:srgbClr val="63B5BA"/>
                    </a:gs>
                    <a:gs pos="35000">
                      <a:srgbClr val="63B5BA"/>
                    </a:gs>
                    <a:gs pos="100000">
                      <a:srgbClr val="FFFFFF"/>
                    </a:gs>
                  </a:gsLst>
                  <a:lin ang="0" scaled="0"/>
                  <a:tileRect/>
                </a:gradFill>
                <a:ln w="12700">
                  <a:solidFill>
                    <a:srgbClr val="63B5BA"/>
                  </a:solidFill>
                  <a:miter lim="800000"/>
                  <a:headEnd/>
                  <a:tailEnd/>
                </a:ln>
              </p:spPr>
              <p:txBody>
                <a:bodyPr wrap="none" lIns="0" rIns="0" bIns="0" rtlCol="0" anchor="ctr" anchorCtr="0">
                  <a:noAutofit/>
                </a:bodyPr>
                <a:lstStyle/>
                <a:p>
                  <a:pPr marL="360363" indent="-360363" algn="ctr"/>
                  <a:endParaRPr lang="ja-JP" altLang="en-US" sz="2000" b="1" dirty="0">
                    <a:solidFill>
                      <a:srgbClr val="63B5BA"/>
                    </a:solidFill>
                    <a:latin typeface="Arial" pitchFamily="34" charset="0"/>
                    <a:ea typeface="HGS創英角ｺﾞｼｯｸUB" pitchFamily="50" charset="-128"/>
                    <a:cs typeface="Arial" pitchFamily="34" charset="0"/>
                  </a:endParaRPr>
                </a:p>
              </p:txBody>
            </p:sp>
            <p:sp>
              <p:nvSpPr>
                <p:cNvPr id="67" name="テキスト ボックス 66"/>
                <p:cNvSpPr txBox="1"/>
                <p:nvPr/>
              </p:nvSpPr>
              <p:spPr>
                <a:xfrm>
                  <a:off x="2015764" y="2593703"/>
                  <a:ext cx="432000" cy="396045"/>
                </a:xfrm>
                <a:prstGeom prst="rect">
                  <a:avLst/>
                </a:prstGeom>
                <a:noFill/>
              </p:spPr>
              <p:txBody>
                <a:bodyPr wrap="square" rtlCol="0" anchor="ctr" anchorCtr="0">
                  <a:noAutofit/>
                </a:bodyPr>
                <a:lstStyle/>
                <a:p>
                  <a:pPr algn="ctr"/>
                  <a:r>
                    <a:rPr lang="en-US" altLang="ja-JP" sz="2000" b="1" dirty="0">
                      <a:solidFill>
                        <a:schemeClr val="bg1"/>
                      </a:solidFill>
                      <a:latin typeface="Arial" pitchFamily="34" charset="0"/>
                      <a:ea typeface="HGP創英角ｺﾞｼｯｸUB" pitchFamily="50" charset="-128"/>
                      <a:cs typeface="Arial" pitchFamily="34" charset="0"/>
                    </a:rPr>
                    <a:t>6</a:t>
                  </a:r>
                  <a:endParaRPr lang="ja-JP" altLang="en-US" sz="2000" b="1" dirty="0">
                    <a:solidFill>
                      <a:schemeClr val="bg1"/>
                    </a:solidFill>
                    <a:latin typeface="Arial" pitchFamily="34" charset="0"/>
                    <a:ea typeface="HGP創英角ｺﾞｼｯｸUB" pitchFamily="50" charset="-128"/>
                    <a:cs typeface="Arial" pitchFamily="34" charset="0"/>
                  </a:endParaRPr>
                </a:p>
              </p:txBody>
            </p:sp>
          </p:grpSp>
        </p:grpSp>
      </p:grpSp>
      <p:sp>
        <p:nvSpPr>
          <p:cNvPr id="33" name="タイトル 1"/>
          <p:cNvSpPr>
            <a:spLocks noGrp="1"/>
          </p:cNvSpPr>
          <p:nvPr>
            <p:ph type="title"/>
          </p:nvPr>
        </p:nvSpPr>
        <p:spPr>
          <a:xfrm>
            <a:off x="467544" y="333375"/>
            <a:ext cx="7056784" cy="676800"/>
          </a:xfrm>
        </p:spPr>
        <p:txBody>
          <a:bodyPr/>
          <a:lstStyle/>
          <a:p>
            <a:r>
              <a:rPr lang="ja-JP" altLang="en-US" dirty="0">
                <a:solidFill>
                  <a:schemeClr val="accent1">
                    <a:lumMod val="75000"/>
                  </a:schemeClr>
                </a:solidFill>
              </a:rPr>
              <a:t>閉止手順</a:t>
            </a:r>
          </a:p>
        </p:txBody>
      </p:sp>
      <p:pic>
        <p:nvPicPr>
          <p:cNvPr id="6" name="日本医療ガス学会P53">
            <a:hlinkClick r:id="" action="ppaction://media"/>
            <a:extLst>
              <a:ext uri="{FF2B5EF4-FFF2-40B4-BE49-F238E27FC236}">
                <a16:creationId xmlns:a16="http://schemas.microsoft.com/office/drawing/2014/main" id="{9669C6F1-7B3B-4126-859B-CE052A03ADE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296400" y="0"/>
            <a:ext cx="609600" cy="609600"/>
          </a:xfrm>
          <a:prstGeom prst="rect">
            <a:avLst/>
          </a:prstGeom>
        </p:spPr>
      </p:pic>
    </p:spTree>
    <p:extLst>
      <p:ext uri="{BB962C8B-B14F-4D97-AF65-F5344CB8AC3E}">
        <p14:creationId xmlns:p14="http://schemas.microsoft.com/office/powerpoint/2010/main" val="2932218485"/>
      </p:ext>
    </p:extLst>
  </p:cSld>
  <p:clrMapOvr>
    <a:masterClrMapping/>
  </p:clrMapOvr>
  <mc:AlternateContent xmlns:mc="http://schemas.openxmlformats.org/markup-compatibility/2006" xmlns:p14="http://schemas.microsoft.com/office/powerpoint/2010/main">
    <mc:Choice Requires="p14">
      <p:transition p14:dur="10" advClick="0" advTm="9000"/>
    </mc:Choice>
    <mc:Fallback xmlns="">
      <p:transition advClick="0" advTm="9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000"/>
                                  </p:stCondLst>
                                  <p:childTnLst>
                                    <p:cmd type="call" cmd="playFrom(0.0)">
                                      <p:cBhvr>
                                        <p:cTn id="6" dur="836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extLst>
    <p:ext uri="{E180D4A7-C9FB-4DFB-919C-405C955672EB}">
      <p14:showEvtLst xmlns:p14="http://schemas.microsoft.com/office/powerpoint/2010/main">
        <p14:playEvt time="10" objId="2"/>
        <p14:stopEvt time="8476" objId="2"/>
      </p14:showEvtLst>
    </p:ext>
  </p:extLs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solidFill>
                  <a:schemeClr val="accent1">
                    <a:lumMod val="75000"/>
                  </a:schemeClr>
                </a:solidFill>
              </a:rPr>
              <a:t>発見者の役割</a:t>
            </a:r>
          </a:p>
        </p:txBody>
      </p:sp>
      <p:sp>
        <p:nvSpPr>
          <p:cNvPr id="4" name="スライド番号プレースホルダー 3"/>
          <p:cNvSpPr>
            <a:spLocks noGrp="1"/>
          </p:cNvSpPr>
          <p:nvPr>
            <p:ph type="sldNum" sz="quarter" idx="4"/>
          </p:nvPr>
        </p:nvSpPr>
        <p:spPr/>
        <p:txBody>
          <a:bodyPr/>
          <a:lstStyle/>
          <a:p>
            <a:r>
              <a:rPr lang="en-US" altLang="ja-JP"/>
              <a:t> </a:t>
            </a:r>
            <a:fld id="{90E175E1-062F-4F25-BA66-D77C2BA6B6E9}" type="slidenum">
              <a:rPr lang="ja-JP" altLang="en-US" smtClean="0"/>
              <a:pPr/>
              <a:t>54</a:t>
            </a:fld>
            <a:r>
              <a:rPr lang="en-US" altLang="ja-JP"/>
              <a:t> </a:t>
            </a:r>
            <a:endParaRPr lang="ja-JP" altLang="en-US" dirty="0"/>
          </a:p>
        </p:txBody>
      </p:sp>
      <p:grpSp>
        <p:nvGrpSpPr>
          <p:cNvPr id="5" name="グループ化 4"/>
          <p:cNvGrpSpPr/>
          <p:nvPr/>
        </p:nvGrpSpPr>
        <p:grpSpPr>
          <a:xfrm>
            <a:off x="791580" y="2150120"/>
            <a:ext cx="7524836" cy="2371807"/>
            <a:chOff x="791580" y="1489241"/>
            <a:chExt cx="7524836" cy="2371807"/>
          </a:xfrm>
        </p:grpSpPr>
        <p:grpSp>
          <p:nvGrpSpPr>
            <p:cNvPr id="11" name="グループ化 10"/>
            <p:cNvGrpSpPr/>
            <p:nvPr/>
          </p:nvGrpSpPr>
          <p:grpSpPr>
            <a:xfrm>
              <a:off x="791580" y="1489241"/>
              <a:ext cx="7524836" cy="720080"/>
              <a:chOff x="1115616" y="1489241"/>
              <a:chExt cx="7524836" cy="720080"/>
            </a:xfrm>
          </p:grpSpPr>
          <p:sp>
            <p:nvSpPr>
              <p:cNvPr id="12" name="角丸四角形 11"/>
              <p:cNvSpPr/>
              <p:nvPr/>
            </p:nvSpPr>
            <p:spPr bwMode="auto">
              <a:xfrm>
                <a:off x="1115616" y="1489241"/>
                <a:ext cx="7524836" cy="720080"/>
              </a:xfrm>
              <a:prstGeom prst="roundRect">
                <a:avLst>
                  <a:gd name="adj" fmla="val 16134"/>
                </a:avLst>
              </a:prstGeom>
              <a:noFill/>
              <a:ln w="19050">
                <a:solidFill>
                  <a:srgbClr val="63B5BA"/>
                </a:solidFill>
                <a:miter lim="800000"/>
                <a:headEnd/>
                <a:tailEnd/>
              </a:ln>
            </p:spPr>
            <p:txBody>
              <a:bodyPr wrap="none" lIns="0" rIns="0" bIns="0" rtlCol="0" anchor="ctr" anchorCtr="0">
                <a:noAutofit/>
              </a:bodyPr>
              <a:lstStyle/>
              <a:p>
                <a:pPr marL="360363" indent="-360363" algn="ctr"/>
                <a:endParaRPr lang="ja-JP" altLang="en-US" sz="2400" dirty="0">
                  <a:solidFill>
                    <a:srgbClr val="63B5BA"/>
                  </a:solidFill>
                  <a:latin typeface="HGPｺﾞｼｯｸE" pitchFamily="50" charset="-128"/>
                  <a:ea typeface="HGPｺﾞｼｯｸE" pitchFamily="50" charset="-128"/>
                </a:endParaRPr>
              </a:p>
            </p:txBody>
          </p:sp>
          <p:sp>
            <p:nvSpPr>
              <p:cNvPr id="13" name="テキスト プレースホルダー 2"/>
              <p:cNvSpPr txBox="1">
                <a:spLocks/>
              </p:cNvSpPr>
              <p:nvPr/>
            </p:nvSpPr>
            <p:spPr bwMode="auto">
              <a:xfrm>
                <a:off x="1115616" y="1632456"/>
                <a:ext cx="7524836" cy="500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kumimoji="1" sz="3200">
                    <a:solidFill>
                      <a:schemeClr val="tx1"/>
                    </a:solidFill>
                    <a:latin typeface="HGP創英角ｺﾞｼｯｸUB" pitchFamily="50" charset="-128"/>
                    <a:ea typeface="HGP創英角ｺﾞｼｯｸUB" pitchFamily="50" charset="-128"/>
                    <a:cs typeface="+mn-cs"/>
                  </a:defRPr>
                </a:lvl1pPr>
                <a:lvl2pPr marL="742950" indent="-285750" algn="l" rtl="0" eaLnBrk="0" fontAlgn="base" hangingPunct="0">
                  <a:spcBef>
                    <a:spcPct val="20000"/>
                  </a:spcBef>
                  <a:spcAft>
                    <a:spcPct val="0"/>
                  </a:spcAft>
                  <a:buChar char="–"/>
                  <a:defRPr kumimoji="1" sz="2800">
                    <a:solidFill>
                      <a:schemeClr val="tx1"/>
                    </a:solidFill>
                    <a:latin typeface="HGP創英角ｺﾞｼｯｸUB" pitchFamily="50" charset="-128"/>
                    <a:ea typeface="HGP創英角ｺﾞｼｯｸUB" pitchFamily="50" charset="-128"/>
                  </a:defRPr>
                </a:lvl2pPr>
                <a:lvl3pPr marL="1143000" indent="-228600" algn="l" rtl="0" eaLnBrk="0" fontAlgn="base" hangingPunct="0">
                  <a:spcBef>
                    <a:spcPct val="20000"/>
                  </a:spcBef>
                  <a:spcAft>
                    <a:spcPct val="0"/>
                  </a:spcAft>
                  <a:buChar char="•"/>
                  <a:defRPr kumimoji="1" sz="2400">
                    <a:solidFill>
                      <a:schemeClr val="tx1"/>
                    </a:solidFill>
                    <a:latin typeface="HGP創英角ｺﾞｼｯｸUB" pitchFamily="50" charset="-128"/>
                    <a:ea typeface="HGP創英角ｺﾞｼｯｸUB" pitchFamily="50" charset="-128"/>
                  </a:defRPr>
                </a:lvl3pPr>
                <a:lvl4pPr marL="1600200" indent="-228600" algn="l" rtl="0" eaLnBrk="0" fontAlgn="base" hangingPunct="0">
                  <a:spcBef>
                    <a:spcPct val="20000"/>
                  </a:spcBef>
                  <a:spcAft>
                    <a:spcPct val="0"/>
                  </a:spcAft>
                  <a:buChar char="–"/>
                  <a:defRPr kumimoji="1" sz="2000">
                    <a:solidFill>
                      <a:schemeClr val="tx1"/>
                    </a:solidFill>
                    <a:latin typeface="HGP創英角ｺﾞｼｯｸUB" pitchFamily="50" charset="-128"/>
                    <a:ea typeface="HGP創英角ｺﾞｼｯｸUB" pitchFamily="50" charset="-128"/>
                  </a:defRPr>
                </a:lvl4pPr>
                <a:lvl5pPr marL="2057400" indent="-228600" algn="l" rtl="0" eaLnBrk="0" fontAlgn="base" hangingPunct="0">
                  <a:spcBef>
                    <a:spcPct val="20000"/>
                  </a:spcBef>
                  <a:spcAft>
                    <a:spcPct val="0"/>
                  </a:spcAft>
                  <a:buChar char="»"/>
                  <a:defRPr kumimoji="1" sz="2000">
                    <a:solidFill>
                      <a:schemeClr val="tx1"/>
                    </a:solidFill>
                    <a:latin typeface="HGP創英角ｺﾞｼｯｸUB" pitchFamily="50" charset="-128"/>
                    <a:ea typeface="HGP創英角ｺﾞｼｯｸUB" pitchFamily="50" charset="-128"/>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a:lstStyle>
              <a:p>
                <a:pPr marL="446088" indent="0" eaLnBrk="1" hangingPunct="1">
                  <a:buNone/>
                </a:pPr>
                <a:r>
                  <a:rPr lang="ja-JP" altLang="en-US" sz="2000" dirty="0">
                    <a:latin typeface="HGPｺﾞｼｯｸE" pitchFamily="50" charset="-128"/>
                    <a:ea typeface="HGPｺﾞｼｯｸE" pitchFamily="50" charset="-128"/>
                  </a:rPr>
                  <a:t>発見者は、責任者に報告する</a:t>
                </a:r>
              </a:p>
            </p:txBody>
          </p:sp>
          <p:sp>
            <p:nvSpPr>
              <p:cNvPr id="17" name="正方形/長方形 16"/>
              <p:cNvSpPr/>
              <p:nvPr/>
            </p:nvSpPr>
            <p:spPr bwMode="auto">
              <a:xfrm>
                <a:off x="1259660" y="1723281"/>
                <a:ext cx="252000" cy="252000"/>
              </a:xfrm>
              <a:prstGeom prst="rect">
                <a:avLst/>
              </a:prstGeom>
              <a:solidFill>
                <a:schemeClr val="bg1"/>
              </a:solidFill>
              <a:ln w="12700">
                <a:solidFill>
                  <a:srgbClr val="969696"/>
                </a:solidFill>
                <a:miter lim="800000"/>
                <a:headEnd/>
                <a:tailEnd/>
              </a:ln>
              <a:effectLst>
                <a:outerShdw blurRad="50800" dist="38100" dir="2700000" algn="tl" rotWithShape="0">
                  <a:prstClr val="black">
                    <a:alpha val="40000"/>
                  </a:prstClr>
                </a:outerShdw>
              </a:effectLst>
            </p:spPr>
            <p:txBody>
              <a:bodyPr wrap="none" rtlCol="0" anchor="ctr"/>
              <a:lstStyle/>
              <a:p>
                <a:pPr algn="ctr"/>
                <a:endParaRPr kumimoji="1" lang="ja-JP" altLang="en-US"/>
              </a:p>
            </p:txBody>
          </p:sp>
        </p:grpSp>
        <p:grpSp>
          <p:nvGrpSpPr>
            <p:cNvPr id="18" name="グループ化 17"/>
            <p:cNvGrpSpPr/>
            <p:nvPr/>
          </p:nvGrpSpPr>
          <p:grpSpPr>
            <a:xfrm>
              <a:off x="2141729" y="2456892"/>
              <a:ext cx="4734527" cy="1404156"/>
              <a:chOff x="2375756" y="2276872"/>
              <a:chExt cx="4734527" cy="1404156"/>
            </a:xfrm>
          </p:grpSpPr>
          <p:sp>
            <p:nvSpPr>
              <p:cNvPr id="19" name="角丸四角形吹き出し 18"/>
              <p:cNvSpPr/>
              <p:nvPr/>
            </p:nvSpPr>
            <p:spPr bwMode="auto">
              <a:xfrm>
                <a:off x="2375757" y="2276872"/>
                <a:ext cx="4734526" cy="1404156"/>
              </a:xfrm>
              <a:prstGeom prst="wedgeRoundRectCallout">
                <a:avLst>
                  <a:gd name="adj1" fmla="val -46092"/>
                  <a:gd name="adj2" fmla="val -78403"/>
                  <a:gd name="adj3" fmla="val 16667"/>
                </a:avLst>
              </a:prstGeom>
              <a:solidFill>
                <a:srgbClr val="FFFFE1"/>
              </a:solidFill>
              <a:ln w="19050">
                <a:solidFill>
                  <a:srgbClr val="63B5BA"/>
                </a:solidFill>
                <a:miter lim="800000"/>
                <a:headEnd/>
                <a:tailEnd/>
              </a:ln>
              <a:effectLst>
                <a:outerShdw dist="35921" dir="2700000" algn="ctr" rotWithShape="0">
                  <a:schemeClr val="bg2">
                    <a:alpha val="50000"/>
                  </a:schemeClr>
                </a:outerShdw>
              </a:effectLst>
            </p:spPr>
            <p:txBody>
              <a:bodyPr wrap="none" rtlCol="0" anchor="ctr"/>
              <a:lstStyle/>
              <a:p>
                <a:pPr algn="ctr"/>
                <a:endParaRPr kumimoji="1" lang="ja-JP" altLang="en-US"/>
              </a:p>
            </p:txBody>
          </p:sp>
          <p:sp>
            <p:nvSpPr>
              <p:cNvPr id="20" name="テキスト ボックス 19"/>
              <p:cNvSpPr txBox="1"/>
              <p:nvPr/>
            </p:nvSpPr>
            <p:spPr>
              <a:xfrm>
                <a:off x="2375756" y="2420888"/>
                <a:ext cx="4732269" cy="1138773"/>
              </a:xfrm>
              <a:prstGeom prst="rect">
                <a:avLst/>
              </a:prstGeom>
              <a:noFill/>
              <a:ln>
                <a:noFill/>
              </a:ln>
            </p:spPr>
            <p:txBody>
              <a:bodyPr wrap="square" rtlCol="0">
                <a:spAutoFit/>
              </a:bodyPr>
              <a:lstStyle/>
              <a:p>
                <a:pPr marL="0" lvl="1" algn="ctr" eaLnBrk="1" hangingPunct="1">
                  <a:spcBef>
                    <a:spcPct val="20000"/>
                  </a:spcBef>
                </a:pPr>
                <a:r>
                  <a:rPr lang="ja-JP" altLang="en-US" sz="2000" dirty="0">
                    <a:latin typeface="HGPｺﾞｼｯｸE" pitchFamily="50" charset="-128"/>
                    <a:ea typeface="HGPｺﾞｼｯｸE" pitchFamily="50" charset="-128"/>
                  </a:rPr>
                  <a:t>○○から酸素が噴出しています。</a:t>
                </a:r>
              </a:p>
              <a:p>
                <a:pPr marL="0" lvl="1" algn="ctr" eaLnBrk="1" hangingPunct="1">
                  <a:spcBef>
                    <a:spcPct val="20000"/>
                  </a:spcBef>
                </a:pPr>
                <a:r>
                  <a:rPr lang="ja-JP" altLang="en-US" sz="2000" dirty="0">
                    <a:latin typeface="HGPｺﾞｼｯｸE" pitchFamily="50" charset="-128"/>
                    <a:ea typeface="HGPｺﾞｼｯｸE" pitchFamily="50" charset="-128"/>
                  </a:rPr>
                  <a:t> （○○で火災が発生しました）</a:t>
                </a:r>
              </a:p>
              <a:p>
                <a:pPr marL="0" lvl="1" algn="ctr" eaLnBrk="1" hangingPunct="1">
                  <a:spcBef>
                    <a:spcPct val="20000"/>
                  </a:spcBef>
                </a:pPr>
                <a:r>
                  <a:rPr lang="ja-JP" altLang="en-US" sz="2000" dirty="0">
                    <a:latin typeface="HGPｺﾞｼｯｸE" pitchFamily="50" charset="-128"/>
                    <a:ea typeface="HGPｺﾞｼｯｸE" pitchFamily="50" charset="-128"/>
                  </a:rPr>
                  <a:t>すぐ確認に来てください。</a:t>
                </a:r>
                <a:endParaRPr lang="ja-JP" altLang="ja-JP" sz="2000" dirty="0">
                  <a:latin typeface="HGPｺﾞｼｯｸE" pitchFamily="50" charset="-128"/>
                  <a:ea typeface="HGPｺﾞｼｯｸE" pitchFamily="50" charset="-128"/>
                </a:endParaRPr>
              </a:p>
            </p:txBody>
          </p:sp>
        </p:grpSp>
        <p:pic>
          <p:nvPicPr>
            <p:cNvPr id="21" name="Picture 3"/>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971600" y="1773118"/>
              <a:ext cx="214313" cy="179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6" name="日本医療ガス学会P54">
            <a:hlinkClick r:id="" action="ppaction://media"/>
            <a:extLst>
              <a:ext uri="{FF2B5EF4-FFF2-40B4-BE49-F238E27FC236}">
                <a16:creationId xmlns:a16="http://schemas.microsoft.com/office/drawing/2014/main" id="{4CE258E7-8077-4C69-9610-3A02A275343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296400" y="0"/>
            <a:ext cx="609600" cy="609600"/>
          </a:xfrm>
          <a:prstGeom prst="rect">
            <a:avLst/>
          </a:prstGeom>
        </p:spPr>
      </p:pic>
    </p:spTree>
    <p:extLst>
      <p:ext uri="{BB962C8B-B14F-4D97-AF65-F5344CB8AC3E}">
        <p14:creationId xmlns:p14="http://schemas.microsoft.com/office/powerpoint/2010/main" val="3861028494"/>
      </p:ext>
    </p:extLst>
  </p:cSld>
  <p:clrMapOvr>
    <a:masterClrMapping/>
  </p:clrMapOvr>
  <mc:AlternateContent xmlns:mc="http://schemas.openxmlformats.org/markup-compatibility/2006" xmlns:p14="http://schemas.microsoft.com/office/powerpoint/2010/main">
    <mc:Choice Requires="p14">
      <p:transition p14:dur="10" advClick="0" advTm="15000"/>
    </mc:Choice>
    <mc:Fallback xmlns="">
      <p:transition advClick="0" advTm="1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000"/>
                                  </p:stCondLst>
                                  <p:childTnLst>
                                    <p:cmd type="call" cmd="playFrom(0.0)">
                                      <p:cBhvr>
                                        <p:cTn id="6" dur="1451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extLst>
    <p:ext uri="{E180D4A7-C9FB-4DFB-919C-405C955672EB}">
      <p14:showEvtLst xmlns:p14="http://schemas.microsoft.com/office/powerpoint/2010/main">
        <p14:playEvt time="14" objId="3"/>
        <p14:stopEvt time="14615" objId="3"/>
      </p14:showEvtLst>
    </p:ext>
  </p:extLs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4"/>
          </p:nvPr>
        </p:nvSpPr>
        <p:spPr/>
        <p:txBody>
          <a:bodyPr/>
          <a:lstStyle/>
          <a:p>
            <a:r>
              <a:rPr lang="en-US" altLang="ja-JP"/>
              <a:t> </a:t>
            </a:r>
            <a:fld id="{90E175E1-062F-4F25-BA66-D77C2BA6B6E9}" type="slidenum">
              <a:rPr lang="ja-JP" altLang="en-US" smtClean="0"/>
              <a:pPr/>
              <a:t>55</a:t>
            </a:fld>
            <a:r>
              <a:rPr lang="en-US" altLang="ja-JP"/>
              <a:t> </a:t>
            </a:r>
            <a:endParaRPr lang="ja-JP" altLang="en-US" dirty="0"/>
          </a:p>
        </p:txBody>
      </p:sp>
      <p:grpSp>
        <p:nvGrpSpPr>
          <p:cNvPr id="7" name="グループ化 6"/>
          <p:cNvGrpSpPr/>
          <p:nvPr/>
        </p:nvGrpSpPr>
        <p:grpSpPr>
          <a:xfrm>
            <a:off x="791580" y="1304764"/>
            <a:ext cx="7524836" cy="720080"/>
            <a:chOff x="791580" y="1556792"/>
            <a:chExt cx="7524836" cy="720080"/>
          </a:xfrm>
        </p:grpSpPr>
        <p:sp>
          <p:nvSpPr>
            <p:cNvPr id="29" name="角丸四角形 28"/>
            <p:cNvSpPr/>
            <p:nvPr/>
          </p:nvSpPr>
          <p:spPr bwMode="auto">
            <a:xfrm>
              <a:off x="791580" y="1556792"/>
              <a:ext cx="7524836" cy="720080"/>
            </a:xfrm>
            <a:prstGeom prst="roundRect">
              <a:avLst>
                <a:gd name="adj" fmla="val 16134"/>
              </a:avLst>
            </a:prstGeom>
            <a:noFill/>
            <a:ln w="19050">
              <a:solidFill>
                <a:srgbClr val="63B5BA"/>
              </a:solidFill>
              <a:miter lim="800000"/>
              <a:headEnd/>
              <a:tailEnd/>
            </a:ln>
          </p:spPr>
          <p:txBody>
            <a:bodyPr wrap="none" lIns="0" rIns="0" bIns="0" rtlCol="0" anchor="ctr" anchorCtr="0">
              <a:noAutofit/>
            </a:bodyPr>
            <a:lstStyle/>
            <a:p>
              <a:pPr marL="360363" indent="-360363" algn="ctr"/>
              <a:endParaRPr lang="ja-JP" altLang="en-US" sz="2400" dirty="0">
                <a:solidFill>
                  <a:srgbClr val="63B5BA"/>
                </a:solidFill>
                <a:latin typeface="HGPｺﾞｼｯｸE" pitchFamily="50" charset="-128"/>
                <a:ea typeface="HGPｺﾞｼｯｸE" pitchFamily="50" charset="-128"/>
              </a:endParaRPr>
            </a:p>
          </p:txBody>
        </p:sp>
        <p:sp>
          <p:nvSpPr>
            <p:cNvPr id="30" name="テキスト プレースホルダー 2"/>
            <p:cNvSpPr txBox="1">
              <a:spLocks/>
            </p:cNvSpPr>
            <p:nvPr/>
          </p:nvSpPr>
          <p:spPr bwMode="auto">
            <a:xfrm>
              <a:off x="791580" y="1556792"/>
              <a:ext cx="7524836" cy="64807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kumimoji="1" sz="3200">
                  <a:solidFill>
                    <a:schemeClr val="tx1"/>
                  </a:solidFill>
                  <a:latin typeface="HGP創英角ｺﾞｼｯｸUB" pitchFamily="50" charset="-128"/>
                  <a:ea typeface="HGP創英角ｺﾞｼｯｸUB" pitchFamily="50" charset="-128"/>
                  <a:cs typeface="+mn-cs"/>
                </a:defRPr>
              </a:lvl1pPr>
              <a:lvl2pPr marL="742950" indent="-285750" algn="l" rtl="0" eaLnBrk="0" fontAlgn="base" hangingPunct="0">
                <a:spcBef>
                  <a:spcPct val="20000"/>
                </a:spcBef>
                <a:spcAft>
                  <a:spcPct val="0"/>
                </a:spcAft>
                <a:buChar char="–"/>
                <a:defRPr kumimoji="1" sz="2800">
                  <a:solidFill>
                    <a:schemeClr val="tx1"/>
                  </a:solidFill>
                  <a:latin typeface="HGP創英角ｺﾞｼｯｸUB" pitchFamily="50" charset="-128"/>
                  <a:ea typeface="HGP創英角ｺﾞｼｯｸUB" pitchFamily="50" charset="-128"/>
                </a:defRPr>
              </a:lvl2pPr>
              <a:lvl3pPr marL="1143000" indent="-228600" algn="l" rtl="0" eaLnBrk="0" fontAlgn="base" hangingPunct="0">
                <a:spcBef>
                  <a:spcPct val="20000"/>
                </a:spcBef>
                <a:spcAft>
                  <a:spcPct val="0"/>
                </a:spcAft>
                <a:buChar char="•"/>
                <a:defRPr kumimoji="1" sz="2400">
                  <a:solidFill>
                    <a:schemeClr val="tx1"/>
                  </a:solidFill>
                  <a:latin typeface="HGP創英角ｺﾞｼｯｸUB" pitchFamily="50" charset="-128"/>
                  <a:ea typeface="HGP創英角ｺﾞｼｯｸUB" pitchFamily="50" charset="-128"/>
                </a:defRPr>
              </a:lvl3pPr>
              <a:lvl4pPr marL="1600200" indent="-228600" algn="l" rtl="0" eaLnBrk="0" fontAlgn="base" hangingPunct="0">
                <a:spcBef>
                  <a:spcPct val="20000"/>
                </a:spcBef>
                <a:spcAft>
                  <a:spcPct val="0"/>
                </a:spcAft>
                <a:buChar char="–"/>
                <a:defRPr kumimoji="1" sz="2000">
                  <a:solidFill>
                    <a:schemeClr val="tx1"/>
                  </a:solidFill>
                  <a:latin typeface="HGP創英角ｺﾞｼｯｸUB" pitchFamily="50" charset="-128"/>
                  <a:ea typeface="HGP創英角ｺﾞｼｯｸUB" pitchFamily="50" charset="-128"/>
                </a:defRPr>
              </a:lvl4pPr>
              <a:lvl5pPr marL="2057400" indent="-228600" algn="l" rtl="0" eaLnBrk="0" fontAlgn="base" hangingPunct="0">
                <a:spcBef>
                  <a:spcPct val="20000"/>
                </a:spcBef>
                <a:spcAft>
                  <a:spcPct val="0"/>
                </a:spcAft>
                <a:buChar char="»"/>
                <a:defRPr kumimoji="1" sz="2000">
                  <a:solidFill>
                    <a:schemeClr val="tx1"/>
                  </a:solidFill>
                  <a:latin typeface="HGP創英角ｺﾞｼｯｸUB" pitchFamily="50" charset="-128"/>
                  <a:ea typeface="HGP創英角ｺﾞｼｯｸUB" pitchFamily="50" charset="-128"/>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a:lstStyle>
            <a:p>
              <a:pPr marL="446088" indent="0" eaLnBrk="1" hangingPunct="1">
                <a:buNone/>
              </a:pPr>
              <a:r>
                <a:rPr lang="ja-JP" altLang="en-US" sz="2000" dirty="0">
                  <a:latin typeface="HGPｺﾞｼｯｸE" pitchFamily="50" charset="-128"/>
                  <a:ea typeface="HGPｺﾞｼｯｸE" pitchFamily="50" charset="-128"/>
                </a:rPr>
                <a:t>酸素の噴出、火災の報告を受けた責任者は、リスクマネジャーに報告する</a:t>
              </a:r>
              <a:endParaRPr lang="ja-JP" altLang="ja-JP" sz="2000" dirty="0">
                <a:latin typeface="HGPｺﾞｼｯｸE" pitchFamily="50" charset="-128"/>
                <a:ea typeface="HGPｺﾞｼｯｸE" pitchFamily="50" charset="-128"/>
              </a:endParaRPr>
            </a:p>
          </p:txBody>
        </p:sp>
        <p:sp>
          <p:nvSpPr>
            <p:cNvPr id="31" name="正方形/長方形 30"/>
            <p:cNvSpPr/>
            <p:nvPr/>
          </p:nvSpPr>
          <p:spPr bwMode="auto">
            <a:xfrm>
              <a:off x="899592" y="1664832"/>
              <a:ext cx="252000" cy="252000"/>
            </a:xfrm>
            <a:prstGeom prst="rect">
              <a:avLst/>
            </a:prstGeom>
            <a:solidFill>
              <a:schemeClr val="bg1"/>
            </a:solidFill>
            <a:ln w="12700">
              <a:solidFill>
                <a:srgbClr val="969696"/>
              </a:solidFill>
              <a:miter lim="800000"/>
              <a:headEnd/>
              <a:tailEnd/>
            </a:ln>
            <a:effectLst>
              <a:outerShdw blurRad="50800" dist="38100" dir="2700000" algn="tl" rotWithShape="0">
                <a:prstClr val="black">
                  <a:alpha val="40000"/>
                </a:prstClr>
              </a:outerShdw>
            </a:effectLst>
          </p:spPr>
          <p:txBody>
            <a:bodyPr wrap="none" rtlCol="0" anchor="ctr"/>
            <a:lstStyle/>
            <a:p>
              <a:pPr algn="ctr"/>
              <a:endParaRPr kumimoji="1" lang="ja-JP" altLang="en-US"/>
            </a:p>
          </p:txBody>
        </p:sp>
        <p:pic>
          <p:nvPicPr>
            <p:cNvPr id="37" name="Picture 3"/>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935568" y="1700808"/>
              <a:ext cx="214313" cy="179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6" name="グループ化 5"/>
          <p:cNvGrpSpPr/>
          <p:nvPr/>
        </p:nvGrpSpPr>
        <p:grpSpPr>
          <a:xfrm>
            <a:off x="791580" y="2171425"/>
            <a:ext cx="7524836" cy="720080"/>
            <a:chOff x="791580" y="2346706"/>
            <a:chExt cx="7524836" cy="720080"/>
          </a:xfrm>
        </p:grpSpPr>
        <p:grpSp>
          <p:nvGrpSpPr>
            <p:cNvPr id="32" name="グループ化 31"/>
            <p:cNvGrpSpPr/>
            <p:nvPr/>
          </p:nvGrpSpPr>
          <p:grpSpPr>
            <a:xfrm>
              <a:off x="791580" y="2346706"/>
              <a:ext cx="7524836" cy="720080"/>
              <a:chOff x="1115616" y="1952836"/>
              <a:chExt cx="7524836" cy="720080"/>
            </a:xfrm>
          </p:grpSpPr>
          <p:sp>
            <p:nvSpPr>
              <p:cNvPr id="79" name="角丸四角形 78"/>
              <p:cNvSpPr/>
              <p:nvPr/>
            </p:nvSpPr>
            <p:spPr bwMode="auto">
              <a:xfrm>
                <a:off x="1115616" y="1952836"/>
                <a:ext cx="7524836" cy="720080"/>
              </a:xfrm>
              <a:prstGeom prst="roundRect">
                <a:avLst>
                  <a:gd name="adj" fmla="val 16134"/>
                </a:avLst>
              </a:prstGeom>
              <a:noFill/>
              <a:ln w="19050">
                <a:solidFill>
                  <a:srgbClr val="63B5BA"/>
                </a:solidFill>
                <a:miter lim="800000"/>
                <a:headEnd/>
                <a:tailEnd/>
              </a:ln>
            </p:spPr>
            <p:txBody>
              <a:bodyPr wrap="none" lIns="0" rIns="0" bIns="0" rtlCol="0" anchor="ctr" anchorCtr="0">
                <a:noAutofit/>
              </a:bodyPr>
              <a:lstStyle/>
              <a:p>
                <a:pPr marL="360363" indent="-360363" algn="ctr"/>
                <a:endParaRPr lang="ja-JP" altLang="en-US" sz="2400" dirty="0">
                  <a:solidFill>
                    <a:srgbClr val="63B5BA"/>
                  </a:solidFill>
                  <a:latin typeface="HGPｺﾞｼｯｸE" pitchFamily="50" charset="-128"/>
                  <a:ea typeface="HGPｺﾞｼｯｸE" pitchFamily="50" charset="-128"/>
                </a:endParaRPr>
              </a:p>
            </p:txBody>
          </p:sp>
          <p:sp>
            <p:nvSpPr>
              <p:cNvPr id="80" name="正方形/長方形 79"/>
              <p:cNvSpPr/>
              <p:nvPr/>
            </p:nvSpPr>
            <p:spPr bwMode="auto">
              <a:xfrm>
                <a:off x="1223656" y="2060178"/>
                <a:ext cx="252000" cy="252000"/>
              </a:xfrm>
              <a:prstGeom prst="rect">
                <a:avLst/>
              </a:prstGeom>
              <a:solidFill>
                <a:schemeClr val="bg1"/>
              </a:solidFill>
              <a:ln w="12700">
                <a:solidFill>
                  <a:srgbClr val="969696"/>
                </a:solidFill>
                <a:miter lim="800000"/>
                <a:headEnd/>
                <a:tailEnd/>
              </a:ln>
              <a:effectLst>
                <a:outerShdw blurRad="50800" dist="38100" dir="2700000" algn="tl" rotWithShape="0">
                  <a:prstClr val="black">
                    <a:alpha val="40000"/>
                  </a:prstClr>
                </a:outerShdw>
              </a:effectLst>
            </p:spPr>
            <p:txBody>
              <a:bodyPr wrap="none" rtlCol="0" anchor="ctr"/>
              <a:lstStyle/>
              <a:p>
                <a:pPr algn="ctr"/>
                <a:endParaRPr kumimoji="1" lang="ja-JP" altLang="en-US"/>
              </a:p>
            </p:txBody>
          </p:sp>
          <p:sp>
            <p:nvSpPr>
              <p:cNvPr id="81" name="テキスト プレースホルダー 2"/>
              <p:cNvSpPr txBox="1">
                <a:spLocks/>
              </p:cNvSpPr>
              <p:nvPr/>
            </p:nvSpPr>
            <p:spPr bwMode="auto">
              <a:xfrm>
                <a:off x="1115616" y="1952836"/>
                <a:ext cx="7524836" cy="64807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kumimoji="1" sz="3200">
                    <a:solidFill>
                      <a:schemeClr val="tx1"/>
                    </a:solidFill>
                    <a:latin typeface="HGP創英角ｺﾞｼｯｸUB" pitchFamily="50" charset="-128"/>
                    <a:ea typeface="HGP創英角ｺﾞｼｯｸUB" pitchFamily="50" charset="-128"/>
                    <a:cs typeface="+mn-cs"/>
                  </a:defRPr>
                </a:lvl1pPr>
                <a:lvl2pPr marL="742950" indent="-285750" algn="l" rtl="0" eaLnBrk="0" fontAlgn="base" hangingPunct="0">
                  <a:spcBef>
                    <a:spcPct val="20000"/>
                  </a:spcBef>
                  <a:spcAft>
                    <a:spcPct val="0"/>
                  </a:spcAft>
                  <a:buChar char="–"/>
                  <a:defRPr kumimoji="1" sz="2800">
                    <a:solidFill>
                      <a:schemeClr val="tx1"/>
                    </a:solidFill>
                    <a:latin typeface="HGP創英角ｺﾞｼｯｸUB" pitchFamily="50" charset="-128"/>
                    <a:ea typeface="HGP創英角ｺﾞｼｯｸUB" pitchFamily="50" charset="-128"/>
                  </a:defRPr>
                </a:lvl2pPr>
                <a:lvl3pPr marL="1143000" indent="-228600" algn="l" rtl="0" eaLnBrk="0" fontAlgn="base" hangingPunct="0">
                  <a:spcBef>
                    <a:spcPct val="20000"/>
                  </a:spcBef>
                  <a:spcAft>
                    <a:spcPct val="0"/>
                  </a:spcAft>
                  <a:buChar char="•"/>
                  <a:defRPr kumimoji="1" sz="2400">
                    <a:solidFill>
                      <a:schemeClr val="tx1"/>
                    </a:solidFill>
                    <a:latin typeface="HGP創英角ｺﾞｼｯｸUB" pitchFamily="50" charset="-128"/>
                    <a:ea typeface="HGP創英角ｺﾞｼｯｸUB" pitchFamily="50" charset="-128"/>
                  </a:defRPr>
                </a:lvl3pPr>
                <a:lvl4pPr marL="1600200" indent="-228600" algn="l" rtl="0" eaLnBrk="0" fontAlgn="base" hangingPunct="0">
                  <a:spcBef>
                    <a:spcPct val="20000"/>
                  </a:spcBef>
                  <a:spcAft>
                    <a:spcPct val="0"/>
                  </a:spcAft>
                  <a:buChar char="–"/>
                  <a:defRPr kumimoji="1" sz="2000">
                    <a:solidFill>
                      <a:schemeClr val="tx1"/>
                    </a:solidFill>
                    <a:latin typeface="HGP創英角ｺﾞｼｯｸUB" pitchFamily="50" charset="-128"/>
                    <a:ea typeface="HGP創英角ｺﾞｼｯｸUB" pitchFamily="50" charset="-128"/>
                  </a:defRPr>
                </a:lvl4pPr>
                <a:lvl5pPr marL="2057400" indent="-228600" algn="l" rtl="0" eaLnBrk="0" fontAlgn="base" hangingPunct="0">
                  <a:spcBef>
                    <a:spcPct val="20000"/>
                  </a:spcBef>
                  <a:spcAft>
                    <a:spcPct val="0"/>
                  </a:spcAft>
                  <a:buChar char="»"/>
                  <a:defRPr kumimoji="1" sz="2000">
                    <a:solidFill>
                      <a:schemeClr val="tx1"/>
                    </a:solidFill>
                    <a:latin typeface="HGP創英角ｺﾞｼｯｸUB" pitchFamily="50" charset="-128"/>
                    <a:ea typeface="HGP創英角ｺﾞｼｯｸUB" pitchFamily="50" charset="-128"/>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a:lstStyle>
              <a:p>
                <a:pPr marL="446088" indent="0" eaLnBrk="1" hangingPunct="1">
                  <a:buNone/>
                </a:pPr>
                <a:r>
                  <a:rPr lang="ja-JP" altLang="en-US" sz="2000" dirty="0">
                    <a:latin typeface="HGPｺﾞｼｯｸE" pitchFamily="50" charset="-128"/>
                    <a:ea typeface="HGPｺﾞｼｯｸE" pitchFamily="50" charset="-128"/>
                  </a:rPr>
                  <a:t>報告者に、</a:t>
                </a:r>
                <a:r>
                  <a:rPr lang="ja-JP" altLang="ja-JP" sz="2000" dirty="0">
                    <a:latin typeface="HGPｺﾞｼｯｸE" pitchFamily="50" charset="-128"/>
                    <a:ea typeface="HGPｺﾞｼｯｸE" pitchFamily="50" charset="-128"/>
                  </a:rPr>
                  <a:t>周囲に人を近づけないようにして</a:t>
                </a:r>
                <a:r>
                  <a:rPr lang="ja-JP" altLang="en-US" sz="2000" dirty="0">
                    <a:latin typeface="HGPｺﾞｼｯｸE" pitchFamily="50" charset="-128"/>
                    <a:ea typeface="HGPｺﾞｼｯｸE" pitchFamily="50" charset="-128"/>
                  </a:rPr>
                  <a:t>、</a:t>
                </a:r>
                <a:r>
                  <a:rPr lang="ja-JP" altLang="ja-JP" sz="2000" dirty="0">
                    <a:latin typeface="HGPｺﾞｼｯｸE" pitchFamily="50" charset="-128"/>
                    <a:ea typeface="HGPｺﾞｼｯｸE" pitchFamily="50" charset="-128"/>
                  </a:rPr>
                  <a:t>安全な場所で待機</a:t>
                </a:r>
                <a:r>
                  <a:rPr lang="ja-JP" altLang="en-US" sz="2000" dirty="0">
                    <a:latin typeface="HGPｺﾞｼｯｸE" pitchFamily="50" charset="-128"/>
                    <a:ea typeface="HGPｺﾞｼｯｸE" pitchFamily="50" charset="-128"/>
                  </a:rPr>
                  <a:t>するよう指示し、現場に急行する</a:t>
                </a:r>
                <a:endParaRPr lang="ja-JP" altLang="ja-JP" sz="2000" dirty="0">
                  <a:latin typeface="HGPｺﾞｼｯｸE" pitchFamily="50" charset="-128"/>
                  <a:ea typeface="HGPｺﾞｼｯｸE" pitchFamily="50" charset="-128"/>
                </a:endParaRPr>
              </a:p>
            </p:txBody>
          </p:sp>
        </p:grpSp>
        <p:pic>
          <p:nvPicPr>
            <p:cNvPr id="38" name="Picture 3"/>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920874" y="2491355"/>
              <a:ext cx="214313" cy="179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5" name="グループ化 4"/>
          <p:cNvGrpSpPr/>
          <p:nvPr/>
        </p:nvGrpSpPr>
        <p:grpSpPr>
          <a:xfrm>
            <a:off x="791580" y="3033347"/>
            <a:ext cx="7524836" cy="1192480"/>
            <a:chOff x="791580" y="3136620"/>
            <a:chExt cx="7524836" cy="1192480"/>
          </a:xfrm>
        </p:grpSpPr>
        <p:sp>
          <p:nvSpPr>
            <p:cNvPr id="76" name="角丸四角形 75"/>
            <p:cNvSpPr/>
            <p:nvPr/>
          </p:nvSpPr>
          <p:spPr bwMode="auto">
            <a:xfrm>
              <a:off x="791580" y="3136620"/>
              <a:ext cx="7524836" cy="1192480"/>
            </a:xfrm>
            <a:prstGeom prst="roundRect">
              <a:avLst>
                <a:gd name="adj" fmla="val 8363"/>
              </a:avLst>
            </a:prstGeom>
            <a:noFill/>
            <a:ln w="19050">
              <a:solidFill>
                <a:srgbClr val="63B5BA"/>
              </a:solidFill>
              <a:miter lim="800000"/>
              <a:headEnd/>
              <a:tailEnd/>
            </a:ln>
          </p:spPr>
          <p:txBody>
            <a:bodyPr wrap="none" lIns="0" rIns="0" bIns="0" rtlCol="0" anchor="ctr" anchorCtr="0">
              <a:noAutofit/>
            </a:bodyPr>
            <a:lstStyle/>
            <a:p>
              <a:pPr marL="360363" indent="-360363" algn="ctr"/>
              <a:endParaRPr lang="ja-JP" altLang="en-US" sz="2400" dirty="0">
                <a:solidFill>
                  <a:srgbClr val="63B5BA"/>
                </a:solidFill>
                <a:latin typeface="HGPｺﾞｼｯｸE" pitchFamily="50" charset="-128"/>
                <a:ea typeface="HGPｺﾞｼｯｸE" pitchFamily="50" charset="-128"/>
              </a:endParaRPr>
            </a:p>
          </p:txBody>
        </p:sp>
        <p:sp>
          <p:nvSpPr>
            <p:cNvPr id="77" name="正方形/長方形 76"/>
            <p:cNvSpPr/>
            <p:nvPr/>
          </p:nvSpPr>
          <p:spPr bwMode="auto">
            <a:xfrm>
              <a:off x="899620" y="3243962"/>
              <a:ext cx="252000" cy="252000"/>
            </a:xfrm>
            <a:prstGeom prst="rect">
              <a:avLst/>
            </a:prstGeom>
            <a:solidFill>
              <a:schemeClr val="bg1"/>
            </a:solidFill>
            <a:ln w="12700">
              <a:solidFill>
                <a:srgbClr val="969696"/>
              </a:solidFill>
              <a:miter lim="800000"/>
              <a:headEnd/>
              <a:tailEnd/>
            </a:ln>
            <a:effectLst>
              <a:outerShdw blurRad="50800" dist="38100" dir="2700000" algn="tl" rotWithShape="0">
                <a:prstClr val="black">
                  <a:alpha val="40000"/>
                </a:prstClr>
              </a:outerShdw>
            </a:effectLst>
          </p:spPr>
          <p:txBody>
            <a:bodyPr wrap="none" rtlCol="0" anchor="ctr"/>
            <a:lstStyle/>
            <a:p>
              <a:pPr algn="ctr"/>
              <a:endParaRPr kumimoji="1" lang="ja-JP" altLang="en-US"/>
            </a:p>
          </p:txBody>
        </p:sp>
        <p:sp>
          <p:nvSpPr>
            <p:cNvPr id="78" name="テキスト プレースホルダー 2"/>
            <p:cNvSpPr txBox="1">
              <a:spLocks/>
            </p:cNvSpPr>
            <p:nvPr/>
          </p:nvSpPr>
          <p:spPr bwMode="auto">
            <a:xfrm>
              <a:off x="791580" y="3136620"/>
              <a:ext cx="7524836" cy="64807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kumimoji="1" sz="3200">
                  <a:solidFill>
                    <a:schemeClr val="tx1"/>
                  </a:solidFill>
                  <a:latin typeface="HGP創英角ｺﾞｼｯｸUB" pitchFamily="50" charset="-128"/>
                  <a:ea typeface="HGP創英角ｺﾞｼｯｸUB" pitchFamily="50" charset="-128"/>
                  <a:cs typeface="+mn-cs"/>
                </a:defRPr>
              </a:lvl1pPr>
              <a:lvl2pPr marL="742950" indent="-285750" algn="l" rtl="0" eaLnBrk="0" fontAlgn="base" hangingPunct="0">
                <a:spcBef>
                  <a:spcPct val="20000"/>
                </a:spcBef>
                <a:spcAft>
                  <a:spcPct val="0"/>
                </a:spcAft>
                <a:buChar char="–"/>
                <a:defRPr kumimoji="1" sz="2800">
                  <a:solidFill>
                    <a:schemeClr val="tx1"/>
                  </a:solidFill>
                  <a:latin typeface="HGP創英角ｺﾞｼｯｸUB" pitchFamily="50" charset="-128"/>
                  <a:ea typeface="HGP創英角ｺﾞｼｯｸUB" pitchFamily="50" charset="-128"/>
                </a:defRPr>
              </a:lvl2pPr>
              <a:lvl3pPr marL="1143000" indent="-228600" algn="l" rtl="0" eaLnBrk="0" fontAlgn="base" hangingPunct="0">
                <a:spcBef>
                  <a:spcPct val="20000"/>
                </a:spcBef>
                <a:spcAft>
                  <a:spcPct val="0"/>
                </a:spcAft>
                <a:buChar char="•"/>
                <a:defRPr kumimoji="1" sz="2400">
                  <a:solidFill>
                    <a:schemeClr val="tx1"/>
                  </a:solidFill>
                  <a:latin typeface="HGP創英角ｺﾞｼｯｸUB" pitchFamily="50" charset="-128"/>
                  <a:ea typeface="HGP創英角ｺﾞｼｯｸUB" pitchFamily="50" charset="-128"/>
                </a:defRPr>
              </a:lvl3pPr>
              <a:lvl4pPr marL="1600200" indent="-228600" algn="l" rtl="0" eaLnBrk="0" fontAlgn="base" hangingPunct="0">
                <a:spcBef>
                  <a:spcPct val="20000"/>
                </a:spcBef>
                <a:spcAft>
                  <a:spcPct val="0"/>
                </a:spcAft>
                <a:buChar char="–"/>
                <a:defRPr kumimoji="1" sz="2000">
                  <a:solidFill>
                    <a:schemeClr val="tx1"/>
                  </a:solidFill>
                  <a:latin typeface="HGP創英角ｺﾞｼｯｸUB" pitchFamily="50" charset="-128"/>
                  <a:ea typeface="HGP創英角ｺﾞｼｯｸUB" pitchFamily="50" charset="-128"/>
                </a:defRPr>
              </a:lvl4pPr>
              <a:lvl5pPr marL="2057400" indent="-228600" algn="l" rtl="0" eaLnBrk="0" fontAlgn="base" hangingPunct="0">
                <a:spcBef>
                  <a:spcPct val="20000"/>
                </a:spcBef>
                <a:spcAft>
                  <a:spcPct val="0"/>
                </a:spcAft>
                <a:buChar char="»"/>
                <a:defRPr kumimoji="1" sz="2000">
                  <a:solidFill>
                    <a:schemeClr val="tx1"/>
                  </a:solidFill>
                  <a:latin typeface="HGP創英角ｺﾞｼｯｸUB" pitchFamily="50" charset="-128"/>
                  <a:ea typeface="HGP創英角ｺﾞｼｯｸUB" pitchFamily="50" charset="-128"/>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a:lstStyle>
            <a:p>
              <a:pPr marL="446088" indent="0" eaLnBrk="1" hangingPunct="1">
                <a:buNone/>
              </a:pPr>
              <a:r>
                <a:rPr lang="ja-JP" altLang="ja-JP" sz="2000" dirty="0">
                  <a:latin typeface="HGPｺﾞｼｯｸE" pitchFamily="50" charset="-128"/>
                  <a:ea typeface="HGPｺﾞｼｯｸE" pitchFamily="50" charset="-128"/>
                </a:rPr>
                <a:t>スタッフに</a:t>
              </a:r>
              <a:r>
                <a:rPr lang="ja-JP" altLang="en-US" sz="2000" dirty="0">
                  <a:latin typeface="HGPｺﾞｼｯｸE" pitchFamily="50" charset="-128"/>
                  <a:ea typeface="HGPｺﾞｼｯｸE" pitchFamily="50" charset="-128"/>
                </a:rPr>
                <a:t>以下の</a:t>
              </a:r>
              <a:r>
                <a:rPr lang="ja-JP" altLang="ja-JP" sz="2000" dirty="0">
                  <a:latin typeface="HGPｺﾞｼｯｸE" pitchFamily="50" charset="-128"/>
                  <a:ea typeface="HGPｺﾞｼｯｸE" pitchFamily="50" charset="-128"/>
                </a:rPr>
                <a:t>指示</a:t>
              </a:r>
              <a:r>
                <a:rPr lang="ja-JP" altLang="en-US" sz="2000" dirty="0">
                  <a:latin typeface="HGPｺﾞｼｯｸE" pitchFamily="50" charset="-128"/>
                  <a:ea typeface="HGPｺﾞｼｯｸE" pitchFamily="50" charset="-128"/>
                </a:rPr>
                <a:t>を行う</a:t>
              </a:r>
              <a:endParaRPr lang="ja-JP" altLang="ja-JP" sz="2000" dirty="0">
                <a:latin typeface="HGPｺﾞｼｯｸE" pitchFamily="50" charset="-128"/>
                <a:ea typeface="HGPｺﾞｼｯｸE" pitchFamily="50" charset="-128"/>
              </a:endParaRPr>
            </a:p>
            <a:p>
              <a:pPr marL="712788" lvl="1" indent="0" eaLnBrk="1" hangingPunct="1">
                <a:buFont typeface="Arial" charset="0"/>
                <a:buChar char="•"/>
              </a:pPr>
              <a:r>
                <a:rPr lang="ja-JP" altLang="ja-JP" sz="1400" dirty="0">
                  <a:latin typeface="HGPｺﾞｼｯｸE" pitchFamily="50" charset="-128"/>
                  <a:ea typeface="HGPｺﾞｼｯｸE" pitchFamily="50" charset="-128"/>
                </a:rPr>
                <a:t>直ちにガス噴出</a:t>
              </a:r>
              <a:r>
                <a:rPr lang="ja-JP" altLang="en-US" sz="1400" dirty="0">
                  <a:latin typeface="HGPｺﾞｼｯｸE" pitchFamily="50" charset="-128"/>
                  <a:ea typeface="HGPｺﾞｼｯｸE" pitchFamily="50" charset="-128"/>
                </a:rPr>
                <a:t> </a:t>
              </a:r>
              <a:r>
                <a:rPr lang="ja-JP" altLang="ja-JP" sz="1400" dirty="0">
                  <a:latin typeface="HGPｺﾞｼｯｸE" pitchFamily="50" charset="-128"/>
                  <a:ea typeface="HGPｺﾞｼｯｸE" pitchFamily="50" charset="-128"/>
                </a:rPr>
                <a:t>（火災）</a:t>
              </a:r>
              <a:r>
                <a:rPr lang="ja-JP" altLang="en-US" sz="1400" dirty="0">
                  <a:latin typeface="HGPｺﾞｼｯｸE" pitchFamily="50" charset="-128"/>
                  <a:ea typeface="HGPｺﾞｼｯｸE" pitchFamily="50" charset="-128"/>
                </a:rPr>
                <a:t> </a:t>
              </a:r>
              <a:r>
                <a:rPr lang="ja-JP" altLang="ja-JP" sz="1400" dirty="0">
                  <a:latin typeface="HGPｺﾞｼｯｸE" pitchFamily="50" charset="-128"/>
                  <a:ea typeface="HGPｺﾞｼｯｸE" pitchFamily="50" charset="-128"/>
                </a:rPr>
                <a:t>から患者を遠ざける（区域外への移動を考慮する）</a:t>
              </a:r>
            </a:p>
            <a:p>
              <a:pPr marL="712788" lvl="1" indent="0" eaLnBrk="1" hangingPunct="1">
                <a:buFont typeface="Arial" charset="0"/>
                <a:buChar char="•"/>
              </a:pPr>
              <a:r>
                <a:rPr lang="ja-JP" altLang="ja-JP" sz="1400" dirty="0">
                  <a:latin typeface="HGPｺﾞｼｯｸE" pitchFamily="50" charset="-128"/>
                  <a:ea typeface="HGPｺﾞｼｯｸE" pitchFamily="50" charset="-128"/>
                </a:rPr>
                <a:t>供給区域内で酸素投与を受けている</a:t>
              </a:r>
              <a:r>
                <a:rPr lang="ja-JP" altLang="en-US" sz="1400" dirty="0">
                  <a:latin typeface="HGPｺﾞｼｯｸE" pitchFamily="50" charset="-128"/>
                  <a:ea typeface="HGPｺﾞｼｯｸE" pitchFamily="50" charset="-128"/>
                </a:rPr>
                <a:t>患者に対して</a:t>
              </a:r>
              <a:r>
                <a:rPr lang="ja-JP" altLang="ja-JP" sz="1400" dirty="0">
                  <a:latin typeface="HGPｺﾞｼｯｸE" pitchFamily="50" charset="-128"/>
                  <a:ea typeface="HGPｺﾞｼｯｸE" pitchFamily="50" charset="-128"/>
                </a:rPr>
                <a:t>、携帯用酸素ボンベに切り替える</a:t>
              </a:r>
            </a:p>
            <a:p>
              <a:pPr marL="712788" lvl="1" indent="0" eaLnBrk="1" hangingPunct="1">
                <a:spcAft>
                  <a:spcPts val="1200"/>
                </a:spcAft>
                <a:buFont typeface="Arial" charset="0"/>
                <a:buChar char="•"/>
              </a:pPr>
              <a:r>
                <a:rPr lang="ja-JP" altLang="ja-JP" sz="1400" dirty="0">
                  <a:latin typeface="HGPｺﾞｼｯｸE" pitchFamily="50" charset="-128"/>
                  <a:ea typeface="HGPｺﾞｼｯｸE" pitchFamily="50" charset="-128"/>
                </a:rPr>
                <a:t>人工呼吸器装着患者</a:t>
              </a:r>
              <a:r>
                <a:rPr lang="ja-JP" altLang="en-US" sz="1400" dirty="0">
                  <a:latin typeface="HGPｺﾞｼｯｸE" pitchFamily="50" charset="-128"/>
                  <a:ea typeface="HGPｺﾞｼｯｸE" pitchFamily="50" charset="-128"/>
                </a:rPr>
                <a:t>に</a:t>
              </a:r>
              <a:r>
                <a:rPr lang="ja-JP" altLang="ja-JP" sz="1400" dirty="0">
                  <a:latin typeface="HGPｺﾞｼｯｸE" pitchFamily="50" charset="-128"/>
                  <a:ea typeface="HGPｺﾞｼｯｸE" pitchFamily="50" charset="-128"/>
                </a:rPr>
                <a:t>は</a:t>
              </a:r>
              <a:r>
                <a:rPr lang="ja-JP" altLang="en-US" sz="1400" dirty="0">
                  <a:latin typeface="HGPｺﾞｼｯｸE" pitchFamily="50" charset="-128"/>
                  <a:ea typeface="HGPｺﾞｼｯｸE" pitchFamily="50" charset="-128"/>
                </a:rPr>
                <a:t>、バッグバルブマスク</a:t>
              </a:r>
              <a:r>
                <a:rPr lang="ja-JP" altLang="ja-JP" sz="1400" dirty="0">
                  <a:latin typeface="HGPｺﾞｼｯｸE" pitchFamily="50" charset="-128"/>
                  <a:ea typeface="HGPｺﾞｼｯｸE" pitchFamily="50" charset="-128"/>
                </a:rPr>
                <a:t>で</a:t>
              </a:r>
              <a:r>
                <a:rPr lang="ja-JP" altLang="en-US" sz="1400" dirty="0">
                  <a:latin typeface="HGPｺﾞｼｯｸE" pitchFamily="50" charset="-128"/>
                  <a:ea typeface="HGPｺﾞｼｯｸE" pitchFamily="50" charset="-128"/>
                </a:rPr>
                <a:t>　</a:t>
              </a:r>
              <a:r>
                <a:rPr lang="ja-JP" altLang="ja-JP" sz="1400" dirty="0">
                  <a:latin typeface="HGPｺﾞｼｯｸE" pitchFamily="50" charset="-128"/>
                  <a:ea typeface="HGPｺﾞｼｯｸE" pitchFamily="50" charset="-128"/>
                </a:rPr>
                <a:t>換気を確保する</a:t>
              </a:r>
            </a:p>
          </p:txBody>
        </p:sp>
        <p:pic>
          <p:nvPicPr>
            <p:cNvPr id="39" name="Picture 3"/>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920874" y="3285618"/>
              <a:ext cx="214313" cy="179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9" name="グループ化 8"/>
          <p:cNvGrpSpPr/>
          <p:nvPr/>
        </p:nvGrpSpPr>
        <p:grpSpPr>
          <a:xfrm>
            <a:off x="791580" y="4344526"/>
            <a:ext cx="7524836" cy="500364"/>
            <a:chOff x="791580" y="4344526"/>
            <a:chExt cx="7524836" cy="500364"/>
          </a:xfrm>
        </p:grpSpPr>
        <p:grpSp>
          <p:nvGrpSpPr>
            <p:cNvPr id="34" name="グループ化 33"/>
            <p:cNvGrpSpPr/>
            <p:nvPr/>
          </p:nvGrpSpPr>
          <p:grpSpPr>
            <a:xfrm>
              <a:off x="791580" y="4344526"/>
              <a:ext cx="7524836" cy="500364"/>
              <a:chOff x="1115616" y="4473498"/>
              <a:chExt cx="7524836" cy="500364"/>
            </a:xfrm>
          </p:grpSpPr>
          <p:sp>
            <p:nvSpPr>
              <p:cNvPr id="73" name="角丸四角形 72"/>
              <p:cNvSpPr/>
              <p:nvPr/>
            </p:nvSpPr>
            <p:spPr bwMode="auto">
              <a:xfrm>
                <a:off x="1115616" y="4473498"/>
                <a:ext cx="7524836" cy="500364"/>
              </a:xfrm>
              <a:prstGeom prst="roundRect">
                <a:avLst>
                  <a:gd name="adj" fmla="val 18821"/>
                </a:avLst>
              </a:prstGeom>
              <a:noFill/>
              <a:ln w="19050">
                <a:solidFill>
                  <a:srgbClr val="63B5BA"/>
                </a:solidFill>
                <a:miter lim="800000"/>
                <a:headEnd/>
                <a:tailEnd/>
              </a:ln>
            </p:spPr>
            <p:txBody>
              <a:bodyPr wrap="none" lIns="0" rIns="0" bIns="0" rtlCol="0" anchor="ctr" anchorCtr="0">
                <a:noAutofit/>
              </a:bodyPr>
              <a:lstStyle/>
              <a:p>
                <a:pPr marL="360363" indent="-360363" algn="ctr"/>
                <a:endParaRPr lang="ja-JP" altLang="en-US" sz="2400" dirty="0">
                  <a:solidFill>
                    <a:srgbClr val="63B5BA"/>
                  </a:solidFill>
                  <a:latin typeface="HGPｺﾞｼｯｸE" pitchFamily="50" charset="-128"/>
                  <a:ea typeface="HGPｺﾞｼｯｸE" pitchFamily="50" charset="-128"/>
                </a:endParaRPr>
              </a:p>
            </p:txBody>
          </p:sp>
          <p:sp>
            <p:nvSpPr>
              <p:cNvPr id="74" name="正方形/長方形 73"/>
              <p:cNvSpPr/>
              <p:nvPr/>
            </p:nvSpPr>
            <p:spPr bwMode="auto">
              <a:xfrm>
                <a:off x="1223656" y="4580458"/>
                <a:ext cx="252000" cy="252000"/>
              </a:xfrm>
              <a:prstGeom prst="rect">
                <a:avLst/>
              </a:prstGeom>
              <a:solidFill>
                <a:schemeClr val="bg1"/>
              </a:solidFill>
              <a:ln w="12700">
                <a:solidFill>
                  <a:srgbClr val="969696"/>
                </a:solidFill>
                <a:miter lim="800000"/>
                <a:headEnd/>
                <a:tailEnd/>
              </a:ln>
              <a:effectLst>
                <a:outerShdw blurRad="50800" dist="38100" dir="2700000" algn="tl" rotWithShape="0">
                  <a:prstClr val="black">
                    <a:alpha val="40000"/>
                  </a:prstClr>
                </a:outerShdw>
              </a:effectLst>
            </p:spPr>
            <p:txBody>
              <a:bodyPr wrap="none" rtlCol="0" anchor="ctr"/>
              <a:lstStyle/>
              <a:p>
                <a:pPr algn="ctr"/>
                <a:endParaRPr kumimoji="1" lang="ja-JP" altLang="en-US"/>
              </a:p>
            </p:txBody>
          </p:sp>
          <p:sp>
            <p:nvSpPr>
              <p:cNvPr id="75" name="テキスト プレースホルダー 2"/>
              <p:cNvSpPr txBox="1">
                <a:spLocks/>
              </p:cNvSpPr>
              <p:nvPr/>
            </p:nvSpPr>
            <p:spPr bwMode="auto">
              <a:xfrm>
                <a:off x="1115616" y="4509120"/>
                <a:ext cx="7524836" cy="39340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kumimoji="1" sz="3200">
                    <a:solidFill>
                      <a:schemeClr val="tx1"/>
                    </a:solidFill>
                    <a:latin typeface="HGP創英角ｺﾞｼｯｸUB" pitchFamily="50" charset="-128"/>
                    <a:ea typeface="HGP創英角ｺﾞｼｯｸUB" pitchFamily="50" charset="-128"/>
                    <a:cs typeface="+mn-cs"/>
                  </a:defRPr>
                </a:lvl1pPr>
                <a:lvl2pPr marL="742950" indent="-285750" algn="l" rtl="0" eaLnBrk="0" fontAlgn="base" hangingPunct="0">
                  <a:spcBef>
                    <a:spcPct val="20000"/>
                  </a:spcBef>
                  <a:spcAft>
                    <a:spcPct val="0"/>
                  </a:spcAft>
                  <a:buChar char="–"/>
                  <a:defRPr kumimoji="1" sz="2800">
                    <a:solidFill>
                      <a:schemeClr val="tx1"/>
                    </a:solidFill>
                    <a:latin typeface="HGP創英角ｺﾞｼｯｸUB" pitchFamily="50" charset="-128"/>
                    <a:ea typeface="HGP創英角ｺﾞｼｯｸUB" pitchFamily="50" charset="-128"/>
                  </a:defRPr>
                </a:lvl2pPr>
                <a:lvl3pPr marL="1143000" indent="-228600" algn="l" rtl="0" eaLnBrk="0" fontAlgn="base" hangingPunct="0">
                  <a:spcBef>
                    <a:spcPct val="20000"/>
                  </a:spcBef>
                  <a:spcAft>
                    <a:spcPct val="0"/>
                  </a:spcAft>
                  <a:buChar char="•"/>
                  <a:defRPr kumimoji="1" sz="2400">
                    <a:solidFill>
                      <a:schemeClr val="tx1"/>
                    </a:solidFill>
                    <a:latin typeface="HGP創英角ｺﾞｼｯｸUB" pitchFamily="50" charset="-128"/>
                    <a:ea typeface="HGP創英角ｺﾞｼｯｸUB" pitchFamily="50" charset="-128"/>
                  </a:defRPr>
                </a:lvl3pPr>
                <a:lvl4pPr marL="1600200" indent="-228600" algn="l" rtl="0" eaLnBrk="0" fontAlgn="base" hangingPunct="0">
                  <a:spcBef>
                    <a:spcPct val="20000"/>
                  </a:spcBef>
                  <a:spcAft>
                    <a:spcPct val="0"/>
                  </a:spcAft>
                  <a:buChar char="–"/>
                  <a:defRPr kumimoji="1" sz="2000">
                    <a:solidFill>
                      <a:schemeClr val="tx1"/>
                    </a:solidFill>
                    <a:latin typeface="HGP創英角ｺﾞｼｯｸUB" pitchFamily="50" charset="-128"/>
                    <a:ea typeface="HGP創英角ｺﾞｼｯｸUB" pitchFamily="50" charset="-128"/>
                  </a:defRPr>
                </a:lvl4pPr>
                <a:lvl5pPr marL="2057400" indent="-228600" algn="l" rtl="0" eaLnBrk="0" fontAlgn="base" hangingPunct="0">
                  <a:spcBef>
                    <a:spcPct val="20000"/>
                  </a:spcBef>
                  <a:spcAft>
                    <a:spcPct val="0"/>
                  </a:spcAft>
                  <a:buChar char="»"/>
                  <a:defRPr kumimoji="1" sz="2000">
                    <a:solidFill>
                      <a:schemeClr val="tx1"/>
                    </a:solidFill>
                    <a:latin typeface="HGP創英角ｺﾞｼｯｸUB" pitchFamily="50" charset="-128"/>
                    <a:ea typeface="HGP創英角ｺﾞｼｯｸUB" pitchFamily="50" charset="-128"/>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a:lstStyle>
              <a:p>
                <a:pPr marL="446088" indent="0" eaLnBrk="1" hangingPunct="1">
                  <a:buNone/>
                </a:pPr>
                <a:r>
                  <a:rPr lang="ja-JP" altLang="ja-JP" sz="2000" dirty="0">
                    <a:latin typeface="HGPｺﾞｼｯｸE" pitchFamily="50" charset="-128"/>
                    <a:ea typeface="HGPｺﾞｼｯｸE" pitchFamily="50" charset="-128"/>
                  </a:rPr>
                  <a:t>「シャットオフバルブを</a:t>
                </a:r>
                <a:r>
                  <a:rPr lang="ja-JP" altLang="en-US" sz="2000" dirty="0">
                    <a:latin typeface="HGPｺﾞｼｯｸE" pitchFamily="50" charset="-128"/>
                    <a:ea typeface="HGPｺﾞｼｯｸE" pitchFamily="50" charset="-128"/>
                  </a:rPr>
                  <a:t>閉止</a:t>
                </a:r>
                <a:r>
                  <a:rPr lang="ja-JP" altLang="ja-JP" sz="2000" dirty="0">
                    <a:latin typeface="HGPｺﾞｼｯｸE" pitchFamily="50" charset="-128"/>
                    <a:ea typeface="HGPｺﾞｼｯｸE" pitchFamily="50" charset="-128"/>
                  </a:rPr>
                  <a:t>します」と宣言し、</a:t>
                </a:r>
                <a:r>
                  <a:rPr lang="ja-JP" altLang="en-US" sz="2000" dirty="0">
                    <a:latin typeface="HGPｺﾞｼｯｸE" pitchFamily="50" charset="-128"/>
                    <a:ea typeface="HGPｺﾞｼｯｸE" pitchFamily="50" charset="-128"/>
                  </a:rPr>
                  <a:t>閉止</a:t>
                </a:r>
                <a:r>
                  <a:rPr lang="ja-JP" altLang="ja-JP" sz="2000" dirty="0">
                    <a:latin typeface="HGPｺﾞｼｯｸE" pitchFamily="50" charset="-128"/>
                    <a:ea typeface="HGPｺﾞｼｯｸE" pitchFamily="50" charset="-128"/>
                  </a:rPr>
                  <a:t>する</a:t>
                </a:r>
              </a:p>
            </p:txBody>
          </p:sp>
        </p:grpSp>
        <p:pic>
          <p:nvPicPr>
            <p:cNvPr id="64" name="Picture 3"/>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920874" y="4509120"/>
              <a:ext cx="214313" cy="179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10" name="グループ化 9"/>
          <p:cNvGrpSpPr/>
          <p:nvPr/>
        </p:nvGrpSpPr>
        <p:grpSpPr>
          <a:xfrm>
            <a:off x="791580" y="4986732"/>
            <a:ext cx="7524836" cy="500364"/>
            <a:chOff x="791580" y="4914724"/>
            <a:chExt cx="7524836" cy="500364"/>
          </a:xfrm>
        </p:grpSpPr>
        <p:grpSp>
          <p:nvGrpSpPr>
            <p:cNvPr id="35" name="グループ化 34"/>
            <p:cNvGrpSpPr/>
            <p:nvPr/>
          </p:nvGrpSpPr>
          <p:grpSpPr>
            <a:xfrm>
              <a:off x="791580" y="4914724"/>
              <a:ext cx="7524836" cy="500364"/>
              <a:chOff x="1115616" y="4473498"/>
              <a:chExt cx="7524836" cy="500364"/>
            </a:xfrm>
          </p:grpSpPr>
          <p:sp>
            <p:nvSpPr>
              <p:cNvPr id="70" name="角丸四角形 69"/>
              <p:cNvSpPr/>
              <p:nvPr/>
            </p:nvSpPr>
            <p:spPr bwMode="auto">
              <a:xfrm>
                <a:off x="1115616" y="4473498"/>
                <a:ext cx="7524836" cy="500364"/>
              </a:xfrm>
              <a:prstGeom prst="roundRect">
                <a:avLst>
                  <a:gd name="adj" fmla="val 18821"/>
                </a:avLst>
              </a:prstGeom>
              <a:noFill/>
              <a:ln w="19050">
                <a:solidFill>
                  <a:srgbClr val="63B5BA"/>
                </a:solidFill>
                <a:miter lim="800000"/>
                <a:headEnd/>
                <a:tailEnd/>
              </a:ln>
            </p:spPr>
            <p:txBody>
              <a:bodyPr wrap="none" lIns="0" rIns="0" bIns="0" rtlCol="0" anchor="ctr" anchorCtr="0">
                <a:noAutofit/>
              </a:bodyPr>
              <a:lstStyle/>
              <a:p>
                <a:pPr marL="360363" indent="-360363" algn="ctr"/>
                <a:endParaRPr lang="ja-JP" altLang="en-US" sz="2400" dirty="0">
                  <a:solidFill>
                    <a:srgbClr val="63B5BA"/>
                  </a:solidFill>
                  <a:latin typeface="HGPｺﾞｼｯｸE" pitchFamily="50" charset="-128"/>
                  <a:ea typeface="HGPｺﾞｼｯｸE" pitchFamily="50" charset="-128"/>
                </a:endParaRPr>
              </a:p>
            </p:txBody>
          </p:sp>
          <p:sp>
            <p:nvSpPr>
              <p:cNvPr id="71" name="正方形/長方形 70"/>
              <p:cNvSpPr/>
              <p:nvPr/>
            </p:nvSpPr>
            <p:spPr bwMode="auto">
              <a:xfrm>
                <a:off x="1223656" y="4580458"/>
                <a:ext cx="252000" cy="252000"/>
              </a:xfrm>
              <a:prstGeom prst="rect">
                <a:avLst/>
              </a:prstGeom>
              <a:solidFill>
                <a:schemeClr val="bg1"/>
              </a:solidFill>
              <a:ln w="12700">
                <a:solidFill>
                  <a:srgbClr val="969696"/>
                </a:solidFill>
                <a:miter lim="800000"/>
                <a:headEnd/>
                <a:tailEnd/>
              </a:ln>
              <a:effectLst>
                <a:outerShdw blurRad="50800" dist="38100" dir="2700000" algn="tl" rotWithShape="0">
                  <a:prstClr val="black">
                    <a:alpha val="40000"/>
                  </a:prstClr>
                </a:outerShdw>
              </a:effectLst>
            </p:spPr>
            <p:txBody>
              <a:bodyPr wrap="none" rtlCol="0" anchor="ctr"/>
              <a:lstStyle/>
              <a:p>
                <a:pPr algn="ctr"/>
                <a:endParaRPr kumimoji="1" lang="ja-JP" altLang="en-US"/>
              </a:p>
            </p:txBody>
          </p:sp>
          <p:sp>
            <p:nvSpPr>
              <p:cNvPr id="72" name="テキスト プレースホルダー 2"/>
              <p:cNvSpPr txBox="1">
                <a:spLocks/>
              </p:cNvSpPr>
              <p:nvPr/>
            </p:nvSpPr>
            <p:spPr bwMode="auto">
              <a:xfrm>
                <a:off x="1115616" y="4509120"/>
                <a:ext cx="7524836" cy="39340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kumimoji="1" sz="3200">
                    <a:solidFill>
                      <a:schemeClr val="tx1"/>
                    </a:solidFill>
                    <a:latin typeface="HGP創英角ｺﾞｼｯｸUB" pitchFamily="50" charset="-128"/>
                    <a:ea typeface="HGP創英角ｺﾞｼｯｸUB" pitchFamily="50" charset="-128"/>
                    <a:cs typeface="+mn-cs"/>
                  </a:defRPr>
                </a:lvl1pPr>
                <a:lvl2pPr marL="742950" indent="-285750" algn="l" rtl="0" eaLnBrk="0" fontAlgn="base" hangingPunct="0">
                  <a:spcBef>
                    <a:spcPct val="20000"/>
                  </a:spcBef>
                  <a:spcAft>
                    <a:spcPct val="0"/>
                  </a:spcAft>
                  <a:buChar char="–"/>
                  <a:defRPr kumimoji="1" sz="2800">
                    <a:solidFill>
                      <a:schemeClr val="tx1"/>
                    </a:solidFill>
                    <a:latin typeface="HGP創英角ｺﾞｼｯｸUB" pitchFamily="50" charset="-128"/>
                    <a:ea typeface="HGP創英角ｺﾞｼｯｸUB" pitchFamily="50" charset="-128"/>
                  </a:defRPr>
                </a:lvl2pPr>
                <a:lvl3pPr marL="1143000" indent="-228600" algn="l" rtl="0" eaLnBrk="0" fontAlgn="base" hangingPunct="0">
                  <a:spcBef>
                    <a:spcPct val="20000"/>
                  </a:spcBef>
                  <a:spcAft>
                    <a:spcPct val="0"/>
                  </a:spcAft>
                  <a:buChar char="•"/>
                  <a:defRPr kumimoji="1" sz="2400">
                    <a:solidFill>
                      <a:schemeClr val="tx1"/>
                    </a:solidFill>
                    <a:latin typeface="HGP創英角ｺﾞｼｯｸUB" pitchFamily="50" charset="-128"/>
                    <a:ea typeface="HGP創英角ｺﾞｼｯｸUB" pitchFamily="50" charset="-128"/>
                  </a:defRPr>
                </a:lvl3pPr>
                <a:lvl4pPr marL="1600200" indent="-228600" algn="l" rtl="0" eaLnBrk="0" fontAlgn="base" hangingPunct="0">
                  <a:spcBef>
                    <a:spcPct val="20000"/>
                  </a:spcBef>
                  <a:spcAft>
                    <a:spcPct val="0"/>
                  </a:spcAft>
                  <a:buChar char="–"/>
                  <a:defRPr kumimoji="1" sz="2000">
                    <a:solidFill>
                      <a:schemeClr val="tx1"/>
                    </a:solidFill>
                    <a:latin typeface="HGP創英角ｺﾞｼｯｸUB" pitchFamily="50" charset="-128"/>
                    <a:ea typeface="HGP創英角ｺﾞｼｯｸUB" pitchFamily="50" charset="-128"/>
                  </a:defRPr>
                </a:lvl4pPr>
                <a:lvl5pPr marL="2057400" indent="-228600" algn="l" rtl="0" eaLnBrk="0" fontAlgn="base" hangingPunct="0">
                  <a:spcBef>
                    <a:spcPct val="20000"/>
                  </a:spcBef>
                  <a:spcAft>
                    <a:spcPct val="0"/>
                  </a:spcAft>
                  <a:buChar char="»"/>
                  <a:defRPr kumimoji="1" sz="2000">
                    <a:solidFill>
                      <a:schemeClr val="tx1"/>
                    </a:solidFill>
                    <a:latin typeface="HGP創英角ｺﾞｼｯｸUB" pitchFamily="50" charset="-128"/>
                    <a:ea typeface="HGP創英角ｺﾞｼｯｸUB" pitchFamily="50" charset="-128"/>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a:lstStyle>
              <a:p>
                <a:pPr marL="446088" indent="0" eaLnBrk="1" hangingPunct="1">
                  <a:buNone/>
                </a:pPr>
                <a:r>
                  <a:rPr lang="ja-JP" altLang="ja-JP" sz="2000" dirty="0">
                    <a:latin typeface="HGPｺﾞｼｯｸE" pitchFamily="50" charset="-128"/>
                    <a:ea typeface="HGPｺﾞｼｯｸE" pitchFamily="50" charset="-128"/>
                  </a:rPr>
                  <a:t>該当区域の安全を確認する</a:t>
                </a:r>
              </a:p>
            </p:txBody>
          </p:sp>
        </p:grpSp>
        <p:pic>
          <p:nvPicPr>
            <p:cNvPr id="65" name="Picture 3"/>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920874" y="5053154"/>
              <a:ext cx="214313" cy="179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11" name="グループ化 10"/>
          <p:cNvGrpSpPr/>
          <p:nvPr/>
        </p:nvGrpSpPr>
        <p:grpSpPr>
          <a:xfrm>
            <a:off x="791580" y="5628936"/>
            <a:ext cx="7524836" cy="500364"/>
            <a:chOff x="791580" y="5484920"/>
            <a:chExt cx="7524836" cy="500364"/>
          </a:xfrm>
        </p:grpSpPr>
        <p:grpSp>
          <p:nvGrpSpPr>
            <p:cNvPr id="36" name="グループ化 35"/>
            <p:cNvGrpSpPr/>
            <p:nvPr/>
          </p:nvGrpSpPr>
          <p:grpSpPr>
            <a:xfrm>
              <a:off x="791580" y="5484920"/>
              <a:ext cx="7524836" cy="500364"/>
              <a:chOff x="1115616" y="4473498"/>
              <a:chExt cx="7524836" cy="500364"/>
            </a:xfrm>
          </p:grpSpPr>
          <p:sp>
            <p:nvSpPr>
              <p:cNvPr id="67" name="角丸四角形 66"/>
              <p:cNvSpPr/>
              <p:nvPr/>
            </p:nvSpPr>
            <p:spPr bwMode="auto">
              <a:xfrm>
                <a:off x="1115616" y="4473498"/>
                <a:ext cx="7524836" cy="500364"/>
              </a:xfrm>
              <a:prstGeom prst="roundRect">
                <a:avLst>
                  <a:gd name="adj" fmla="val 18821"/>
                </a:avLst>
              </a:prstGeom>
              <a:noFill/>
              <a:ln w="19050">
                <a:solidFill>
                  <a:srgbClr val="63B5BA"/>
                </a:solidFill>
                <a:miter lim="800000"/>
                <a:headEnd/>
                <a:tailEnd/>
              </a:ln>
            </p:spPr>
            <p:txBody>
              <a:bodyPr wrap="none" lIns="0" rIns="0" bIns="0" rtlCol="0" anchor="ctr" anchorCtr="0">
                <a:noAutofit/>
              </a:bodyPr>
              <a:lstStyle/>
              <a:p>
                <a:pPr marL="360363" indent="-360363" algn="ctr"/>
                <a:endParaRPr lang="ja-JP" altLang="en-US" sz="2400" dirty="0">
                  <a:solidFill>
                    <a:srgbClr val="63B5BA"/>
                  </a:solidFill>
                  <a:latin typeface="HGPｺﾞｼｯｸE" pitchFamily="50" charset="-128"/>
                  <a:ea typeface="HGPｺﾞｼｯｸE" pitchFamily="50" charset="-128"/>
                </a:endParaRPr>
              </a:p>
            </p:txBody>
          </p:sp>
          <p:sp>
            <p:nvSpPr>
              <p:cNvPr id="68" name="正方形/長方形 67"/>
              <p:cNvSpPr/>
              <p:nvPr/>
            </p:nvSpPr>
            <p:spPr bwMode="auto">
              <a:xfrm>
                <a:off x="1223656" y="4580458"/>
                <a:ext cx="252000" cy="252000"/>
              </a:xfrm>
              <a:prstGeom prst="rect">
                <a:avLst/>
              </a:prstGeom>
              <a:solidFill>
                <a:schemeClr val="bg1"/>
              </a:solidFill>
              <a:ln w="12700">
                <a:solidFill>
                  <a:srgbClr val="969696"/>
                </a:solidFill>
                <a:miter lim="800000"/>
                <a:headEnd/>
                <a:tailEnd/>
              </a:ln>
              <a:effectLst>
                <a:outerShdw blurRad="50800" dist="38100" dir="2700000" algn="tl" rotWithShape="0">
                  <a:prstClr val="black">
                    <a:alpha val="40000"/>
                  </a:prstClr>
                </a:outerShdw>
              </a:effectLst>
            </p:spPr>
            <p:txBody>
              <a:bodyPr wrap="none" rtlCol="0" anchor="ctr"/>
              <a:lstStyle/>
              <a:p>
                <a:pPr algn="ctr"/>
                <a:endParaRPr kumimoji="1" lang="ja-JP" altLang="en-US"/>
              </a:p>
            </p:txBody>
          </p:sp>
          <p:sp>
            <p:nvSpPr>
              <p:cNvPr id="69" name="テキスト プレースホルダー 2"/>
              <p:cNvSpPr txBox="1">
                <a:spLocks/>
              </p:cNvSpPr>
              <p:nvPr/>
            </p:nvSpPr>
            <p:spPr bwMode="auto">
              <a:xfrm>
                <a:off x="1115616" y="4509120"/>
                <a:ext cx="7524836" cy="39340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kumimoji="1" sz="3200">
                    <a:solidFill>
                      <a:schemeClr val="tx1"/>
                    </a:solidFill>
                    <a:latin typeface="HGP創英角ｺﾞｼｯｸUB" pitchFamily="50" charset="-128"/>
                    <a:ea typeface="HGP創英角ｺﾞｼｯｸUB" pitchFamily="50" charset="-128"/>
                    <a:cs typeface="+mn-cs"/>
                  </a:defRPr>
                </a:lvl1pPr>
                <a:lvl2pPr marL="742950" indent="-285750" algn="l" rtl="0" eaLnBrk="0" fontAlgn="base" hangingPunct="0">
                  <a:spcBef>
                    <a:spcPct val="20000"/>
                  </a:spcBef>
                  <a:spcAft>
                    <a:spcPct val="0"/>
                  </a:spcAft>
                  <a:buChar char="–"/>
                  <a:defRPr kumimoji="1" sz="2800">
                    <a:solidFill>
                      <a:schemeClr val="tx1"/>
                    </a:solidFill>
                    <a:latin typeface="HGP創英角ｺﾞｼｯｸUB" pitchFamily="50" charset="-128"/>
                    <a:ea typeface="HGP創英角ｺﾞｼｯｸUB" pitchFamily="50" charset="-128"/>
                  </a:defRPr>
                </a:lvl2pPr>
                <a:lvl3pPr marL="1143000" indent="-228600" algn="l" rtl="0" eaLnBrk="0" fontAlgn="base" hangingPunct="0">
                  <a:spcBef>
                    <a:spcPct val="20000"/>
                  </a:spcBef>
                  <a:spcAft>
                    <a:spcPct val="0"/>
                  </a:spcAft>
                  <a:buChar char="•"/>
                  <a:defRPr kumimoji="1" sz="2400">
                    <a:solidFill>
                      <a:schemeClr val="tx1"/>
                    </a:solidFill>
                    <a:latin typeface="HGP創英角ｺﾞｼｯｸUB" pitchFamily="50" charset="-128"/>
                    <a:ea typeface="HGP創英角ｺﾞｼｯｸUB" pitchFamily="50" charset="-128"/>
                  </a:defRPr>
                </a:lvl3pPr>
                <a:lvl4pPr marL="1600200" indent="-228600" algn="l" rtl="0" eaLnBrk="0" fontAlgn="base" hangingPunct="0">
                  <a:spcBef>
                    <a:spcPct val="20000"/>
                  </a:spcBef>
                  <a:spcAft>
                    <a:spcPct val="0"/>
                  </a:spcAft>
                  <a:buChar char="–"/>
                  <a:defRPr kumimoji="1" sz="2000">
                    <a:solidFill>
                      <a:schemeClr val="tx1"/>
                    </a:solidFill>
                    <a:latin typeface="HGP創英角ｺﾞｼｯｸUB" pitchFamily="50" charset="-128"/>
                    <a:ea typeface="HGP創英角ｺﾞｼｯｸUB" pitchFamily="50" charset="-128"/>
                  </a:defRPr>
                </a:lvl4pPr>
                <a:lvl5pPr marL="2057400" indent="-228600" algn="l" rtl="0" eaLnBrk="0" fontAlgn="base" hangingPunct="0">
                  <a:spcBef>
                    <a:spcPct val="20000"/>
                  </a:spcBef>
                  <a:spcAft>
                    <a:spcPct val="0"/>
                  </a:spcAft>
                  <a:buChar char="»"/>
                  <a:defRPr kumimoji="1" sz="2000">
                    <a:solidFill>
                      <a:schemeClr val="tx1"/>
                    </a:solidFill>
                    <a:latin typeface="HGP創英角ｺﾞｼｯｸUB" pitchFamily="50" charset="-128"/>
                    <a:ea typeface="HGP創英角ｺﾞｼｯｸUB" pitchFamily="50" charset="-128"/>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a:lstStyle>
              <a:p>
                <a:pPr marL="446088" indent="0" eaLnBrk="1" hangingPunct="1">
                  <a:buNone/>
                </a:pPr>
                <a:r>
                  <a:rPr lang="ja-JP" altLang="ja-JP" sz="2000" dirty="0">
                    <a:latin typeface="HGPｺﾞｼｯｸE" pitchFamily="50" charset="-128"/>
                    <a:ea typeface="HGPｺﾞｼｯｸE" pitchFamily="50" charset="-128"/>
                  </a:rPr>
                  <a:t>医療ガス安全</a:t>
                </a:r>
                <a:r>
                  <a:rPr lang="ja-JP" altLang="en-US" sz="2000" dirty="0">
                    <a:latin typeface="HGPｺﾞｼｯｸE" pitchFamily="50" charset="-128"/>
                    <a:ea typeface="HGPｺﾞｼｯｸE" pitchFamily="50" charset="-128"/>
                  </a:rPr>
                  <a:t>管</a:t>
                </a:r>
                <a:r>
                  <a:rPr lang="ja-JP" altLang="ja-JP" sz="2000" dirty="0">
                    <a:latin typeface="HGPｺﾞｼｯｸE" pitchFamily="50" charset="-128"/>
                    <a:ea typeface="HGPｺﾞｼｯｸE" pitchFamily="50" charset="-128"/>
                  </a:rPr>
                  <a:t>理委員会に報告する</a:t>
                </a:r>
              </a:p>
            </p:txBody>
          </p:sp>
        </p:grpSp>
        <p:pic>
          <p:nvPicPr>
            <p:cNvPr id="66" name="Picture 3"/>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920874" y="5645408"/>
              <a:ext cx="214313" cy="179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40" name="タイトル 1"/>
          <p:cNvSpPr>
            <a:spLocks noGrp="1"/>
          </p:cNvSpPr>
          <p:nvPr>
            <p:ph type="title"/>
          </p:nvPr>
        </p:nvSpPr>
        <p:spPr>
          <a:xfrm>
            <a:off x="467544" y="333375"/>
            <a:ext cx="7056784" cy="676800"/>
          </a:xfrm>
        </p:spPr>
        <p:txBody>
          <a:bodyPr>
            <a:normAutofit/>
          </a:bodyPr>
          <a:lstStyle/>
          <a:p>
            <a:r>
              <a:rPr lang="ja-JP" altLang="en-US" dirty="0">
                <a:solidFill>
                  <a:schemeClr val="accent1">
                    <a:lumMod val="75000"/>
                  </a:schemeClr>
                </a:solidFill>
              </a:rPr>
              <a:t>責任者の役割</a:t>
            </a:r>
          </a:p>
        </p:txBody>
      </p:sp>
      <p:pic>
        <p:nvPicPr>
          <p:cNvPr id="3" name="日本医療ガス学会P55">
            <a:hlinkClick r:id="" action="ppaction://media"/>
            <a:extLst>
              <a:ext uri="{FF2B5EF4-FFF2-40B4-BE49-F238E27FC236}">
                <a16:creationId xmlns:a16="http://schemas.microsoft.com/office/drawing/2014/main" id="{A6CE940D-CB67-4A9B-B6D8-B2772FBF176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372600" y="0"/>
            <a:ext cx="609600" cy="609600"/>
          </a:xfrm>
          <a:prstGeom prst="rect">
            <a:avLst/>
          </a:prstGeom>
        </p:spPr>
      </p:pic>
    </p:spTree>
    <p:extLst>
      <p:ext uri="{BB962C8B-B14F-4D97-AF65-F5344CB8AC3E}">
        <p14:creationId xmlns:p14="http://schemas.microsoft.com/office/powerpoint/2010/main" val="145303366"/>
      </p:ext>
    </p:extLst>
  </p:cSld>
  <p:clrMapOvr>
    <a:masterClrMapping/>
  </p:clrMapOvr>
  <mc:AlternateContent xmlns:mc="http://schemas.openxmlformats.org/markup-compatibility/2006" xmlns:p14="http://schemas.microsoft.com/office/powerpoint/2010/main">
    <mc:Choice Requires="p14">
      <p:transition p14:dur="10" advClick="0" advTm="28000"/>
    </mc:Choice>
    <mc:Fallback xmlns="">
      <p:transition advClick="0" advTm="28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000"/>
                                  </p:stCondLst>
                                  <p:childTnLst>
                                    <p:cmd type="call" cmd="playFrom(0.0)">
                                      <p:cBhvr>
                                        <p:cTn id="6" dur="2787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extLst>
    <p:ext uri="{E180D4A7-C9FB-4DFB-919C-405C955672EB}">
      <p14:showEvtLst xmlns:p14="http://schemas.microsoft.com/office/powerpoint/2010/main">
        <p14:playEvt time="11" objId="2"/>
        <p14:stopEvt time="27990" objId="2"/>
      </p14:showEvtLst>
    </p:ext>
  </p:extLs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4"/>
          </p:nvPr>
        </p:nvSpPr>
        <p:spPr/>
        <p:txBody>
          <a:bodyPr/>
          <a:lstStyle/>
          <a:p>
            <a:r>
              <a:rPr lang="en-US" altLang="ja-JP"/>
              <a:t> </a:t>
            </a:r>
            <a:fld id="{90E175E1-062F-4F25-BA66-D77C2BA6B6E9}" type="slidenum">
              <a:rPr lang="ja-JP" altLang="en-US" smtClean="0"/>
              <a:pPr/>
              <a:t>56</a:t>
            </a:fld>
            <a:r>
              <a:rPr lang="en-US" altLang="ja-JP"/>
              <a:t> </a:t>
            </a:r>
            <a:endParaRPr lang="ja-JP" altLang="en-US" dirty="0"/>
          </a:p>
        </p:txBody>
      </p:sp>
      <p:sp>
        <p:nvSpPr>
          <p:cNvPr id="25" name="タイトル 1"/>
          <p:cNvSpPr>
            <a:spLocks noGrp="1"/>
          </p:cNvSpPr>
          <p:nvPr>
            <p:ph type="title"/>
          </p:nvPr>
        </p:nvSpPr>
        <p:spPr>
          <a:xfrm>
            <a:off x="467544" y="333375"/>
            <a:ext cx="7056784" cy="676800"/>
          </a:xfrm>
        </p:spPr>
        <p:txBody>
          <a:bodyPr>
            <a:normAutofit/>
          </a:bodyPr>
          <a:lstStyle/>
          <a:p>
            <a:r>
              <a:rPr lang="ja-JP" altLang="en-US" dirty="0">
                <a:solidFill>
                  <a:schemeClr val="accent1">
                    <a:lumMod val="75000"/>
                  </a:schemeClr>
                </a:solidFill>
              </a:rPr>
              <a:t>リスクマネジャーの役割</a:t>
            </a:r>
          </a:p>
        </p:txBody>
      </p:sp>
      <p:grpSp>
        <p:nvGrpSpPr>
          <p:cNvPr id="5" name="グループ化 4"/>
          <p:cNvGrpSpPr/>
          <p:nvPr/>
        </p:nvGrpSpPr>
        <p:grpSpPr>
          <a:xfrm>
            <a:off x="791580" y="1484313"/>
            <a:ext cx="7524836" cy="4147820"/>
            <a:chOff x="791580" y="1484313"/>
            <a:chExt cx="7524836" cy="4147820"/>
          </a:xfrm>
        </p:grpSpPr>
        <p:grpSp>
          <p:nvGrpSpPr>
            <p:cNvPr id="3" name="グループ化 2"/>
            <p:cNvGrpSpPr/>
            <p:nvPr/>
          </p:nvGrpSpPr>
          <p:grpSpPr>
            <a:xfrm>
              <a:off x="791580" y="1484313"/>
              <a:ext cx="7524836" cy="720080"/>
              <a:chOff x="791580" y="1232756"/>
              <a:chExt cx="7524836" cy="720080"/>
            </a:xfrm>
          </p:grpSpPr>
          <p:grpSp>
            <p:nvGrpSpPr>
              <p:cNvPr id="45" name="グループ化 44"/>
              <p:cNvGrpSpPr/>
              <p:nvPr/>
            </p:nvGrpSpPr>
            <p:grpSpPr>
              <a:xfrm>
                <a:off x="791580" y="1232756"/>
                <a:ext cx="7524836" cy="720080"/>
                <a:chOff x="1115616" y="1489241"/>
                <a:chExt cx="7524836" cy="720080"/>
              </a:xfrm>
            </p:grpSpPr>
            <p:sp>
              <p:nvSpPr>
                <p:cNvPr id="50" name="角丸四角形 49"/>
                <p:cNvSpPr/>
                <p:nvPr/>
              </p:nvSpPr>
              <p:spPr bwMode="auto">
                <a:xfrm>
                  <a:off x="1115616" y="1489241"/>
                  <a:ext cx="7524836" cy="720080"/>
                </a:xfrm>
                <a:prstGeom prst="roundRect">
                  <a:avLst>
                    <a:gd name="adj" fmla="val 16134"/>
                  </a:avLst>
                </a:prstGeom>
                <a:noFill/>
                <a:ln w="19050">
                  <a:solidFill>
                    <a:srgbClr val="63B5BA"/>
                  </a:solidFill>
                  <a:miter lim="800000"/>
                  <a:headEnd/>
                  <a:tailEnd/>
                </a:ln>
              </p:spPr>
              <p:txBody>
                <a:bodyPr wrap="none" lIns="0" rIns="0" bIns="0" rtlCol="0" anchor="ctr" anchorCtr="0">
                  <a:noAutofit/>
                </a:bodyPr>
                <a:lstStyle/>
                <a:p>
                  <a:pPr marL="360363" indent="-360363" algn="ctr"/>
                  <a:endParaRPr lang="ja-JP" altLang="en-US" sz="2400" dirty="0">
                    <a:solidFill>
                      <a:srgbClr val="63B5BA"/>
                    </a:solidFill>
                    <a:latin typeface="HGPｺﾞｼｯｸE" pitchFamily="50" charset="-128"/>
                    <a:ea typeface="HGPｺﾞｼｯｸE" pitchFamily="50" charset="-128"/>
                  </a:endParaRPr>
                </a:p>
              </p:txBody>
            </p:sp>
            <p:sp>
              <p:nvSpPr>
                <p:cNvPr id="51" name="テキスト プレースホルダー 2"/>
                <p:cNvSpPr txBox="1">
                  <a:spLocks/>
                </p:cNvSpPr>
                <p:nvPr/>
              </p:nvSpPr>
              <p:spPr bwMode="auto">
                <a:xfrm>
                  <a:off x="1115616" y="1632456"/>
                  <a:ext cx="7524836" cy="500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kumimoji="1" sz="3200">
                      <a:solidFill>
                        <a:schemeClr val="tx1"/>
                      </a:solidFill>
                      <a:latin typeface="HGP創英角ｺﾞｼｯｸUB" pitchFamily="50" charset="-128"/>
                      <a:ea typeface="HGP創英角ｺﾞｼｯｸUB" pitchFamily="50" charset="-128"/>
                      <a:cs typeface="+mn-cs"/>
                    </a:defRPr>
                  </a:lvl1pPr>
                  <a:lvl2pPr marL="742950" indent="-285750" algn="l" rtl="0" eaLnBrk="0" fontAlgn="base" hangingPunct="0">
                    <a:spcBef>
                      <a:spcPct val="20000"/>
                    </a:spcBef>
                    <a:spcAft>
                      <a:spcPct val="0"/>
                    </a:spcAft>
                    <a:buChar char="–"/>
                    <a:defRPr kumimoji="1" sz="2800">
                      <a:solidFill>
                        <a:schemeClr val="tx1"/>
                      </a:solidFill>
                      <a:latin typeface="HGP創英角ｺﾞｼｯｸUB" pitchFamily="50" charset="-128"/>
                      <a:ea typeface="HGP創英角ｺﾞｼｯｸUB" pitchFamily="50" charset="-128"/>
                    </a:defRPr>
                  </a:lvl2pPr>
                  <a:lvl3pPr marL="1143000" indent="-228600" algn="l" rtl="0" eaLnBrk="0" fontAlgn="base" hangingPunct="0">
                    <a:spcBef>
                      <a:spcPct val="20000"/>
                    </a:spcBef>
                    <a:spcAft>
                      <a:spcPct val="0"/>
                    </a:spcAft>
                    <a:buChar char="•"/>
                    <a:defRPr kumimoji="1" sz="2400">
                      <a:solidFill>
                        <a:schemeClr val="tx1"/>
                      </a:solidFill>
                      <a:latin typeface="HGP創英角ｺﾞｼｯｸUB" pitchFamily="50" charset="-128"/>
                      <a:ea typeface="HGP創英角ｺﾞｼｯｸUB" pitchFamily="50" charset="-128"/>
                    </a:defRPr>
                  </a:lvl3pPr>
                  <a:lvl4pPr marL="1600200" indent="-228600" algn="l" rtl="0" eaLnBrk="0" fontAlgn="base" hangingPunct="0">
                    <a:spcBef>
                      <a:spcPct val="20000"/>
                    </a:spcBef>
                    <a:spcAft>
                      <a:spcPct val="0"/>
                    </a:spcAft>
                    <a:buChar char="–"/>
                    <a:defRPr kumimoji="1" sz="2000">
                      <a:solidFill>
                        <a:schemeClr val="tx1"/>
                      </a:solidFill>
                      <a:latin typeface="HGP創英角ｺﾞｼｯｸUB" pitchFamily="50" charset="-128"/>
                      <a:ea typeface="HGP創英角ｺﾞｼｯｸUB" pitchFamily="50" charset="-128"/>
                    </a:defRPr>
                  </a:lvl4pPr>
                  <a:lvl5pPr marL="2057400" indent="-228600" algn="l" rtl="0" eaLnBrk="0" fontAlgn="base" hangingPunct="0">
                    <a:spcBef>
                      <a:spcPct val="20000"/>
                    </a:spcBef>
                    <a:spcAft>
                      <a:spcPct val="0"/>
                    </a:spcAft>
                    <a:buChar char="»"/>
                    <a:defRPr kumimoji="1" sz="2000">
                      <a:solidFill>
                        <a:schemeClr val="tx1"/>
                      </a:solidFill>
                      <a:latin typeface="HGP創英角ｺﾞｼｯｸUB" pitchFamily="50" charset="-128"/>
                      <a:ea typeface="HGP創英角ｺﾞｼｯｸUB" pitchFamily="50" charset="-128"/>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a:lstStyle>
                <a:p>
                  <a:pPr marL="446088" indent="0" eaLnBrk="1" hangingPunct="1">
                    <a:buNone/>
                  </a:pPr>
                  <a:r>
                    <a:rPr lang="ja-JP" altLang="en-US" sz="2000" dirty="0">
                      <a:latin typeface="HGPｺﾞｼｯｸE" pitchFamily="50" charset="-128"/>
                      <a:ea typeface="HGPｺﾞｼｯｸE" pitchFamily="50" charset="-128"/>
                    </a:rPr>
                    <a:t>中央監視室と臨床工学技士室に連絡し、現場に急行させる</a:t>
                  </a:r>
                </a:p>
              </p:txBody>
            </p:sp>
            <p:sp>
              <p:nvSpPr>
                <p:cNvPr id="52" name="正方形/長方形 51"/>
                <p:cNvSpPr/>
                <p:nvPr/>
              </p:nvSpPr>
              <p:spPr bwMode="auto">
                <a:xfrm>
                  <a:off x="1259660" y="1723281"/>
                  <a:ext cx="252000" cy="252000"/>
                </a:xfrm>
                <a:prstGeom prst="rect">
                  <a:avLst/>
                </a:prstGeom>
                <a:solidFill>
                  <a:schemeClr val="bg1"/>
                </a:solidFill>
                <a:ln w="12700">
                  <a:solidFill>
                    <a:srgbClr val="969696"/>
                  </a:solidFill>
                  <a:miter lim="800000"/>
                  <a:headEnd/>
                  <a:tailEnd/>
                </a:ln>
                <a:effectLst>
                  <a:outerShdw blurRad="50800" dist="38100" dir="2700000" algn="tl" rotWithShape="0">
                    <a:prstClr val="black">
                      <a:alpha val="40000"/>
                    </a:prstClr>
                  </a:outerShdw>
                </a:effectLst>
              </p:spPr>
              <p:txBody>
                <a:bodyPr wrap="none" rtlCol="0" anchor="ctr"/>
                <a:lstStyle/>
                <a:p>
                  <a:pPr algn="ctr"/>
                  <a:endParaRPr kumimoji="1" lang="ja-JP" altLang="en-US"/>
                </a:p>
              </p:txBody>
            </p:sp>
          </p:grpSp>
          <p:pic>
            <p:nvPicPr>
              <p:cNvPr id="47" name="Picture 3"/>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971600" y="1516633"/>
                <a:ext cx="214313" cy="179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57" name="グループ化 56"/>
            <p:cNvGrpSpPr/>
            <p:nvPr/>
          </p:nvGrpSpPr>
          <p:grpSpPr>
            <a:xfrm>
              <a:off x="791580" y="2456421"/>
              <a:ext cx="7524836" cy="720080"/>
              <a:chOff x="791580" y="1232756"/>
              <a:chExt cx="7524836" cy="720080"/>
            </a:xfrm>
          </p:grpSpPr>
          <p:grpSp>
            <p:nvGrpSpPr>
              <p:cNvPr id="58" name="グループ化 57"/>
              <p:cNvGrpSpPr/>
              <p:nvPr/>
            </p:nvGrpSpPr>
            <p:grpSpPr>
              <a:xfrm>
                <a:off x="791580" y="1232756"/>
                <a:ext cx="7524836" cy="720080"/>
                <a:chOff x="1115616" y="1489241"/>
                <a:chExt cx="7524836" cy="720080"/>
              </a:xfrm>
            </p:grpSpPr>
            <p:sp>
              <p:nvSpPr>
                <p:cNvPr id="60" name="角丸四角形 59"/>
                <p:cNvSpPr/>
                <p:nvPr/>
              </p:nvSpPr>
              <p:spPr bwMode="auto">
                <a:xfrm>
                  <a:off x="1115616" y="1489241"/>
                  <a:ext cx="7524836" cy="720080"/>
                </a:xfrm>
                <a:prstGeom prst="roundRect">
                  <a:avLst>
                    <a:gd name="adj" fmla="val 16134"/>
                  </a:avLst>
                </a:prstGeom>
                <a:noFill/>
                <a:ln w="19050">
                  <a:solidFill>
                    <a:srgbClr val="63B5BA"/>
                  </a:solidFill>
                  <a:miter lim="800000"/>
                  <a:headEnd/>
                  <a:tailEnd/>
                </a:ln>
              </p:spPr>
              <p:txBody>
                <a:bodyPr wrap="none" lIns="0" rIns="0" bIns="0" rtlCol="0" anchor="ctr" anchorCtr="0">
                  <a:noAutofit/>
                </a:bodyPr>
                <a:lstStyle/>
                <a:p>
                  <a:pPr marL="360363" indent="-360363" algn="ctr"/>
                  <a:endParaRPr lang="ja-JP" altLang="en-US" sz="2400" dirty="0">
                    <a:solidFill>
                      <a:srgbClr val="63B5BA"/>
                    </a:solidFill>
                    <a:latin typeface="HGPｺﾞｼｯｸE" pitchFamily="50" charset="-128"/>
                    <a:ea typeface="HGPｺﾞｼｯｸE" pitchFamily="50" charset="-128"/>
                  </a:endParaRPr>
                </a:p>
              </p:txBody>
            </p:sp>
            <p:sp>
              <p:nvSpPr>
                <p:cNvPr id="61" name="テキスト プレースホルダー 2"/>
                <p:cNvSpPr txBox="1">
                  <a:spLocks/>
                </p:cNvSpPr>
                <p:nvPr/>
              </p:nvSpPr>
              <p:spPr bwMode="auto">
                <a:xfrm>
                  <a:off x="1115616" y="1632456"/>
                  <a:ext cx="7524836" cy="500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kumimoji="1" sz="3200">
                      <a:solidFill>
                        <a:schemeClr val="tx1"/>
                      </a:solidFill>
                      <a:latin typeface="HGP創英角ｺﾞｼｯｸUB" pitchFamily="50" charset="-128"/>
                      <a:ea typeface="HGP創英角ｺﾞｼｯｸUB" pitchFamily="50" charset="-128"/>
                      <a:cs typeface="+mn-cs"/>
                    </a:defRPr>
                  </a:lvl1pPr>
                  <a:lvl2pPr marL="742950" indent="-285750" algn="l" rtl="0" eaLnBrk="0" fontAlgn="base" hangingPunct="0">
                    <a:spcBef>
                      <a:spcPct val="20000"/>
                    </a:spcBef>
                    <a:spcAft>
                      <a:spcPct val="0"/>
                    </a:spcAft>
                    <a:buChar char="–"/>
                    <a:defRPr kumimoji="1" sz="2800">
                      <a:solidFill>
                        <a:schemeClr val="tx1"/>
                      </a:solidFill>
                      <a:latin typeface="HGP創英角ｺﾞｼｯｸUB" pitchFamily="50" charset="-128"/>
                      <a:ea typeface="HGP創英角ｺﾞｼｯｸUB" pitchFamily="50" charset="-128"/>
                    </a:defRPr>
                  </a:lvl2pPr>
                  <a:lvl3pPr marL="1143000" indent="-228600" algn="l" rtl="0" eaLnBrk="0" fontAlgn="base" hangingPunct="0">
                    <a:spcBef>
                      <a:spcPct val="20000"/>
                    </a:spcBef>
                    <a:spcAft>
                      <a:spcPct val="0"/>
                    </a:spcAft>
                    <a:buChar char="•"/>
                    <a:defRPr kumimoji="1" sz="2400">
                      <a:solidFill>
                        <a:schemeClr val="tx1"/>
                      </a:solidFill>
                      <a:latin typeface="HGP創英角ｺﾞｼｯｸUB" pitchFamily="50" charset="-128"/>
                      <a:ea typeface="HGP創英角ｺﾞｼｯｸUB" pitchFamily="50" charset="-128"/>
                    </a:defRPr>
                  </a:lvl3pPr>
                  <a:lvl4pPr marL="1600200" indent="-228600" algn="l" rtl="0" eaLnBrk="0" fontAlgn="base" hangingPunct="0">
                    <a:spcBef>
                      <a:spcPct val="20000"/>
                    </a:spcBef>
                    <a:spcAft>
                      <a:spcPct val="0"/>
                    </a:spcAft>
                    <a:buChar char="–"/>
                    <a:defRPr kumimoji="1" sz="2000">
                      <a:solidFill>
                        <a:schemeClr val="tx1"/>
                      </a:solidFill>
                      <a:latin typeface="HGP創英角ｺﾞｼｯｸUB" pitchFamily="50" charset="-128"/>
                      <a:ea typeface="HGP創英角ｺﾞｼｯｸUB" pitchFamily="50" charset="-128"/>
                    </a:defRPr>
                  </a:lvl4pPr>
                  <a:lvl5pPr marL="2057400" indent="-228600" algn="l" rtl="0" eaLnBrk="0" fontAlgn="base" hangingPunct="0">
                    <a:spcBef>
                      <a:spcPct val="20000"/>
                    </a:spcBef>
                    <a:spcAft>
                      <a:spcPct val="0"/>
                    </a:spcAft>
                    <a:buChar char="»"/>
                    <a:defRPr kumimoji="1" sz="2000">
                      <a:solidFill>
                        <a:schemeClr val="tx1"/>
                      </a:solidFill>
                      <a:latin typeface="HGP創英角ｺﾞｼｯｸUB" pitchFamily="50" charset="-128"/>
                      <a:ea typeface="HGP創英角ｺﾞｼｯｸUB" pitchFamily="50" charset="-128"/>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a:lstStyle>
                <a:p>
                  <a:pPr marL="446088" indent="0" eaLnBrk="1" hangingPunct="1">
                    <a:buNone/>
                  </a:pPr>
                  <a:r>
                    <a:rPr lang="ja-JP" altLang="en-US" sz="2000" dirty="0">
                      <a:latin typeface="HGPｺﾞｼｯｸE" pitchFamily="50" charset="-128"/>
                      <a:ea typeface="HGPｺﾞｼｯｸE" pitchFamily="50" charset="-128"/>
                    </a:rPr>
                    <a:t>院内一斉放送で、全員に危険を周知させる</a:t>
                  </a:r>
                  <a:endParaRPr lang="en-US" altLang="ja-JP" sz="2000" dirty="0">
                    <a:latin typeface="HGPｺﾞｼｯｸE" pitchFamily="50" charset="-128"/>
                    <a:ea typeface="HGPｺﾞｼｯｸE" pitchFamily="50" charset="-128"/>
                  </a:endParaRPr>
                </a:p>
              </p:txBody>
            </p:sp>
            <p:sp>
              <p:nvSpPr>
                <p:cNvPr id="62" name="正方形/長方形 61"/>
                <p:cNvSpPr/>
                <p:nvPr/>
              </p:nvSpPr>
              <p:spPr bwMode="auto">
                <a:xfrm>
                  <a:off x="1259660" y="1723281"/>
                  <a:ext cx="252000" cy="252000"/>
                </a:xfrm>
                <a:prstGeom prst="rect">
                  <a:avLst/>
                </a:prstGeom>
                <a:solidFill>
                  <a:schemeClr val="bg1"/>
                </a:solidFill>
                <a:ln w="12700">
                  <a:solidFill>
                    <a:srgbClr val="969696"/>
                  </a:solidFill>
                  <a:miter lim="800000"/>
                  <a:headEnd/>
                  <a:tailEnd/>
                </a:ln>
                <a:effectLst>
                  <a:outerShdw blurRad="50800" dist="38100" dir="2700000" algn="tl" rotWithShape="0">
                    <a:prstClr val="black">
                      <a:alpha val="40000"/>
                    </a:prstClr>
                  </a:outerShdw>
                </a:effectLst>
              </p:spPr>
              <p:txBody>
                <a:bodyPr wrap="none" rtlCol="0" anchor="ctr"/>
                <a:lstStyle/>
                <a:p>
                  <a:pPr algn="ctr"/>
                  <a:endParaRPr kumimoji="1" lang="ja-JP" altLang="en-US"/>
                </a:p>
              </p:txBody>
            </p:sp>
          </p:grpSp>
          <p:pic>
            <p:nvPicPr>
              <p:cNvPr id="59" name="Picture 3"/>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971600" y="1516633"/>
                <a:ext cx="214313" cy="179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33" name="グループ化 32"/>
            <p:cNvGrpSpPr/>
            <p:nvPr/>
          </p:nvGrpSpPr>
          <p:grpSpPr>
            <a:xfrm>
              <a:off x="1825566" y="3392488"/>
              <a:ext cx="5184576" cy="2239645"/>
              <a:chOff x="2149602" y="2492896"/>
              <a:chExt cx="5184576" cy="2239645"/>
            </a:xfrm>
          </p:grpSpPr>
          <p:grpSp>
            <p:nvGrpSpPr>
              <p:cNvPr id="34" name="グループ化 33"/>
              <p:cNvGrpSpPr/>
              <p:nvPr/>
            </p:nvGrpSpPr>
            <p:grpSpPr>
              <a:xfrm>
                <a:off x="2375756" y="2492896"/>
                <a:ext cx="4734527" cy="1785158"/>
                <a:chOff x="2375756" y="2492896"/>
                <a:chExt cx="4734527" cy="1785158"/>
              </a:xfrm>
            </p:grpSpPr>
            <p:sp>
              <p:nvSpPr>
                <p:cNvPr id="36" name="角丸四角形吹き出し 35"/>
                <p:cNvSpPr/>
                <p:nvPr/>
              </p:nvSpPr>
              <p:spPr bwMode="auto">
                <a:xfrm>
                  <a:off x="2375757" y="2492896"/>
                  <a:ext cx="4734526" cy="1785158"/>
                </a:xfrm>
                <a:prstGeom prst="wedgeRoundRectCallout">
                  <a:avLst>
                    <a:gd name="adj1" fmla="val -34273"/>
                    <a:gd name="adj2" fmla="val -72571"/>
                    <a:gd name="adj3" fmla="val 16667"/>
                  </a:avLst>
                </a:prstGeom>
                <a:solidFill>
                  <a:srgbClr val="FFFFE1"/>
                </a:solidFill>
                <a:ln w="19050">
                  <a:solidFill>
                    <a:srgbClr val="63B5BA"/>
                  </a:solidFill>
                  <a:miter lim="800000"/>
                  <a:headEnd/>
                  <a:tailEnd/>
                </a:ln>
                <a:effectLst>
                  <a:outerShdw dist="35921" dir="2700000" algn="ctr" rotWithShape="0">
                    <a:schemeClr val="bg2">
                      <a:alpha val="50000"/>
                    </a:schemeClr>
                  </a:outerShdw>
                </a:effectLst>
              </p:spPr>
              <p:txBody>
                <a:bodyPr wrap="none" rtlCol="0" anchor="ctr"/>
                <a:lstStyle/>
                <a:p>
                  <a:pPr algn="ctr"/>
                  <a:endParaRPr lang="ja-JP" altLang="en-US"/>
                </a:p>
              </p:txBody>
            </p:sp>
            <p:sp>
              <p:nvSpPr>
                <p:cNvPr id="37" name="テキスト ボックス 36"/>
                <p:cNvSpPr txBox="1"/>
                <p:nvPr/>
              </p:nvSpPr>
              <p:spPr>
                <a:xfrm>
                  <a:off x="2375756" y="2753633"/>
                  <a:ext cx="4732269" cy="1323439"/>
                </a:xfrm>
                <a:prstGeom prst="rect">
                  <a:avLst/>
                </a:prstGeom>
                <a:noFill/>
              </p:spPr>
              <p:txBody>
                <a:bodyPr wrap="square" rtlCol="0">
                  <a:spAutoFit/>
                </a:bodyPr>
                <a:lstStyle/>
                <a:p>
                  <a:pPr marL="0" lvl="1" algn="ctr" eaLnBrk="1" hangingPunct="1">
                    <a:spcBef>
                      <a:spcPts val="0"/>
                    </a:spcBef>
                  </a:pPr>
                  <a:r>
                    <a:rPr lang="ja-JP" altLang="ja-JP" sz="2000" dirty="0">
                      <a:latin typeface="HGPｺﾞｼｯｸE" pitchFamily="50" charset="-128"/>
                      <a:ea typeface="HGPｺﾞｼｯｸE" pitchFamily="50" charset="-128"/>
                    </a:rPr>
                    <a:t>○○から酸素が噴出しています</a:t>
                  </a:r>
                  <a:r>
                    <a:rPr lang="ja-JP" altLang="en-US" sz="2000" dirty="0">
                      <a:latin typeface="HGPｺﾞｼｯｸE" pitchFamily="50" charset="-128"/>
                      <a:ea typeface="HGPｺﾞｼｯｸE" pitchFamily="50" charset="-128"/>
                    </a:rPr>
                    <a:t>。</a:t>
                  </a:r>
                  <a:endParaRPr lang="en-US" altLang="ja-JP" sz="2000" dirty="0">
                    <a:latin typeface="HGPｺﾞｼｯｸE" pitchFamily="50" charset="-128"/>
                    <a:ea typeface="HGPｺﾞｼｯｸE" pitchFamily="50" charset="-128"/>
                  </a:endParaRPr>
                </a:p>
                <a:p>
                  <a:pPr marL="0" lvl="1" algn="ctr" eaLnBrk="1" hangingPunct="1">
                    <a:spcBef>
                      <a:spcPts val="0"/>
                    </a:spcBef>
                  </a:pPr>
                  <a:r>
                    <a:rPr lang="en-US" altLang="ja-JP" sz="2000" dirty="0">
                      <a:latin typeface="HGPｺﾞｼｯｸE" pitchFamily="50" charset="-128"/>
                      <a:ea typeface="HGPｺﾞｼｯｸE" pitchFamily="50" charset="-128"/>
                    </a:rPr>
                    <a:t> </a:t>
                  </a:r>
                  <a:r>
                    <a:rPr lang="ja-JP" altLang="ja-JP" sz="2000" dirty="0">
                      <a:latin typeface="HGPｺﾞｼｯｸE" pitchFamily="50" charset="-128"/>
                      <a:ea typeface="HGPｺﾞｼｯｸE" pitchFamily="50" charset="-128"/>
                    </a:rPr>
                    <a:t>（○○で火災が発生しました）</a:t>
                  </a:r>
                  <a:endParaRPr lang="en-US" altLang="ja-JP" sz="2000" dirty="0">
                    <a:latin typeface="HGPｺﾞｼｯｸE" pitchFamily="50" charset="-128"/>
                    <a:ea typeface="HGPｺﾞｼｯｸE" pitchFamily="50" charset="-128"/>
                  </a:endParaRPr>
                </a:p>
                <a:p>
                  <a:pPr marL="0" lvl="1" algn="ctr" eaLnBrk="1" hangingPunct="1">
                    <a:spcBef>
                      <a:spcPts val="0"/>
                    </a:spcBef>
                  </a:pPr>
                  <a:r>
                    <a:rPr lang="ja-JP" altLang="en-US" sz="2000" dirty="0">
                      <a:latin typeface="HGPｺﾞｼｯｸE" pitchFamily="50" charset="-128"/>
                      <a:ea typeface="HGPｺﾞｼｯｸE" pitchFamily="50" charset="-128"/>
                    </a:rPr>
                    <a:t>各部署の責任者は管理区域内の安全を</a:t>
                  </a:r>
                  <a:endParaRPr lang="en-US" altLang="ja-JP" sz="2000" dirty="0">
                    <a:latin typeface="HGPｺﾞｼｯｸE" pitchFamily="50" charset="-128"/>
                    <a:ea typeface="HGPｺﾞｼｯｸE" pitchFamily="50" charset="-128"/>
                  </a:endParaRPr>
                </a:p>
                <a:p>
                  <a:pPr marL="0" lvl="1" algn="ctr" eaLnBrk="1" hangingPunct="1">
                    <a:spcBef>
                      <a:spcPts val="0"/>
                    </a:spcBef>
                  </a:pPr>
                  <a:r>
                    <a:rPr lang="ja-JP" altLang="en-US" sz="2000" dirty="0">
                      <a:latin typeface="HGPｺﾞｼｯｸE" pitchFamily="50" charset="-128"/>
                      <a:ea typeface="HGPｺﾞｼｯｸE" pitchFamily="50" charset="-128"/>
                    </a:rPr>
                    <a:t>確認してください。</a:t>
                  </a:r>
                  <a:endParaRPr lang="ja-JP" altLang="ja-JP" sz="2000" dirty="0">
                    <a:latin typeface="HGPｺﾞｼｯｸE" pitchFamily="50" charset="-128"/>
                    <a:ea typeface="HGPｺﾞｼｯｸE" pitchFamily="50" charset="-128"/>
                  </a:endParaRPr>
                </a:p>
              </p:txBody>
            </p:sp>
          </p:grpSp>
          <p:sp>
            <p:nvSpPr>
              <p:cNvPr id="35" name="正方形/長方形 34"/>
              <p:cNvSpPr/>
              <p:nvPr/>
            </p:nvSpPr>
            <p:spPr>
              <a:xfrm>
                <a:off x="2149602" y="4393987"/>
                <a:ext cx="5184576" cy="338554"/>
              </a:xfrm>
              <a:prstGeom prst="rect">
                <a:avLst/>
              </a:prstGeom>
            </p:spPr>
            <p:txBody>
              <a:bodyPr wrap="square">
                <a:spAutoFit/>
              </a:bodyPr>
              <a:lstStyle/>
              <a:p>
                <a:pPr lvl="0" algn="ctr" eaLnBrk="1" hangingPunct="1"/>
                <a:r>
                  <a:rPr lang="ja-JP" altLang="en-US" sz="1600" dirty="0">
                    <a:latin typeface="HGPｺﾞｼｯｸE" pitchFamily="50" charset="-128"/>
                    <a:ea typeface="HGPｺﾞｼｯｸE" pitchFamily="50" charset="-128"/>
                  </a:rPr>
                  <a:t>（リスクマネジャーが不在の場合は、緊急連絡網に準ずる）</a:t>
                </a:r>
                <a:endParaRPr lang="en-US" altLang="ja-JP" sz="1600" dirty="0">
                  <a:latin typeface="HGPｺﾞｼｯｸE" pitchFamily="50" charset="-128"/>
                  <a:ea typeface="HGPｺﾞｼｯｸE" pitchFamily="50" charset="-128"/>
                </a:endParaRPr>
              </a:p>
            </p:txBody>
          </p:sp>
        </p:grpSp>
      </p:grpSp>
      <p:pic>
        <p:nvPicPr>
          <p:cNvPr id="6" name="日本医療ガス学会P56">
            <a:hlinkClick r:id="" action="ppaction://media"/>
            <a:extLst>
              <a:ext uri="{FF2B5EF4-FFF2-40B4-BE49-F238E27FC236}">
                <a16:creationId xmlns:a16="http://schemas.microsoft.com/office/drawing/2014/main" id="{D112E11F-3B8C-46E8-A171-9A29EA550AB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296400" y="0"/>
            <a:ext cx="609600" cy="609600"/>
          </a:xfrm>
          <a:prstGeom prst="rect">
            <a:avLst/>
          </a:prstGeom>
        </p:spPr>
      </p:pic>
    </p:spTree>
    <p:extLst>
      <p:ext uri="{BB962C8B-B14F-4D97-AF65-F5344CB8AC3E}">
        <p14:creationId xmlns:p14="http://schemas.microsoft.com/office/powerpoint/2010/main" val="1188471196"/>
      </p:ext>
    </p:extLst>
  </p:cSld>
  <p:clrMapOvr>
    <a:masterClrMapping/>
  </p:clrMapOvr>
  <mc:AlternateContent xmlns:mc="http://schemas.openxmlformats.org/markup-compatibility/2006" xmlns:p14="http://schemas.microsoft.com/office/powerpoint/2010/main">
    <mc:Choice Requires="p14">
      <p:transition p14:dur="10" advClick="0" advTm="21000"/>
    </mc:Choice>
    <mc:Fallback xmlns="">
      <p:transition advClick="0" advTm="2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000"/>
                                  </p:stCondLst>
                                  <p:childTnLst>
                                    <p:cmd type="call" cmd="playFrom(0.0)">
                                      <p:cBhvr>
                                        <p:cTn id="6" dur="2061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extLst>
    <p:ext uri="{E180D4A7-C9FB-4DFB-919C-405C955672EB}">
      <p14:showEvtLst xmlns:p14="http://schemas.microsoft.com/office/powerpoint/2010/main">
        <p14:playEvt time="11" objId="2"/>
        <p14:stopEvt time="20723" objId="2"/>
      </p14:showEvtLst>
    </p:ext>
  </p:extLs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スライド番号プレースホルダー 12"/>
          <p:cNvSpPr>
            <a:spLocks noGrp="1"/>
          </p:cNvSpPr>
          <p:nvPr>
            <p:ph type="sldNum" sz="quarter" idx="4"/>
          </p:nvPr>
        </p:nvSpPr>
        <p:spPr/>
        <p:txBody>
          <a:bodyPr/>
          <a:lstStyle/>
          <a:p>
            <a:r>
              <a:rPr lang="en-US" altLang="ja-JP"/>
              <a:t> </a:t>
            </a:r>
            <a:fld id="{90E175E1-062F-4F25-BA66-D77C2BA6B6E9}" type="slidenum">
              <a:rPr lang="ja-JP" altLang="en-US" smtClean="0"/>
              <a:pPr/>
              <a:t>57</a:t>
            </a:fld>
            <a:r>
              <a:rPr lang="en-US" altLang="ja-JP"/>
              <a:t> </a:t>
            </a:r>
            <a:endParaRPr lang="ja-JP" altLang="en-US" dirty="0"/>
          </a:p>
        </p:txBody>
      </p:sp>
      <p:grpSp>
        <p:nvGrpSpPr>
          <p:cNvPr id="16" name="グループ化 15"/>
          <p:cNvGrpSpPr/>
          <p:nvPr/>
        </p:nvGrpSpPr>
        <p:grpSpPr>
          <a:xfrm>
            <a:off x="746575" y="1056941"/>
            <a:ext cx="7650850" cy="4696642"/>
            <a:chOff x="737574" y="1540670"/>
            <a:chExt cx="7650850" cy="4696642"/>
          </a:xfrm>
        </p:grpSpPr>
        <p:sp>
          <p:nvSpPr>
            <p:cNvPr id="4" name="テキスト プレースホルダー 2"/>
            <p:cNvSpPr txBox="1">
              <a:spLocks/>
            </p:cNvSpPr>
            <p:nvPr/>
          </p:nvSpPr>
          <p:spPr bwMode="auto">
            <a:xfrm>
              <a:off x="737574" y="1540670"/>
              <a:ext cx="7650850" cy="183553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kumimoji="1" sz="3200">
                  <a:solidFill>
                    <a:schemeClr val="tx1"/>
                  </a:solidFill>
                  <a:latin typeface="HGP創英角ｺﾞｼｯｸUB" pitchFamily="50" charset="-128"/>
                  <a:ea typeface="HGP創英角ｺﾞｼｯｸUB" pitchFamily="50" charset="-128"/>
                  <a:cs typeface="+mn-cs"/>
                </a:defRPr>
              </a:lvl1pPr>
              <a:lvl2pPr marL="742950" indent="-285750" algn="l" rtl="0" eaLnBrk="0" fontAlgn="base" hangingPunct="0">
                <a:spcBef>
                  <a:spcPct val="20000"/>
                </a:spcBef>
                <a:spcAft>
                  <a:spcPct val="0"/>
                </a:spcAft>
                <a:buChar char="–"/>
                <a:defRPr kumimoji="1" sz="2800">
                  <a:solidFill>
                    <a:schemeClr val="tx1"/>
                  </a:solidFill>
                  <a:latin typeface="HGP創英角ｺﾞｼｯｸUB" pitchFamily="50" charset="-128"/>
                  <a:ea typeface="HGP創英角ｺﾞｼｯｸUB" pitchFamily="50" charset="-128"/>
                </a:defRPr>
              </a:lvl2pPr>
              <a:lvl3pPr marL="1143000" indent="-228600" algn="l" rtl="0" eaLnBrk="0" fontAlgn="base" hangingPunct="0">
                <a:spcBef>
                  <a:spcPct val="20000"/>
                </a:spcBef>
                <a:spcAft>
                  <a:spcPct val="0"/>
                </a:spcAft>
                <a:buChar char="•"/>
                <a:defRPr kumimoji="1" sz="2400">
                  <a:solidFill>
                    <a:schemeClr val="tx1"/>
                  </a:solidFill>
                  <a:latin typeface="HGP創英角ｺﾞｼｯｸUB" pitchFamily="50" charset="-128"/>
                  <a:ea typeface="HGP創英角ｺﾞｼｯｸUB" pitchFamily="50" charset="-128"/>
                </a:defRPr>
              </a:lvl3pPr>
              <a:lvl4pPr marL="1600200" indent="-228600" algn="l" rtl="0" eaLnBrk="0" fontAlgn="base" hangingPunct="0">
                <a:spcBef>
                  <a:spcPct val="20000"/>
                </a:spcBef>
                <a:spcAft>
                  <a:spcPct val="0"/>
                </a:spcAft>
                <a:buChar char="–"/>
                <a:defRPr kumimoji="1" sz="2000">
                  <a:solidFill>
                    <a:schemeClr val="tx1"/>
                  </a:solidFill>
                  <a:latin typeface="HGP創英角ｺﾞｼｯｸUB" pitchFamily="50" charset="-128"/>
                  <a:ea typeface="HGP創英角ｺﾞｼｯｸUB" pitchFamily="50" charset="-128"/>
                </a:defRPr>
              </a:lvl4pPr>
              <a:lvl5pPr marL="2057400" indent="-228600" algn="l" rtl="0" eaLnBrk="0" fontAlgn="base" hangingPunct="0">
                <a:spcBef>
                  <a:spcPct val="20000"/>
                </a:spcBef>
                <a:spcAft>
                  <a:spcPct val="0"/>
                </a:spcAft>
                <a:buChar char="»"/>
                <a:defRPr kumimoji="1" sz="2000">
                  <a:solidFill>
                    <a:schemeClr val="tx1"/>
                  </a:solidFill>
                  <a:latin typeface="HGP創英角ｺﾞｼｯｸUB" pitchFamily="50" charset="-128"/>
                  <a:ea typeface="HGP創英角ｺﾞｼｯｸUB" pitchFamily="50" charset="-128"/>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a:lstStyle>
            <a:p>
              <a:pPr marL="0" indent="0" algn="just" eaLnBrk="1" hangingPunct="1">
                <a:lnSpc>
                  <a:spcPct val="120000"/>
                </a:lnSpc>
                <a:spcAft>
                  <a:spcPts val="0"/>
                </a:spcAft>
                <a:buFont typeface="Arial" charset="0"/>
                <a:buNone/>
              </a:pPr>
              <a:r>
                <a:rPr lang="ja-JP" altLang="en-US" sz="2200" spc="-150" dirty="0">
                  <a:latin typeface="HGPｺﾞｼｯｸE" pitchFamily="50" charset="-128"/>
                  <a:ea typeface="HGPｺﾞｼｯｸE" pitchFamily="50" charset="-128"/>
                </a:rPr>
                <a:t>損傷が修復されても、一旦閉止したシャットオフバルブは、</a:t>
              </a:r>
              <a:endParaRPr lang="en-US" altLang="ja-JP" sz="2200" spc="-150" dirty="0">
                <a:latin typeface="HGPｺﾞｼｯｸE" pitchFamily="50" charset="-128"/>
                <a:ea typeface="HGPｺﾞｼｯｸE" pitchFamily="50" charset="-128"/>
              </a:endParaRPr>
            </a:p>
            <a:p>
              <a:pPr marL="0" indent="0" algn="just" eaLnBrk="1" hangingPunct="1">
                <a:lnSpc>
                  <a:spcPct val="120000"/>
                </a:lnSpc>
                <a:spcAft>
                  <a:spcPts val="0"/>
                </a:spcAft>
                <a:buFont typeface="Arial" charset="0"/>
                <a:buNone/>
              </a:pPr>
              <a:r>
                <a:rPr lang="ja-JP" altLang="en-US" sz="2200" spc="-150" dirty="0">
                  <a:latin typeface="HGPｺﾞｼｯｸE" pitchFamily="50" charset="-128"/>
                  <a:ea typeface="HGPｺﾞｼｯｸE" pitchFamily="50" charset="-128"/>
                </a:rPr>
                <a:t>医療ガス安全管理委員会の指示があるまで開放してはいけない</a:t>
              </a:r>
              <a:endParaRPr lang="en-US" altLang="ja-JP" sz="2200" spc="-150" dirty="0">
                <a:latin typeface="HGPｺﾞｼｯｸE" pitchFamily="50" charset="-128"/>
                <a:ea typeface="HGPｺﾞｼｯｸE" pitchFamily="50" charset="-128"/>
              </a:endParaRPr>
            </a:p>
            <a:p>
              <a:pPr marL="0" indent="0" algn="just" eaLnBrk="1" hangingPunct="1">
                <a:lnSpc>
                  <a:spcPct val="120000"/>
                </a:lnSpc>
                <a:spcAft>
                  <a:spcPts val="0"/>
                </a:spcAft>
                <a:buFont typeface="Arial" charset="0"/>
                <a:buNone/>
              </a:pPr>
              <a:endParaRPr lang="en-US" altLang="ja-JP" sz="800" spc="-150" dirty="0">
                <a:latin typeface="HGPｺﾞｼｯｸE" pitchFamily="50" charset="-128"/>
                <a:ea typeface="HGPｺﾞｼｯｸE" pitchFamily="50" charset="-128"/>
              </a:endParaRPr>
            </a:p>
            <a:p>
              <a:pPr marL="0" indent="0" algn="just" eaLnBrk="1" hangingPunct="1">
                <a:lnSpc>
                  <a:spcPct val="120000"/>
                </a:lnSpc>
                <a:spcAft>
                  <a:spcPts val="0"/>
                </a:spcAft>
                <a:buFont typeface="Arial" charset="0"/>
                <a:buNone/>
              </a:pPr>
              <a:r>
                <a:rPr lang="ja-JP" altLang="en-US" sz="2200" spc="-150" dirty="0">
                  <a:latin typeface="HGPｺﾞｼｯｸE" pitchFamily="50" charset="-128"/>
                  <a:ea typeface="HGPｺﾞｼｯｸE" pitchFamily="50" charset="-128"/>
                </a:rPr>
                <a:t>開放時には、医療ガス安全管理委員会委員が立ち会う</a:t>
              </a:r>
            </a:p>
          </p:txBody>
        </p:sp>
        <p:sp>
          <p:nvSpPr>
            <p:cNvPr id="5" name="テキスト プレースホルダー 2"/>
            <p:cNvSpPr txBox="1">
              <a:spLocks/>
            </p:cNvSpPr>
            <p:nvPr/>
          </p:nvSpPr>
          <p:spPr bwMode="auto">
            <a:xfrm>
              <a:off x="2286633" y="3216927"/>
              <a:ext cx="6101791" cy="302038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kumimoji="1" sz="3200">
                  <a:solidFill>
                    <a:schemeClr val="tx1"/>
                  </a:solidFill>
                  <a:latin typeface="HGP創英角ｺﾞｼｯｸUB" pitchFamily="50" charset="-128"/>
                  <a:ea typeface="HGP創英角ｺﾞｼｯｸUB" pitchFamily="50" charset="-128"/>
                  <a:cs typeface="+mn-cs"/>
                </a:defRPr>
              </a:lvl1pPr>
              <a:lvl2pPr marL="742950" indent="-285750" algn="l" rtl="0" eaLnBrk="0" fontAlgn="base" hangingPunct="0">
                <a:spcBef>
                  <a:spcPct val="20000"/>
                </a:spcBef>
                <a:spcAft>
                  <a:spcPct val="0"/>
                </a:spcAft>
                <a:buChar char="–"/>
                <a:defRPr kumimoji="1" sz="2800">
                  <a:solidFill>
                    <a:schemeClr val="tx1"/>
                  </a:solidFill>
                  <a:latin typeface="HGP創英角ｺﾞｼｯｸUB" pitchFamily="50" charset="-128"/>
                  <a:ea typeface="HGP創英角ｺﾞｼｯｸUB" pitchFamily="50" charset="-128"/>
                </a:defRPr>
              </a:lvl2pPr>
              <a:lvl3pPr marL="1143000" indent="-228600" algn="l" rtl="0" eaLnBrk="0" fontAlgn="base" hangingPunct="0">
                <a:spcBef>
                  <a:spcPct val="20000"/>
                </a:spcBef>
                <a:spcAft>
                  <a:spcPct val="0"/>
                </a:spcAft>
                <a:buChar char="•"/>
                <a:defRPr kumimoji="1" sz="2400">
                  <a:solidFill>
                    <a:schemeClr val="tx1"/>
                  </a:solidFill>
                  <a:latin typeface="HGP創英角ｺﾞｼｯｸUB" pitchFamily="50" charset="-128"/>
                  <a:ea typeface="HGP創英角ｺﾞｼｯｸUB" pitchFamily="50" charset="-128"/>
                </a:defRPr>
              </a:lvl3pPr>
              <a:lvl4pPr marL="1600200" indent="-228600" algn="l" rtl="0" eaLnBrk="0" fontAlgn="base" hangingPunct="0">
                <a:spcBef>
                  <a:spcPct val="20000"/>
                </a:spcBef>
                <a:spcAft>
                  <a:spcPct val="0"/>
                </a:spcAft>
                <a:buChar char="–"/>
                <a:defRPr kumimoji="1" sz="2000">
                  <a:solidFill>
                    <a:schemeClr val="tx1"/>
                  </a:solidFill>
                  <a:latin typeface="HGP創英角ｺﾞｼｯｸUB" pitchFamily="50" charset="-128"/>
                  <a:ea typeface="HGP創英角ｺﾞｼｯｸUB" pitchFamily="50" charset="-128"/>
                </a:defRPr>
              </a:lvl4pPr>
              <a:lvl5pPr marL="2057400" indent="-228600" algn="l" rtl="0" eaLnBrk="0" fontAlgn="base" hangingPunct="0">
                <a:spcBef>
                  <a:spcPct val="20000"/>
                </a:spcBef>
                <a:spcAft>
                  <a:spcPct val="0"/>
                </a:spcAft>
                <a:buChar char="»"/>
                <a:defRPr kumimoji="1" sz="2000">
                  <a:solidFill>
                    <a:schemeClr val="tx1"/>
                  </a:solidFill>
                  <a:latin typeface="HGP創英角ｺﾞｼｯｸUB" pitchFamily="50" charset="-128"/>
                  <a:ea typeface="HGP創英角ｺﾞｼｯｸUB" pitchFamily="50" charset="-128"/>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a:lstStyle>
            <a:p>
              <a:pPr marL="0" indent="0" eaLnBrk="1" hangingPunct="1">
                <a:spcAft>
                  <a:spcPts val="0"/>
                </a:spcAft>
                <a:buFont typeface="Arial" charset="0"/>
                <a:buNone/>
              </a:pPr>
              <a:r>
                <a:rPr lang="ja-JP" altLang="en-US" sz="2800" dirty="0">
                  <a:solidFill>
                    <a:srgbClr val="63B5BA"/>
                  </a:solidFill>
                </a:rPr>
                <a:t>安全の確認</a:t>
              </a:r>
              <a:r>
                <a:rPr lang="ja-JP" altLang="en-US" sz="2000" dirty="0">
                  <a:solidFill>
                    <a:srgbClr val="63B5BA"/>
                  </a:solidFill>
                </a:rPr>
                <a:t> （医療ガス安全管理委員会）</a:t>
              </a:r>
            </a:p>
            <a:p>
              <a:pPr marL="0" indent="0" eaLnBrk="1" hangingPunct="1">
                <a:spcAft>
                  <a:spcPts val="0"/>
                </a:spcAft>
                <a:buNone/>
              </a:pPr>
              <a:r>
                <a:rPr lang="ja-JP" altLang="en-US" sz="2000" dirty="0"/>
                <a:t>損傷が修復され、安全であることを確認する</a:t>
              </a:r>
            </a:p>
            <a:p>
              <a:pPr marL="0" indent="0" eaLnBrk="1" hangingPunct="1">
                <a:spcBef>
                  <a:spcPts val="1200"/>
                </a:spcBef>
                <a:spcAft>
                  <a:spcPts val="0"/>
                </a:spcAft>
                <a:buNone/>
              </a:pPr>
              <a:r>
                <a:rPr lang="ja-JP" altLang="en-US" sz="2800" dirty="0">
                  <a:solidFill>
                    <a:srgbClr val="63B5BA"/>
                  </a:solidFill>
                </a:rPr>
                <a:t>開放の宣言</a:t>
              </a:r>
            </a:p>
            <a:p>
              <a:pPr marL="0" indent="0" eaLnBrk="1" hangingPunct="1">
                <a:spcAft>
                  <a:spcPts val="0"/>
                </a:spcAft>
                <a:buNone/>
              </a:pPr>
              <a:r>
                <a:rPr lang="ja-JP" altLang="en-US" sz="2000" dirty="0"/>
                <a:t>「シャットオフバルブを開放します」と宣言し、開放する</a:t>
              </a:r>
            </a:p>
            <a:p>
              <a:pPr marL="0" indent="0" eaLnBrk="1" hangingPunct="1">
                <a:spcBef>
                  <a:spcPts val="1200"/>
                </a:spcBef>
                <a:spcAft>
                  <a:spcPts val="0"/>
                </a:spcAft>
                <a:buNone/>
              </a:pPr>
              <a:r>
                <a:rPr lang="ja-JP" altLang="en-US" sz="2800" dirty="0">
                  <a:solidFill>
                    <a:srgbClr val="63B5BA"/>
                  </a:solidFill>
                </a:rPr>
                <a:t>安全の確認</a:t>
              </a:r>
              <a:r>
                <a:rPr lang="ja-JP" altLang="en-US" sz="2000" dirty="0">
                  <a:solidFill>
                    <a:srgbClr val="63B5BA"/>
                  </a:solidFill>
                </a:rPr>
                <a:t> （責任者）</a:t>
              </a:r>
            </a:p>
            <a:p>
              <a:pPr marL="0" indent="0" eaLnBrk="1" hangingPunct="1">
                <a:spcAft>
                  <a:spcPts val="0"/>
                </a:spcAft>
                <a:buNone/>
              </a:pPr>
              <a:r>
                <a:rPr lang="ja-JP" altLang="en-US" sz="2000" dirty="0"/>
                <a:t>該当区域の安全を確認する</a:t>
              </a:r>
            </a:p>
          </p:txBody>
        </p:sp>
        <p:grpSp>
          <p:nvGrpSpPr>
            <p:cNvPr id="7" name="グループ化 6"/>
            <p:cNvGrpSpPr/>
            <p:nvPr/>
          </p:nvGrpSpPr>
          <p:grpSpPr>
            <a:xfrm>
              <a:off x="1674613" y="3351566"/>
              <a:ext cx="432000" cy="792000"/>
              <a:chOff x="1674613" y="3063534"/>
              <a:chExt cx="432000" cy="792000"/>
            </a:xfrm>
          </p:grpSpPr>
          <p:sp>
            <p:nvSpPr>
              <p:cNvPr id="6" name="ホームベース 5"/>
              <p:cNvSpPr/>
              <p:nvPr/>
            </p:nvSpPr>
            <p:spPr bwMode="auto">
              <a:xfrm rot="5400000">
                <a:off x="1494613" y="3243534"/>
                <a:ext cx="792000" cy="432000"/>
              </a:xfrm>
              <a:prstGeom prst="homePlate">
                <a:avLst>
                  <a:gd name="adj" fmla="val 36772"/>
                </a:avLst>
              </a:prstGeom>
              <a:gradFill flip="none" rotWithShape="1">
                <a:gsLst>
                  <a:gs pos="0">
                    <a:srgbClr val="63B5BA"/>
                  </a:gs>
                  <a:gs pos="35000">
                    <a:srgbClr val="63B5BA"/>
                  </a:gs>
                  <a:gs pos="100000">
                    <a:srgbClr val="FFFFFF"/>
                  </a:gs>
                </a:gsLst>
                <a:lin ang="0" scaled="0"/>
                <a:tileRect/>
              </a:gradFill>
              <a:ln w="12700">
                <a:solidFill>
                  <a:srgbClr val="63B5BA"/>
                </a:solidFill>
                <a:miter lim="800000"/>
                <a:headEnd/>
                <a:tailEnd/>
              </a:ln>
            </p:spPr>
            <p:txBody>
              <a:bodyPr wrap="none" lIns="0" rIns="0" bIns="0" rtlCol="0" anchor="ctr" anchorCtr="0">
                <a:noAutofit/>
              </a:bodyPr>
              <a:lstStyle/>
              <a:p>
                <a:pPr marL="360363" indent="-360363" algn="ctr"/>
                <a:endParaRPr lang="ja-JP" altLang="en-US" sz="2000" b="1" dirty="0">
                  <a:solidFill>
                    <a:srgbClr val="63B5BA"/>
                  </a:solidFill>
                  <a:latin typeface="Arial" pitchFamily="34" charset="0"/>
                  <a:ea typeface="HGS創英角ｺﾞｼｯｸUB" pitchFamily="50" charset="-128"/>
                  <a:cs typeface="Arial" pitchFamily="34" charset="0"/>
                </a:endParaRPr>
              </a:p>
            </p:txBody>
          </p:sp>
          <p:sp>
            <p:nvSpPr>
              <p:cNvPr id="12" name="テキスト ボックス 11"/>
              <p:cNvSpPr txBox="1"/>
              <p:nvPr/>
            </p:nvSpPr>
            <p:spPr>
              <a:xfrm>
                <a:off x="1674613" y="3063534"/>
                <a:ext cx="432000" cy="653498"/>
              </a:xfrm>
              <a:prstGeom prst="rect">
                <a:avLst/>
              </a:prstGeom>
              <a:noFill/>
            </p:spPr>
            <p:txBody>
              <a:bodyPr wrap="square" rtlCol="0" anchor="ctr" anchorCtr="0">
                <a:noAutofit/>
              </a:bodyPr>
              <a:lstStyle/>
              <a:p>
                <a:pPr algn="ctr"/>
                <a:r>
                  <a:rPr lang="en-US" altLang="ja-JP" sz="2800" b="1" dirty="0">
                    <a:solidFill>
                      <a:schemeClr val="bg1"/>
                    </a:solidFill>
                    <a:latin typeface="Arial" pitchFamily="34" charset="0"/>
                    <a:ea typeface="HGP創英角ｺﾞｼｯｸUB" pitchFamily="50" charset="-128"/>
                    <a:cs typeface="Arial" pitchFamily="34" charset="0"/>
                  </a:rPr>
                  <a:t>1</a:t>
                </a:r>
                <a:endParaRPr lang="ja-JP" altLang="en-US" sz="2800" b="1" dirty="0">
                  <a:solidFill>
                    <a:schemeClr val="bg1"/>
                  </a:solidFill>
                  <a:latin typeface="Arial" pitchFamily="34" charset="0"/>
                  <a:ea typeface="HGP創英角ｺﾞｼｯｸUB" pitchFamily="50" charset="-128"/>
                  <a:cs typeface="Arial" pitchFamily="34" charset="0"/>
                </a:endParaRPr>
              </a:p>
            </p:txBody>
          </p:sp>
        </p:grpSp>
        <p:grpSp>
          <p:nvGrpSpPr>
            <p:cNvPr id="8" name="グループ化 7"/>
            <p:cNvGrpSpPr/>
            <p:nvPr/>
          </p:nvGrpSpPr>
          <p:grpSpPr>
            <a:xfrm>
              <a:off x="1674613" y="4293184"/>
              <a:ext cx="432000" cy="792000"/>
              <a:chOff x="1674613" y="4005152"/>
              <a:chExt cx="432000" cy="792000"/>
            </a:xfrm>
          </p:grpSpPr>
          <p:sp>
            <p:nvSpPr>
              <p:cNvPr id="10" name="ホームベース 9"/>
              <p:cNvSpPr/>
              <p:nvPr/>
            </p:nvSpPr>
            <p:spPr bwMode="auto">
              <a:xfrm rot="5400000">
                <a:off x="1494613" y="4185152"/>
                <a:ext cx="792000" cy="432000"/>
              </a:xfrm>
              <a:prstGeom prst="homePlate">
                <a:avLst>
                  <a:gd name="adj" fmla="val 36772"/>
                </a:avLst>
              </a:prstGeom>
              <a:gradFill flip="none" rotWithShape="1">
                <a:gsLst>
                  <a:gs pos="0">
                    <a:srgbClr val="63B5BA"/>
                  </a:gs>
                  <a:gs pos="35000">
                    <a:srgbClr val="63B5BA"/>
                  </a:gs>
                  <a:gs pos="100000">
                    <a:srgbClr val="FFFFFF"/>
                  </a:gs>
                </a:gsLst>
                <a:lin ang="0" scaled="0"/>
                <a:tileRect/>
              </a:gradFill>
              <a:ln w="12700">
                <a:solidFill>
                  <a:srgbClr val="63B5BA"/>
                </a:solidFill>
                <a:miter lim="800000"/>
                <a:headEnd/>
                <a:tailEnd/>
              </a:ln>
            </p:spPr>
            <p:txBody>
              <a:bodyPr wrap="none" lIns="0" rIns="0" bIns="0" rtlCol="0" anchor="ctr" anchorCtr="0">
                <a:noAutofit/>
              </a:bodyPr>
              <a:lstStyle/>
              <a:p>
                <a:pPr marL="360363" indent="-360363" algn="ctr"/>
                <a:endParaRPr lang="ja-JP" altLang="en-US" sz="2000" b="1" dirty="0">
                  <a:solidFill>
                    <a:srgbClr val="63B5BA"/>
                  </a:solidFill>
                  <a:latin typeface="Arial" pitchFamily="34" charset="0"/>
                  <a:ea typeface="HGS創英角ｺﾞｼｯｸUB" pitchFamily="50" charset="-128"/>
                  <a:cs typeface="Arial" pitchFamily="34" charset="0"/>
                </a:endParaRPr>
              </a:p>
            </p:txBody>
          </p:sp>
          <p:sp>
            <p:nvSpPr>
              <p:cNvPr id="14" name="テキスト ボックス 13"/>
              <p:cNvSpPr txBox="1"/>
              <p:nvPr/>
            </p:nvSpPr>
            <p:spPr>
              <a:xfrm>
                <a:off x="1674613" y="4005152"/>
                <a:ext cx="432000" cy="611980"/>
              </a:xfrm>
              <a:prstGeom prst="rect">
                <a:avLst/>
              </a:prstGeom>
              <a:noFill/>
            </p:spPr>
            <p:txBody>
              <a:bodyPr wrap="square" rtlCol="0" anchor="ctr" anchorCtr="0">
                <a:noAutofit/>
              </a:bodyPr>
              <a:lstStyle>
                <a:defPPr>
                  <a:defRPr lang="ja-JP"/>
                </a:defPPr>
                <a:lvl1pPr algn="ctr">
                  <a:defRPr sz="2800" b="1">
                    <a:solidFill>
                      <a:schemeClr val="bg1"/>
                    </a:solidFill>
                    <a:latin typeface="Arial" pitchFamily="34" charset="0"/>
                    <a:ea typeface="HGP創英角ｺﾞｼｯｸUB" pitchFamily="50" charset="-128"/>
                    <a:cs typeface="Arial" pitchFamily="34" charset="0"/>
                  </a:defRPr>
                </a:lvl1pPr>
              </a:lstStyle>
              <a:p>
                <a:r>
                  <a:rPr lang="en-US" altLang="ja-JP" dirty="0"/>
                  <a:t>2</a:t>
                </a:r>
                <a:endParaRPr lang="ja-JP" altLang="en-US" dirty="0"/>
              </a:p>
            </p:txBody>
          </p:sp>
        </p:grpSp>
        <p:grpSp>
          <p:nvGrpSpPr>
            <p:cNvPr id="9" name="グループ化 8"/>
            <p:cNvGrpSpPr/>
            <p:nvPr/>
          </p:nvGrpSpPr>
          <p:grpSpPr>
            <a:xfrm>
              <a:off x="1674613" y="5229200"/>
              <a:ext cx="432000" cy="792000"/>
              <a:chOff x="1674613" y="4941168"/>
              <a:chExt cx="432000" cy="792000"/>
            </a:xfrm>
          </p:grpSpPr>
          <p:sp>
            <p:nvSpPr>
              <p:cNvPr id="11" name="ホームベース 10"/>
              <p:cNvSpPr/>
              <p:nvPr/>
            </p:nvSpPr>
            <p:spPr bwMode="auto">
              <a:xfrm rot="5400000">
                <a:off x="1494613" y="5121168"/>
                <a:ext cx="792000" cy="432000"/>
              </a:xfrm>
              <a:prstGeom prst="homePlate">
                <a:avLst>
                  <a:gd name="adj" fmla="val 36772"/>
                </a:avLst>
              </a:prstGeom>
              <a:gradFill flip="none" rotWithShape="1">
                <a:gsLst>
                  <a:gs pos="0">
                    <a:srgbClr val="63B5BA"/>
                  </a:gs>
                  <a:gs pos="35000">
                    <a:srgbClr val="63B5BA"/>
                  </a:gs>
                  <a:gs pos="100000">
                    <a:srgbClr val="FFFFFF"/>
                  </a:gs>
                </a:gsLst>
                <a:lin ang="0" scaled="0"/>
                <a:tileRect/>
              </a:gradFill>
              <a:ln w="12700">
                <a:solidFill>
                  <a:srgbClr val="63B5BA"/>
                </a:solidFill>
                <a:miter lim="800000"/>
                <a:headEnd/>
                <a:tailEnd/>
              </a:ln>
            </p:spPr>
            <p:txBody>
              <a:bodyPr wrap="none" lIns="0" rIns="0" bIns="0" rtlCol="0" anchor="ctr" anchorCtr="0">
                <a:noAutofit/>
              </a:bodyPr>
              <a:lstStyle/>
              <a:p>
                <a:pPr marL="360363" indent="-360363" algn="ctr"/>
                <a:endParaRPr lang="ja-JP" altLang="en-US" sz="2000" b="1" dirty="0">
                  <a:solidFill>
                    <a:srgbClr val="63B5BA"/>
                  </a:solidFill>
                  <a:latin typeface="Arial" pitchFamily="34" charset="0"/>
                  <a:ea typeface="HGS創英角ｺﾞｼｯｸUB" pitchFamily="50" charset="-128"/>
                  <a:cs typeface="Arial" pitchFamily="34" charset="0"/>
                </a:endParaRPr>
              </a:p>
            </p:txBody>
          </p:sp>
          <p:sp>
            <p:nvSpPr>
              <p:cNvPr id="15" name="テキスト ボックス 14"/>
              <p:cNvSpPr txBox="1"/>
              <p:nvPr/>
            </p:nvSpPr>
            <p:spPr>
              <a:xfrm>
                <a:off x="1674613" y="4941168"/>
                <a:ext cx="432000" cy="648072"/>
              </a:xfrm>
              <a:prstGeom prst="rect">
                <a:avLst/>
              </a:prstGeom>
              <a:noFill/>
            </p:spPr>
            <p:txBody>
              <a:bodyPr wrap="square" rtlCol="0" anchor="ctr" anchorCtr="0">
                <a:noAutofit/>
              </a:bodyPr>
              <a:lstStyle>
                <a:defPPr>
                  <a:defRPr lang="ja-JP"/>
                </a:defPPr>
                <a:lvl1pPr algn="ctr">
                  <a:defRPr sz="2800" b="1">
                    <a:solidFill>
                      <a:schemeClr val="bg1"/>
                    </a:solidFill>
                    <a:latin typeface="Arial" pitchFamily="34" charset="0"/>
                    <a:ea typeface="HGP創英角ｺﾞｼｯｸUB" pitchFamily="50" charset="-128"/>
                    <a:cs typeface="Arial" pitchFamily="34" charset="0"/>
                  </a:defRPr>
                </a:lvl1pPr>
              </a:lstStyle>
              <a:p>
                <a:r>
                  <a:rPr lang="en-US" altLang="ja-JP" dirty="0"/>
                  <a:t>3</a:t>
                </a:r>
                <a:endParaRPr lang="ja-JP" altLang="en-US" dirty="0"/>
              </a:p>
            </p:txBody>
          </p:sp>
        </p:grpSp>
      </p:grpSp>
      <p:sp>
        <p:nvSpPr>
          <p:cNvPr id="21" name="タイトル 1"/>
          <p:cNvSpPr>
            <a:spLocks noGrp="1"/>
          </p:cNvSpPr>
          <p:nvPr>
            <p:ph type="title"/>
          </p:nvPr>
        </p:nvSpPr>
        <p:spPr>
          <a:xfrm>
            <a:off x="467544" y="333375"/>
            <a:ext cx="7056784" cy="676800"/>
          </a:xfrm>
        </p:spPr>
        <p:txBody>
          <a:bodyPr/>
          <a:lstStyle/>
          <a:p>
            <a:r>
              <a:rPr lang="ja-JP" altLang="en-US" dirty="0">
                <a:solidFill>
                  <a:schemeClr val="accent1">
                    <a:lumMod val="75000"/>
                  </a:schemeClr>
                </a:solidFill>
              </a:rPr>
              <a:t>開放手順</a:t>
            </a:r>
          </a:p>
        </p:txBody>
      </p:sp>
      <p:pic>
        <p:nvPicPr>
          <p:cNvPr id="3" name="日本医療ガス学会P57">
            <a:hlinkClick r:id="" action="ppaction://media"/>
            <a:extLst>
              <a:ext uri="{FF2B5EF4-FFF2-40B4-BE49-F238E27FC236}">
                <a16:creationId xmlns:a16="http://schemas.microsoft.com/office/drawing/2014/main" id="{87E1C550-F150-4430-A779-FB945D94FE6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296400" y="0"/>
            <a:ext cx="609600" cy="609600"/>
          </a:xfrm>
          <a:prstGeom prst="rect">
            <a:avLst/>
          </a:prstGeom>
        </p:spPr>
      </p:pic>
    </p:spTree>
    <p:extLst>
      <p:ext uri="{BB962C8B-B14F-4D97-AF65-F5344CB8AC3E}">
        <p14:creationId xmlns:p14="http://schemas.microsoft.com/office/powerpoint/2010/main" val="2540226203"/>
      </p:ext>
    </p:extLst>
  </p:cSld>
  <p:clrMapOvr>
    <a:masterClrMapping/>
  </p:clrMapOvr>
  <mc:AlternateContent xmlns:mc="http://schemas.openxmlformats.org/markup-compatibility/2006" xmlns:p14="http://schemas.microsoft.com/office/powerpoint/2010/main">
    <mc:Choice Requires="p14">
      <p:transition p14:dur="10" advClick="0" advTm="22000"/>
    </mc:Choice>
    <mc:Fallback xmlns="">
      <p:transition advClick="0" advTm="22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000"/>
                                  </p:stCondLst>
                                  <p:childTnLst>
                                    <p:cmd type="call" cmd="playFrom(0.0)">
                                      <p:cBhvr>
                                        <p:cTn id="6" dur="2094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extLst>
    <p:ext uri="{E180D4A7-C9FB-4DFB-919C-405C955672EB}">
      <p14:showEvtLst xmlns:p14="http://schemas.microsoft.com/office/powerpoint/2010/main">
        <p14:playEvt time="13" objId="2"/>
        <p14:stopEvt time="21047" objId="2"/>
      </p14:showEvtLst>
    </p:ext>
  </p:extLs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58645" y="2514600"/>
            <a:ext cx="8208912" cy="749300"/>
          </a:xfrm>
        </p:spPr>
        <p:txBody>
          <a:bodyPr rtlCol="0">
            <a:noAutofit/>
          </a:bodyPr>
          <a:lstStyle/>
          <a:p>
            <a:pPr fontAlgn="auto">
              <a:lnSpc>
                <a:spcPct val="100000"/>
              </a:lnSpc>
              <a:spcAft>
                <a:spcPts val="0"/>
              </a:spcAft>
              <a:defRPr/>
            </a:pPr>
            <a:r>
              <a:rPr lang="ja-JP" altLang="en-US" sz="4000" b="0" dirty="0">
                <a:latin typeface="HGP創英角ｺﾞｼｯｸUB" pitchFamily="50" charset="-128"/>
                <a:ea typeface="HGP創英角ｺﾞｼｯｸUB" pitchFamily="50" charset="-128"/>
              </a:rPr>
              <a:t>電気、ガスが途絶した時の</a:t>
            </a:r>
            <a:br>
              <a:rPr lang="en-US" altLang="ja-JP" sz="4000" b="0" dirty="0">
                <a:latin typeface="HGP創英角ｺﾞｼｯｸUB" pitchFamily="50" charset="-128"/>
                <a:ea typeface="HGP創英角ｺﾞｼｯｸUB" pitchFamily="50" charset="-128"/>
              </a:rPr>
            </a:br>
            <a:r>
              <a:rPr lang="ja-JP" altLang="en-US" sz="4000" b="0" dirty="0">
                <a:latin typeface="HGP創英角ｺﾞｼｯｸUB" pitchFamily="50" charset="-128"/>
                <a:ea typeface="HGP創英角ｺﾞｼｯｸUB" pitchFamily="50" charset="-128"/>
              </a:rPr>
              <a:t>麻酔器、人工呼吸器の</a:t>
            </a:r>
            <a:br>
              <a:rPr lang="en-US" altLang="ja-JP" sz="4000" b="0" dirty="0">
                <a:latin typeface="HGP創英角ｺﾞｼｯｸUB" pitchFamily="50" charset="-128"/>
                <a:ea typeface="HGP創英角ｺﾞｼｯｸUB" pitchFamily="50" charset="-128"/>
              </a:rPr>
            </a:br>
            <a:r>
              <a:rPr lang="ja-JP" altLang="en-US" sz="4000" b="0" dirty="0">
                <a:latin typeface="HGP創英角ｺﾞｼｯｸUB" pitchFamily="50" charset="-128"/>
                <a:ea typeface="HGP創英角ｺﾞｼｯｸUB" pitchFamily="50" charset="-128"/>
              </a:rPr>
              <a:t>作動状況</a:t>
            </a:r>
          </a:p>
        </p:txBody>
      </p:sp>
      <p:sp>
        <p:nvSpPr>
          <p:cNvPr id="4" name="スライド番号プレースホルダー 3"/>
          <p:cNvSpPr>
            <a:spLocks noGrp="1"/>
          </p:cNvSpPr>
          <p:nvPr>
            <p:ph type="sldNum" sz="quarter" idx="4"/>
          </p:nvPr>
        </p:nvSpPr>
        <p:spPr/>
        <p:txBody>
          <a:bodyPr/>
          <a:lstStyle/>
          <a:p>
            <a:r>
              <a:rPr lang="en-US" altLang="ja-JP"/>
              <a:t> </a:t>
            </a:r>
            <a:fld id="{90E175E1-062F-4F25-BA66-D77C2BA6B6E9}" type="slidenum">
              <a:rPr lang="ja-JP" altLang="en-US" smtClean="0"/>
              <a:pPr/>
              <a:t>58</a:t>
            </a:fld>
            <a:r>
              <a:rPr lang="en-US" altLang="ja-JP"/>
              <a:t> </a:t>
            </a:r>
            <a:endParaRPr lang="ja-JP" altLang="en-US" dirty="0"/>
          </a:p>
        </p:txBody>
      </p:sp>
      <p:pic>
        <p:nvPicPr>
          <p:cNvPr id="5" name="図 4">
            <a:extLst>
              <a:ext uri="{FF2B5EF4-FFF2-40B4-BE49-F238E27FC236}">
                <a16:creationId xmlns:a16="http://schemas.microsoft.com/office/drawing/2014/main" id="{1284B36E-5A9E-4C72-9C7B-A68564EC1CBA}"/>
              </a:ext>
            </a:extLst>
          </p:cNvPr>
          <p:cNvPicPr>
            <a:picLocks noChangeAspect="1"/>
          </p:cNvPicPr>
          <p:nvPr/>
        </p:nvPicPr>
        <p:blipFill>
          <a:blip r:embed="rId5"/>
          <a:stretch>
            <a:fillRect/>
          </a:stretch>
        </p:blipFill>
        <p:spPr>
          <a:xfrm>
            <a:off x="277448" y="6324600"/>
            <a:ext cx="4828450" cy="329213"/>
          </a:xfrm>
          <a:prstGeom prst="rect">
            <a:avLst/>
          </a:prstGeom>
        </p:spPr>
      </p:pic>
      <p:pic>
        <p:nvPicPr>
          <p:cNvPr id="6" name="日本医療ガス学会P58">
            <a:hlinkClick r:id="" action="ppaction://media"/>
            <a:extLst>
              <a:ext uri="{FF2B5EF4-FFF2-40B4-BE49-F238E27FC236}">
                <a16:creationId xmlns:a16="http://schemas.microsoft.com/office/drawing/2014/main" id="{FA22C1B9-757F-42EF-96C2-EDDA291973E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296400" y="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000"/>
                                  </p:stCondLst>
                                  <p:childTnLst>
                                    <p:cmd type="call" cmd="playFrom(0.0)">
                                      <p:cBhvr>
                                        <p:cTn id="6" dur="978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extLst>
    <p:ext uri="{E180D4A7-C9FB-4DFB-919C-405C955672EB}">
      <p14:showEvtLst xmlns:p14="http://schemas.microsoft.com/office/powerpoint/2010/main">
        <p14:playEvt time="11" objId="3"/>
        <p14:stopEvt time="9894" objId="3"/>
      </p14:showEvtLst>
    </p:ext>
  </p:extLs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p:txBody>
          <a:bodyPr/>
          <a:lstStyle/>
          <a:p>
            <a:pPr marL="90488" eaLnBrk="1" hangingPunct="1"/>
            <a:r>
              <a:rPr lang="ja-JP" altLang="en-US" sz="3600" dirty="0">
                <a:solidFill>
                  <a:schemeClr val="accent1">
                    <a:lumMod val="75000"/>
                  </a:schemeClr>
                </a:solidFill>
              </a:rPr>
              <a:t>麻酔器</a:t>
            </a:r>
          </a:p>
        </p:txBody>
      </p:sp>
      <p:sp>
        <p:nvSpPr>
          <p:cNvPr id="7" name="テキスト ボックス 3"/>
          <p:cNvSpPr txBox="1">
            <a:spLocks noChangeArrowheads="1"/>
          </p:cNvSpPr>
          <p:nvPr/>
        </p:nvSpPr>
        <p:spPr bwMode="auto">
          <a:xfrm>
            <a:off x="468834" y="5141583"/>
            <a:ext cx="8136258"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3200">
                <a:solidFill>
                  <a:schemeClr val="tx1"/>
                </a:solidFill>
                <a:latin typeface="Calibri" pitchFamily="34" charset="0"/>
                <a:ea typeface="ＭＳ Ｐゴシック" charset="-128"/>
              </a:defRPr>
            </a:lvl1pPr>
            <a:lvl2pPr>
              <a:defRPr kumimoji="1" sz="2800">
                <a:solidFill>
                  <a:schemeClr val="tx1"/>
                </a:solidFill>
                <a:latin typeface="Calibri" pitchFamily="34" charset="0"/>
                <a:ea typeface="ＭＳ Ｐゴシック" charset="-128"/>
              </a:defRPr>
            </a:lvl2pPr>
            <a:lvl3pPr>
              <a:defRPr kumimoji="1" sz="2400">
                <a:solidFill>
                  <a:schemeClr val="tx1"/>
                </a:solidFill>
                <a:latin typeface="Calibri" pitchFamily="34" charset="0"/>
                <a:ea typeface="ＭＳ Ｐゴシック" charset="-128"/>
              </a:defRPr>
            </a:lvl3pPr>
            <a:lvl4pPr>
              <a:defRPr kumimoji="1" sz="2000">
                <a:solidFill>
                  <a:schemeClr val="tx1"/>
                </a:solidFill>
                <a:latin typeface="Calibri" pitchFamily="34" charset="0"/>
                <a:ea typeface="ＭＳ Ｐゴシック" charset="-128"/>
              </a:defRPr>
            </a:lvl4pPr>
            <a:lvl5pPr>
              <a:defRPr kumimoji="1" sz="2000">
                <a:solidFill>
                  <a:schemeClr val="tx1"/>
                </a:solidFill>
                <a:latin typeface="Calibri" pitchFamily="34" charset="0"/>
                <a:ea typeface="ＭＳ Ｐゴシック" charset="-128"/>
              </a:defRPr>
            </a:lvl5pPr>
            <a:lvl6pPr eaLnBrk="0" fontAlgn="base" hangingPunct="0">
              <a:spcAft>
                <a:spcPct val="0"/>
              </a:spcAft>
              <a:buFont typeface="Arial" charset="0"/>
              <a:buChar char="»"/>
              <a:defRPr kumimoji="1" sz="2000">
                <a:solidFill>
                  <a:schemeClr val="tx1"/>
                </a:solidFill>
                <a:latin typeface="Calibri" pitchFamily="34" charset="0"/>
                <a:ea typeface="ＭＳ Ｐゴシック" charset="-128"/>
              </a:defRPr>
            </a:lvl6pPr>
            <a:lvl7pPr eaLnBrk="0" fontAlgn="base" hangingPunct="0">
              <a:spcAft>
                <a:spcPct val="0"/>
              </a:spcAft>
              <a:buFont typeface="Arial" charset="0"/>
              <a:buChar char="»"/>
              <a:defRPr kumimoji="1" sz="2000">
                <a:solidFill>
                  <a:schemeClr val="tx1"/>
                </a:solidFill>
                <a:latin typeface="Calibri" pitchFamily="34" charset="0"/>
                <a:ea typeface="ＭＳ Ｐゴシック" charset="-128"/>
              </a:defRPr>
            </a:lvl7pPr>
            <a:lvl8pPr eaLnBrk="0" fontAlgn="base" hangingPunct="0">
              <a:spcAft>
                <a:spcPct val="0"/>
              </a:spcAft>
              <a:buFont typeface="Arial" charset="0"/>
              <a:buChar char="»"/>
              <a:defRPr kumimoji="1" sz="2000">
                <a:solidFill>
                  <a:schemeClr val="tx1"/>
                </a:solidFill>
                <a:latin typeface="Calibri" pitchFamily="34" charset="0"/>
                <a:ea typeface="ＭＳ Ｐゴシック" charset="-128"/>
              </a:defRPr>
            </a:lvl8pPr>
            <a:lvl9pPr eaLnBrk="0" fontAlgn="base" hangingPunct="0">
              <a:spcAft>
                <a:spcPct val="0"/>
              </a:spcAft>
              <a:buFont typeface="Arial" charset="0"/>
              <a:buChar char="»"/>
              <a:defRPr kumimoji="1" sz="2000">
                <a:solidFill>
                  <a:schemeClr val="tx1"/>
                </a:solidFill>
                <a:latin typeface="Calibri" pitchFamily="34" charset="0"/>
                <a:ea typeface="ＭＳ Ｐゴシック" charset="-128"/>
              </a:defRPr>
            </a:lvl9pPr>
          </a:lstStyle>
          <a:p>
            <a:pPr eaLnBrk="1" hangingPunct="1"/>
            <a:r>
              <a:rPr lang="ja-JP" altLang="en-US" sz="1800" dirty="0">
                <a:latin typeface="Arial Black" pitchFamily="34" charset="0"/>
                <a:ea typeface="HGP創英角ｺﾞｼｯｸUB" pitchFamily="50" charset="-128"/>
              </a:rPr>
              <a:t>このページで使用する麻酔器の機種に関して：</a:t>
            </a:r>
            <a:endParaRPr lang="en-US" altLang="ja-JP" sz="1800" dirty="0">
              <a:latin typeface="Arial Black" pitchFamily="34" charset="0"/>
              <a:ea typeface="HGP創英角ｺﾞｼｯｸUB" pitchFamily="50" charset="-128"/>
            </a:endParaRPr>
          </a:p>
          <a:p>
            <a:pPr eaLnBrk="1" hangingPunct="1"/>
            <a:r>
              <a:rPr lang="ja-JP" altLang="en-US" sz="1800" dirty="0">
                <a:latin typeface="Arial Black" pitchFamily="34" charset="0"/>
                <a:ea typeface="HGP創英角ｺﾞｼｯｸUB" pitchFamily="50" charset="-128"/>
              </a:rPr>
              <a:t>日本医療ガス学会</a:t>
            </a:r>
            <a:r>
              <a:rPr lang="en-US" altLang="ja-JP" sz="1800" b="1" dirty="0">
                <a:latin typeface="Arial" pitchFamily="34" charset="0"/>
                <a:ea typeface="HGP創英角ｺﾞｼｯｸUB" pitchFamily="50" charset="-128"/>
                <a:cs typeface="Arial" pitchFamily="34" charset="0"/>
              </a:rPr>
              <a:t>HP</a:t>
            </a:r>
            <a:r>
              <a:rPr lang="ja-JP" altLang="en-US" sz="1800" dirty="0">
                <a:latin typeface="Arial Black" pitchFamily="34" charset="0"/>
                <a:ea typeface="HGP創英角ｺﾞｼｯｸUB" pitchFamily="50" charset="-128"/>
              </a:rPr>
              <a:t>上に、この</a:t>
            </a:r>
            <a:r>
              <a:rPr lang="en-US" altLang="ja-JP" sz="1800" b="1" dirty="0">
                <a:latin typeface="Arial" pitchFamily="34" charset="0"/>
                <a:ea typeface="HGP創英角ｺﾞｼｯｸUB" pitchFamily="50" charset="-128"/>
                <a:cs typeface="Arial" pitchFamily="34" charset="0"/>
              </a:rPr>
              <a:t>PPT</a:t>
            </a:r>
            <a:r>
              <a:rPr lang="ja-JP" altLang="en-US" sz="1800" dirty="0">
                <a:latin typeface="Arial Black" pitchFamily="34" charset="0"/>
                <a:ea typeface="HGP創英角ｺﾞｼｯｸUB" pitchFamily="50" charset="-128"/>
              </a:rPr>
              <a:t>ファイルと一緒に保存されている</a:t>
            </a:r>
            <a:r>
              <a:rPr lang="ja-JP" altLang="ja-JP" sz="1800" dirty="0">
                <a:latin typeface="Arial Black" pitchFamily="34" charset="0"/>
                <a:ea typeface="HGP創英角ｺﾞｼｯｸUB" pitchFamily="50" charset="-128"/>
              </a:rPr>
              <a:t>ファイルの中から、自施設で使用されている機種に置き換えてご使用ください</a:t>
            </a:r>
            <a:r>
              <a:rPr lang="ja-JP" altLang="en-US" sz="1800" dirty="0">
                <a:latin typeface="Arial Black" pitchFamily="34" charset="0"/>
                <a:ea typeface="HGP創英角ｺﾞｼｯｸUB" pitchFamily="50" charset="-128"/>
              </a:rPr>
              <a:t>。</a:t>
            </a:r>
            <a:endParaRPr lang="en-US" altLang="ja-JP" sz="1800" dirty="0">
              <a:latin typeface="Arial Black" pitchFamily="34" charset="0"/>
              <a:ea typeface="HGP創英角ｺﾞｼｯｸUB" pitchFamily="50" charset="-128"/>
            </a:endParaRPr>
          </a:p>
        </p:txBody>
      </p:sp>
      <p:graphicFrame>
        <p:nvGraphicFramePr>
          <p:cNvPr id="8" name="Group 38"/>
          <p:cNvGraphicFramePr>
            <a:graphicFrameLocks noGrp="1"/>
          </p:cNvGraphicFramePr>
          <p:nvPr>
            <p:extLst>
              <p:ext uri="{D42A27DB-BD31-4B8C-83A1-F6EECF244321}">
                <p14:modId xmlns:p14="http://schemas.microsoft.com/office/powerpoint/2010/main" val="1575642973"/>
              </p:ext>
            </p:extLst>
          </p:nvPr>
        </p:nvGraphicFramePr>
        <p:xfrm>
          <a:off x="432185" y="1340768"/>
          <a:ext cx="8316279" cy="3718560"/>
        </p:xfrm>
        <a:graphic>
          <a:graphicData uri="http://schemas.openxmlformats.org/drawingml/2006/table">
            <a:tbl>
              <a:tblPr/>
              <a:tblGrid>
                <a:gridCol w="1627580">
                  <a:extLst>
                    <a:ext uri="{9D8B030D-6E8A-4147-A177-3AD203B41FA5}">
                      <a16:colId xmlns:a16="http://schemas.microsoft.com/office/drawing/2014/main" val="20000"/>
                    </a:ext>
                  </a:extLst>
                </a:gridCol>
                <a:gridCol w="1627581">
                  <a:extLst>
                    <a:ext uri="{9D8B030D-6E8A-4147-A177-3AD203B41FA5}">
                      <a16:colId xmlns:a16="http://schemas.microsoft.com/office/drawing/2014/main" val="20001"/>
                    </a:ext>
                  </a:extLst>
                </a:gridCol>
                <a:gridCol w="1625935">
                  <a:extLst>
                    <a:ext uri="{9D8B030D-6E8A-4147-A177-3AD203B41FA5}">
                      <a16:colId xmlns:a16="http://schemas.microsoft.com/office/drawing/2014/main" val="20002"/>
                    </a:ext>
                  </a:extLst>
                </a:gridCol>
                <a:gridCol w="1707636">
                  <a:extLst>
                    <a:ext uri="{9D8B030D-6E8A-4147-A177-3AD203B41FA5}">
                      <a16:colId xmlns:a16="http://schemas.microsoft.com/office/drawing/2014/main" val="20003"/>
                    </a:ext>
                  </a:extLst>
                </a:gridCol>
                <a:gridCol w="1727547">
                  <a:extLst>
                    <a:ext uri="{9D8B030D-6E8A-4147-A177-3AD203B41FA5}">
                      <a16:colId xmlns:a16="http://schemas.microsoft.com/office/drawing/2014/main" val="20004"/>
                    </a:ext>
                  </a:extLst>
                </a:gridCol>
              </a:tblGrid>
              <a:tr h="371475">
                <a:tc>
                  <a:txBody>
                    <a:bodyPr/>
                    <a:lstStyle>
                      <a:lvl1pPr>
                        <a:spcBef>
                          <a:spcPct val="20000"/>
                        </a:spcBef>
                        <a:buFont typeface="Arial" panose="020B0604020202020204" pitchFamily="34" charset="0"/>
                        <a:defRPr kumimoji="1" sz="28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defRPr kumimoji="1" sz="24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defRPr kumimoji="1" sz="20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20000"/>
                        </a:spcBef>
                        <a:spcAft>
                          <a:spcPct val="0"/>
                        </a:spcAft>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20000"/>
                        </a:spcBef>
                        <a:spcAft>
                          <a:spcPct val="0"/>
                        </a:spcAft>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20000"/>
                        </a:spcBef>
                        <a:spcAft>
                          <a:spcPct val="0"/>
                        </a:spcAft>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20000"/>
                        </a:spcBef>
                        <a:spcAft>
                          <a:spcPct val="0"/>
                        </a:spcAft>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2000" b="0" i="0" u="none" strike="noStrike" kern="1200" cap="none" normalizeH="0" baseline="0" dirty="0">
                          <a:ln>
                            <a:noFill/>
                          </a:ln>
                          <a:solidFill>
                            <a:schemeClr val="bg1"/>
                          </a:solidFill>
                          <a:effectLst/>
                          <a:latin typeface="HGP創英角ｺﾞｼｯｸUB" pitchFamily="50" charset="-128"/>
                          <a:ea typeface="HGP創英角ｺﾞｼｯｸUB" pitchFamily="50" charset="-128"/>
                          <a:cs typeface="+mn-cs"/>
                        </a:rPr>
                        <a:t>麻酔器</a:t>
                      </a:r>
                    </a:p>
                  </a:txBody>
                  <a:tcPr anchor="ctr" horzOverflow="overflow">
                    <a:lnL w="12700" cap="flat" cmpd="sng" algn="ctr">
                      <a:solidFill>
                        <a:srgbClr val="E9EDF4"/>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E9EDF4"/>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5F9BCD"/>
                    </a:solidFill>
                  </a:tcPr>
                </a:tc>
                <a:tc>
                  <a:txBody>
                    <a:bodyPr/>
                    <a:lstStyle>
                      <a:lvl1pPr>
                        <a:spcBef>
                          <a:spcPct val="20000"/>
                        </a:spcBef>
                        <a:buFont typeface="Arial" panose="020B0604020202020204" pitchFamily="34" charset="0"/>
                        <a:defRPr kumimoji="1" sz="28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defRPr kumimoji="1" sz="24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defRPr kumimoji="1" sz="20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20000"/>
                        </a:spcBef>
                        <a:spcAft>
                          <a:spcPct val="0"/>
                        </a:spcAft>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20000"/>
                        </a:spcBef>
                        <a:spcAft>
                          <a:spcPct val="0"/>
                        </a:spcAft>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20000"/>
                        </a:spcBef>
                        <a:spcAft>
                          <a:spcPct val="0"/>
                        </a:spcAft>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20000"/>
                        </a:spcBef>
                        <a:spcAft>
                          <a:spcPct val="0"/>
                        </a:spcAft>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2000" b="0" i="0" u="none" strike="noStrike" kern="1200" cap="none" normalizeH="0" baseline="0" dirty="0">
                          <a:ln>
                            <a:noFill/>
                          </a:ln>
                          <a:solidFill>
                            <a:schemeClr val="bg1"/>
                          </a:solidFill>
                          <a:effectLst/>
                          <a:latin typeface="HGP創英角ｺﾞｼｯｸUB" pitchFamily="50" charset="-128"/>
                          <a:ea typeface="HGP創英角ｺﾞｼｯｸUB" pitchFamily="50" charset="-128"/>
                          <a:cs typeface="+mn-cs"/>
                        </a:rPr>
                        <a:t>酸素停止</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E9EDF4"/>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5F9BCD"/>
                    </a:solidFill>
                  </a:tcPr>
                </a:tc>
                <a:tc>
                  <a:txBody>
                    <a:bodyPr/>
                    <a:lstStyle>
                      <a:lvl1pPr>
                        <a:spcBef>
                          <a:spcPct val="20000"/>
                        </a:spcBef>
                        <a:buFont typeface="Arial" panose="020B0604020202020204" pitchFamily="34" charset="0"/>
                        <a:defRPr kumimoji="1" sz="28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defRPr kumimoji="1" sz="24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defRPr kumimoji="1" sz="20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20000"/>
                        </a:spcBef>
                        <a:spcAft>
                          <a:spcPct val="0"/>
                        </a:spcAft>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20000"/>
                        </a:spcBef>
                        <a:spcAft>
                          <a:spcPct val="0"/>
                        </a:spcAft>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20000"/>
                        </a:spcBef>
                        <a:spcAft>
                          <a:spcPct val="0"/>
                        </a:spcAft>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20000"/>
                        </a:spcBef>
                        <a:spcAft>
                          <a:spcPct val="0"/>
                        </a:spcAft>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2000" b="0" i="0" u="none" strike="noStrike" kern="1200" cap="none" normalizeH="0" baseline="0" dirty="0">
                          <a:ln>
                            <a:noFill/>
                          </a:ln>
                          <a:solidFill>
                            <a:schemeClr val="bg1"/>
                          </a:solidFill>
                          <a:effectLst/>
                          <a:latin typeface="HGP創英角ｺﾞｼｯｸUB" pitchFamily="50" charset="-128"/>
                          <a:ea typeface="HGP創英角ｺﾞｼｯｸUB" pitchFamily="50" charset="-128"/>
                          <a:cs typeface="+mn-cs"/>
                        </a:rPr>
                        <a:t>空気停止</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E9EDF4"/>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5F9BCD"/>
                    </a:solidFill>
                  </a:tcPr>
                </a:tc>
                <a:tc>
                  <a:txBody>
                    <a:bodyPr/>
                    <a:lstStyle>
                      <a:lvl1pPr>
                        <a:spcBef>
                          <a:spcPct val="20000"/>
                        </a:spcBef>
                        <a:buFont typeface="Arial" panose="020B0604020202020204" pitchFamily="34" charset="0"/>
                        <a:defRPr kumimoji="1" sz="28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defRPr kumimoji="1" sz="24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defRPr kumimoji="1" sz="20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20000"/>
                        </a:spcBef>
                        <a:spcAft>
                          <a:spcPct val="0"/>
                        </a:spcAft>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20000"/>
                        </a:spcBef>
                        <a:spcAft>
                          <a:spcPct val="0"/>
                        </a:spcAft>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20000"/>
                        </a:spcBef>
                        <a:spcAft>
                          <a:spcPct val="0"/>
                        </a:spcAft>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20000"/>
                        </a:spcBef>
                        <a:spcAft>
                          <a:spcPct val="0"/>
                        </a:spcAft>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2000" b="0" i="0" u="none" strike="noStrike" kern="1200" cap="none" normalizeH="0" baseline="0" dirty="0">
                          <a:ln>
                            <a:noFill/>
                          </a:ln>
                          <a:solidFill>
                            <a:schemeClr val="bg1"/>
                          </a:solidFill>
                          <a:effectLst/>
                          <a:latin typeface="HGP創英角ｺﾞｼｯｸUB" pitchFamily="50" charset="-128"/>
                          <a:ea typeface="HGP創英角ｺﾞｼｯｸUB" pitchFamily="50" charset="-128"/>
                          <a:cs typeface="+mn-cs"/>
                        </a:rPr>
                        <a:t>酸素、空気</a:t>
                      </a:r>
                      <a:endParaRPr kumimoji="1" lang="en-US" altLang="ja-JP" sz="2000" b="0" i="0" u="none" strike="noStrike" kern="1200" cap="none" normalizeH="0" baseline="0" dirty="0">
                        <a:ln>
                          <a:noFill/>
                        </a:ln>
                        <a:solidFill>
                          <a:schemeClr val="bg1"/>
                        </a:solidFill>
                        <a:effectLst/>
                        <a:latin typeface="HGP創英角ｺﾞｼｯｸUB" pitchFamily="50" charset="-128"/>
                        <a:ea typeface="HGP創英角ｺﾞｼｯｸUB" pitchFamily="50"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2000" b="0" i="0" u="none" strike="noStrike" kern="1200" cap="none" normalizeH="0" baseline="0" dirty="0">
                          <a:ln>
                            <a:noFill/>
                          </a:ln>
                          <a:solidFill>
                            <a:schemeClr val="bg1"/>
                          </a:solidFill>
                          <a:effectLst/>
                          <a:latin typeface="HGP創英角ｺﾞｼｯｸUB" pitchFamily="50" charset="-128"/>
                          <a:ea typeface="HGP創英角ｺﾞｼｯｸUB" pitchFamily="50" charset="-128"/>
                          <a:cs typeface="+mn-cs"/>
                        </a:rPr>
                        <a:t>停止</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E9EDF4"/>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5F9BCD"/>
                    </a:solidFill>
                  </a:tcPr>
                </a:tc>
                <a:tc>
                  <a:txBody>
                    <a:bodyPr/>
                    <a:lstStyle>
                      <a:lvl1pPr>
                        <a:spcBef>
                          <a:spcPct val="20000"/>
                        </a:spcBef>
                        <a:buFont typeface="Arial" panose="020B0604020202020204" pitchFamily="34" charset="0"/>
                        <a:defRPr kumimoji="1" sz="28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defRPr kumimoji="1" sz="24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defRPr kumimoji="1" sz="20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20000"/>
                        </a:spcBef>
                        <a:spcAft>
                          <a:spcPct val="0"/>
                        </a:spcAft>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20000"/>
                        </a:spcBef>
                        <a:spcAft>
                          <a:spcPct val="0"/>
                        </a:spcAft>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20000"/>
                        </a:spcBef>
                        <a:spcAft>
                          <a:spcPct val="0"/>
                        </a:spcAft>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20000"/>
                        </a:spcBef>
                        <a:spcAft>
                          <a:spcPct val="0"/>
                        </a:spcAft>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2000" b="0" i="0" u="none" strike="noStrike" kern="1200" cap="none" normalizeH="0" baseline="0" dirty="0">
                          <a:ln>
                            <a:noFill/>
                          </a:ln>
                          <a:solidFill>
                            <a:schemeClr val="bg1"/>
                          </a:solidFill>
                          <a:effectLst/>
                          <a:latin typeface="HGP創英角ｺﾞｼｯｸUB" pitchFamily="50" charset="-128"/>
                          <a:ea typeface="HGP創英角ｺﾞｼｯｸUB" pitchFamily="50" charset="-128"/>
                          <a:cs typeface="+mn-cs"/>
                        </a:rPr>
                        <a:t>電気停止</a:t>
                      </a:r>
                    </a:p>
                  </a:txBody>
                  <a:tcPr anchor="ctr" horzOverflow="overflow">
                    <a:lnL w="12700" cap="flat" cmpd="sng" algn="ctr">
                      <a:solidFill>
                        <a:schemeClr val="bg1"/>
                      </a:solidFill>
                      <a:prstDash val="solid"/>
                      <a:round/>
                      <a:headEnd type="none" w="med" len="med"/>
                      <a:tailEnd type="none" w="med" len="med"/>
                    </a:lnL>
                    <a:lnR w="12700" cap="flat" cmpd="sng" algn="ctr">
                      <a:solidFill>
                        <a:srgbClr val="E9EDF4"/>
                      </a:solidFill>
                      <a:prstDash val="solid"/>
                      <a:round/>
                      <a:headEnd type="none" w="med" len="med"/>
                      <a:tailEnd type="none" w="med" len="med"/>
                    </a:lnR>
                    <a:lnT w="12700" cap="flat" cmpd="sng" algn="ctr">
                      <a:solidFill>
                        <a:srgbClr val="E9EDF4"/>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5F9BCD"/>
                    </a:solidFill>
                  </a:tcPr>
                </a:tc>
                <a:extLst>
                  <a:ext uri="{0D108BD9-81ED-4DB2-BD59-A6C34878D82A}">
                    <a16:rowId xmlns:a16="http://schemas.microsoft.com/office/drawing/2014/main" val="10000"/>
                  </a:ext>
                </a:extLst>
              </a:tr>
              <a:tr h="371475">
                <a:tc>
                  <a:txBody>
                    <a:bodyPr/>
                    <a:lstStyle>
                      <a:lvl1pPr>
                        <a:spcBef>
                          <a:spcPct val="20000"/>
                        </a:spcBef>
                        <a:buFont typeface="Arial" panose="020B0604020202020204" pitchFamily="34" charset="0"/>
                        <a:defRPr kumimoji="1" sz="28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defRPr kumimoji="1" sz="24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defRPr kumimoji="1" sz="20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20000"/>
                        </a:spcBef>
                        <a:spcAft>
                          <a:spcPct val="0"/>
                        </a:spcAft>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20000"/>
                        </a:spcBef>
                        <a:spcAft>
                          <a:spcPct val="0"/>
                        </a:spcAft>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20000"/>
                        </a:spcBef>
                        <a:spcAft>
                          <a:spcPct val="0"/>
                        </a:spcAft>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20000"/>
                        </a:spcBef>
                        <a:spcAft>
                          <a:spcPct val="0"/>
                        </a:spcAft>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2000" b="1" kern="1200" baseline="0" dirty="0">
                          <a:solidFill>
                            <a:srgbClr val="224061"/>
                          </a:solidFill>
                          <a:latin typeface="Arial" pitchFamily="34" charset="0"/>
                          <a:ea typeface="HGP創英角ｺﾞｼｯｸUB" pitchFamily="50" charset="-128"/>
                          <a:cs typeface="+mn-cs"/>
                        </a:rPr>
                        <a:t>Apollo</a:t>
                      </a: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2000" b="1" kern="1200" baseline="0" dirty="0">
                          <a:solidFill>
                            <a:srgbClr val="224061"/>
                          </a:solidFill>
                          <a:latin typeface="Arial" pitchFamily="34" charset="0"/>
                          <a:ea typeface="HGP創英角ｺﾞｼｯｸUB" pitchFamily="50" charset="-128"/>
                          <a:cs typeface="+mn-cs"/>
                        </a:rPr>
                        <a:t>(Drager)</a:t>
                      </a:r>
                      <a:endParaRPr kumimoji="1" lang="ja-JP" altLang="en-US" sz="2000" b="1" kern="1200" baseline="0" dirty="0">
                        <a:solidFill>
                          <a:srgbClr val="224061"/>
                        </a:solidFill>
                        <a:latin typeface="Arial" pitchFamily="34" charset="0"/>
                        <a:ea typeface="HGP創英角ｺﾞｼｯｸUB" pitchFamily="50" charset="-128"/>
                        <a:cs typeface="+mn-cs"/>
                      </a:endParaRPr>
                    </a:p>
                  </a:txBody>
                  <a:tcPr horzOverflow="overflow">
                    <a:lnL w="12700" cap="flat" cmpd="sng" algn="ctr">
                      <a:solidFill>
                        <a:srgbClr val="E9EDF4"/>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CE6F2"/>
                    </a:solidFill>
                  </a:tcPr>
                </a:tc>
                <a:tc>
                  <a:txBody>
                    <a:bodyPr/>
                    <a:lstStyle>
                      <a:lvl1pPr>
                        <a:spcBef>
                          <a:spcPct val="20000"/>
                        </a:spcBef>
                        <a:buFont typeface="Arial" panose="020B0604020202020204" pitchFamily="34" charset="0"/>
                        <a:defRPr kumimoji="1" sz="28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defRPr kumimoji="1" sz="24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defRPr kumimoji="1" sz="20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20000"/>
                        </a:spcBef>
                        <a:spcAft>
                          <a:spcPct val="0"/>
                        </a:spcAft>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20000"/>
                        </a:spcBef>
                        <a:spcAft>
                          <a:spcPct val="0"/>
                        </a:spcAft>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20000"/>
                        </a:spcBef>
                        <a:spcAft>
                          <a:spcPct val="0"/>
                        </a:spcAft>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20000"/>
                        </a:spcBef>
                        <a:spcAft>
                          <a:spcPct val="0"/>
                        </a:spcAft>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2000" kern="1200" baseline="0" dirty="0">
                          <a:solidFill>
                            <a:schemeClr val="tx1"/>
                          </a:solidFill>
                          <a:latin typeface="HGPｺﾞｼｯｸE" pitchFamily="50" charset="-128"/>
                          <a:ea typeface="HGPｺﾞｼｯｸE" pitchFamily="50" charset="-128"/>
                          <a:cs typeface="+mn-cs"/>
                        </a:rPr>
                        <a:t>人工換気継続</a:t>
                      </a:r>
                    </a:p>
                  </a:txBody>
                  <a:tcPr marL="36000" marR="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4F6FA"/>
                    </a:solidFill>
                  </a:tcPr>
                </a:tc>
                <a:tc>
                  <a:txBody>
                    <a:bodyPr/>
                    <a:lstStyle>
                      <a:lvl1pPr>
                        <a:spcBef>
                          <a:spcPct val="20000"/>
                        </a:spcBef>
                        <a:buFont typeface="Arial" panose="020B0604020202020204" pitchFamily="34" charset="0"/>
                        <a:defRPr kumimoji="1" sz="28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defRPr kumimoji="1" sz="24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defRPr kumimoji="1" sz="20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20000"/>
                        </a:spcBef>
                        <a:spcAft>
                          <a:spcPct val="0"/>
                        </a:spcAft>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20000"/>
                        </a:spcBef>
                        <a:spcAft>
                          <a:spcPct val="0"/>
                        </a:spcAft>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20000"/>
                        </a:spcBef>
                        <a:spcAft>
                          <a:spcPct val="0"/>
                        </a:spcAft>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20000"/>
                        </a:spcBef>
                        <a:spcAft>
                          <a:spcPct val="0"/>
                        </a:spcAft>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2000" kern="1200" baseline="0" dirty="0">
                          <a:solidFill>
                            <a:schemeClr val="tx1"/>
                          </a:solidFill>
                          <a:latin typeface="HGPｺﾞｼｯｸE" pitchFamily="50" charset="-128"/>
                          <a:ea typeface="HGPｺﾞｼｯｸE" pitchFamily="50" charset="-128"/>
                          <a:cs typeface="+mn-cs"/>
                        </a:rPr>
                        <a:t>人工換気継続</a:t>
                      </a:r>
                    </a:p>
                  </a:txBody>
                  <a:tcPr marL="36000" marR="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4F6FA"/>
                    </a:solidFill>
                  </a:tcPr>
                </a:tc>
                <a:tc>
                  <a:txBody>
                    <a:bodyPr/>
                    <a:lstStyle>
                      <a:lvl1pPr>
                        <a:spcBef>
                          <a:spcPct val="20000"/>
                        </a:spcBef>
                        <a:buFont typeface="Arial" panose="020B0604020202020204" pitchFamily="34" charset="0"/>
                        <a:defRPr kumimoji="1" sz="28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defRPr kumimoji="1" sz="24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defRPr kumimoji="1" sz="20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20000"/>
                        </a:spcBef>
                        <a:spcAft>
                          <a:spcPct val="0"/>
                        </a:spcAft>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20000"/>
                        </a:spcBef>
                        <a:spcAft>
                          <a:spcPct val="0"/>
                        </a:spcAft>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20000"/>
                        </a:spcBef>
                        <a:spcAft>
                          <a:spcPct val="0"/>
                        </a:spcAft>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20000"/>
                        </a:spcBef>
                        <a:spcAft>
                          <a:spcPct val="0"/>
                        </a:spcAft>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2000" kern="1200" baseline="0" dirty="0">
                          <a:solidFill>
                            <a:schemeClr val="tx1"/>
                          </a:solidFill>
                          <a:latin typeface="HGPｺﾞｼｯｸE" pitchFamily="50" charset="-128"/>
                          <a:ea typeface="HGPｺﾞｼｯｸE" pitchFamily="50" charset="-128"/>
                          <a:cs typeface="+mn-cs"/>
                        </a:rPr>
                        <a:t>人工換気継続</a:t>
                      </a:r>
                      <a:endParaRPr kumimoji="1" lang="en-US" altLang="ja-JP" sz="2000" kern="1200" baseline="0" dirty="0">
                        <a:solidFill>
                          <a:schemeClr val="tx1"/>
                        </a:solidFill>
                        <a:latin typeface="HGPｺﾞｼｯｸE" pitchFamily="50" charset="-128"/>
                        <a:ea typeface="HGPｺﾞｼｯｸE"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2000" kern="1200" baseline="0" dirty="0">
                          <a:solidFill>
                            <a:schemeClr val="tx1"/>
                          </a:solidFill>
                          <a:latin typeface="HGPｺﾞｼｯｸE" pitchFamily="50" charset="-128"/>
                          <a:ea typeface="HGPｺﾞｼｯｸE" pitchFamily="50" charset="-128"/>
                          <a:cs typeface="+mn-cs"/>
                        </a:rPr>
                        <a:t>（呼吸バックを</a:t>
                      </a:r>
                      <a:endParaRPr kumimoji="1" lang="en-US" altLang="ja-JP" sz="2000" kern="1200" baseline="0" dirty="0">
                        <a:solidFill>
                          <a:schemeClr val="tx1"/>
                        </a:solidFill>
                        <a:latin typeface="HGPｺﾞｼｯｸE" pitchFamily="50" charset="-128"/>
                        <a:ea typeface="HGPｺﾞｼｯｸE"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2000" kern="1200" baseline="0" dirty="0">
                          <a:solidFill>
                            <a:schemeClr val="tx1"/>
                          </a:solidFill>
                          <a:latin typeface="HGPｺﾞｼｯｸE" pitchFamily="50" charset="-128"/>
                          <a:ea typeface="HGPｺﾞｼｯｸE" pitchFamily="50" charset="-128"/>
                          <a:cs typeface="+mn-cs"/>
                        </a:rPr>
                        <a:t>  </a:t>
                      </a:r>
                      <a:r>
                        <a:rPr kumimoji="1" lang="ja-JP" altLang="en-US" sz="2000" kern="1200" baseline="0" dirty="0">
                          <a:solidFill>
                            <a:schemeClr val="tx1"/>
                          </a:solidFill>
                          <a:latin typeface="HGPｺﾞｼｯｸE" pitchFamily="50" charset="-128"/>
                          <a:ea typeface="HGPｺﾞｼｯｸE" pitchFamily="50" charset="-128"/>
                          <a:cs typeface="+mn-cs"/>
                        </a:rPr>
                        <a:t>はずす）</a:t>
                      </a:r>
                    </a:p>
                  </a:txBody>
                  <a:tcPr marL="36000" marR="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4F6FA"/>
                    </a:solidFill>
                  </a:tcPr>
                </a:tc>
                <a:tc>
                  <a:txBody>
                    <a:bodyPr/>
                    <a:lstStyle>
                      <a:lvl1pPr>
                        <a:spcBef>
                          <a:spcPct val="20000"/>
                        </a:spcBef>
                        <a:buFont typeface="Arial" panose="020B0604020202020204" pitchFamily="34" charset="0"/>
                        <a:defRPr kumimoji="1" sz="28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defRPr kumimoji="1" sz="24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defRPr kumimoji="1" sz="20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20000"/>
                        </a:spcBef>
                        <a:spcAft>
                          <a:spcPct val="0"/>
                        </a:spcAft>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20000"/>
                        </a:spcBef>
                        <a:spcAft>
                          <a:spcPct val="0"/>
                        </a:spcAft>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20000"/>
                        </a:spcBef>
                        <a:spcAft>
                          <a:spcPct val="0"/>
                        </a:spcAft>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20000"/>
                        </a:spcBef>
                        <a:spcAft>
                          <a:spcPct val="0"/>
                        </a:spcAft>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2000" kern="1200" baseline="0" dirty="0">
                          <a:solidFill>
                            <a:schemeClr val="tx1"/>
                          </a:solidFill>
                          <a:latin typeface="HGPｺﾞｼｯｸE" pitchFamily="50" charset="-128"/>
                          <a:ea typeface="HGPｺﾞｼｯｸE" pitchFamily="50" charset="-128"/>
                          <a:cs typeface="+mn-cs"/>
                        </a:rPr>
                        <a:t>バッテリーで</a:t>
                      </a:r>
                      <a:endParaRPr kumimoji="1" lang="en-US" altLang="ja-JP" sz="2000" kern="1200" baseline="0" dirty="0">
                        <a:solidFill>
                          <a:schemeClr val="tx1"/>
                        </a:solidFill>
                        <a:latin typeface="HGPｺﾞｼｯｸE" pitchFamily="50" charset="-128"/>
                        <a:ea typeface="HGPｺﾞｼｯｸE"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2000" kern="1200" baseline="0" dirty="0">
                          <a:solidFill>
                            <a:schemeClr val="tx1"/>
                          </a:solidFill>
                          <a:latin typeface="HGPｺﾞｼｯｸE" pitchFamily="50" charset="-128"/>
                          <a:ea typeface="HGPｺﾞｼｯｸE" pitchFamily="50" charset="-128"/>
                          <a:cs typeface="+mn-cs"/>
                        </a:rPr>
                        <a:t>人工換気</a:t>
                      </a:r>
                      <a:endParaRPr kumimoji="1" lang="en-US" altLang="ja-JP" sz="2000" kern="1200" baseline="0" dirty="0">
                        <a:solidFill>
                          <a:schemeClr val="tx1"/>
                        </a:solidFill>
                        <a:latin typeface="HGPｺﾞｼｯｸE" pitchFamily="50" charset="-128"/>
                        <a:ea typeface="HGPｺﾞｼｯｸE"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2000" kern="1200" baseline="0" dirty="0">
                          <a:solidFill>
                            <a:schemeClr val="tx1"/>
                          </a:solidFill>
                          <a:latin typeface="HGPｺﾞｼｯｸE" pitchFamily="50" charset="-128"/>
                          <a:ea typeface="HGPｺﾞｼｯｸE" pitchFamily="50" charset="-128"/>
                          <a:cs typeface="+mn-cs"/>
                        </a:rPr>
                        <a:t>継続</a:t>
                      </a:r>
                    </a:p>
                  </a:txBody>
                  <a:tcPr marL="36000" marR="0" horzOverflow="overflow">
                    <a:lnL w="12700" cap="flat" cmpd="sng" algn="ctr">
                      <a:solidFill>
                        <a:schemeClr val="bg1"/>
                      </a:solidFill>
                      <a:prstDash val="solid"/>
                      <a:round/>
                      <a:headEnd type="none" w="med" len="med"/>
                      <a:tailEnd type="none" w="med" len="med"/>
                    </a:lnL>
                    <a:lnR w="12700" cap="flat" cmpd="sng" algn="ctr">
                      <a:solidFill>
                        <a:srgbClr val="E9EDF4"/>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4F6FA"/>
                    </a:solidFill>
                  </a:tcPr>
                </a:tc>
                <a:extLst>
                  <a:ext uri="{0D108BD9-81ED-4DB2-BD59-A6C34878D82A}">
                    <a16:rowId xmlns:a16="http://schemas.microsoft.com/office/drawing/2014/main" val="10001"/>
                  </a:ext>
                </a:extLst>
              </a:tr>
              <a:tr h="371475">
                <a:tc>
                  <a:txBody>
                    <a:bodyPr/>
                    <a:lstStyle>
                      <a:lvl1pPr>
                        <a:spcBef>
                          <a:spcPct val="20000"/>
                        </a:spcBef>
                        <a:buFont typeface="Arial" panose="020B0604020202020204" pitchFamily="34" charset="0"/>
                        <a:defRPr kumimoji="1" sz="28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defRPr kumimoji="1" sz="24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defRPr kumimoji="1" sz="20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20000"/>
                        </a:spcBef>
                        <a:spcAft>
                          <a:spcPct val="0"/>
                        </a:spcAft>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20000"/>
                        </a:spcBef>
                        <a:spcAft>
                          <a:spcPct val="0"/>
                        </a:spcAft>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20000"/>
                        </a:spcBef>
                        <a:spcAft>
                          <a:spcPct val="0"/>
                        </a:spcAft>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20000"/>
                        </a:spcBef>
                        <a:spcAft>
                          <a:spcPct val="0"/>
                        </a:spcAft>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2000" b="1" kern="1200" baseline="0" dirty="0">
                          <a:solidFill>
                            <a:srgbClr val="224061"/>
                          </a:solidFill>
                          <a:latin typeface="Arial" pitchFamily="34" charset="0"/>
                          <a:ea typeface="HGP創英角ｺﾞｼｯｸUB" pitchFamily="50" charset="-128"/>
                          <a:cs typeface="+mn-cs"/>
                        </a:rPr>
                        <a:t>Aestiva</a:t>
                      </a: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2000" b="1" kern="1200" baseline="0" dirty="0">
                          <a:solidFill>
                            <a:srgbClr val="224061"/>
                          </a:solidFill>
                          <a:latin typeface="Arial" pitchFamily="34" charset="0"/>
                          <a:ea typeface="HGP創英角ｺﾞｼｯｸUB" pitchFamily="50" charset="-128"/>
                          <a:cs typeface="+mn-cs"/>
                        </a:rPr>
                        <a:t>(</a:t>
                      </a:r>
                      <a:r>
                        <a:rPr kumimoji="1" lang="en-US" altLang="ja-JP" sz="1800" b="1" kern="1200" baseline="0" dirty="0">
                          <a:solidFill>
                            <a:srgbClr val="224061"/>
                          </a:solidFill>
                          <a:latin typeface="Arial" pitchFamily="34" charset="0"/>
                          <a:ea typeface="HGP創英角ｺﾞｼｯｸUB" pitchFamily="50" charset="-128"/>
                          <a:cs typeface="+mn-cs"/>
                        </a:rPr>
                        <a:t>GE</a:t>
                      </a:r>
                      <a:r>
                        <a:rPr kumimoji="1" lang="ja-JP" altLang="en-US" sz="1800" b="1" kern="1200" baseline="0" dirty="0">
                          <a:solidFill>
                            <a:srgbClr val="224061"/>
                          </a:solidFill>
                          <a:latin typeface="Arial" pitchFamily="34" charset="0"/>
                          <a:ea typeface="HGP創英角ｺﾞｼｯｸUB" pitchFamily="50" charset="-128"/>
                          <a:cs typeface="+mn-cs"/>
                        </a:rPr>
                        <a:t>ヘルスケアジャパン</a:t>
                      </a:r>
                      <a:r>
                        <a:rPr kumimoji="1" lang="en-US" altLang="ja-JP" sz="2000" b="1" kern="1200" baseline="0" dirty="0">
                          <a:solidFill>
                            <a:srgbClr val="224061"/>
                          </a:solidFill>
                          <a:latin typeface="Arial" pitchFamily="34" charset="0"/>
                          <a:ea typeface="HGP創英角ｺﾞｼｯｸUB" pitchFamily="50" charset="-128"/>
                          <a:cs typeface="+mn-cs"/>
                        </a:rPr>
                        <a:t>)</a:t>
                      </a:r>
                      <a:endParaRPr kumimoji="1" lang="ja-JP" altLang="en-US" sz="2000" b="1" kern="1200" baseline="0" dirty="0">
                        <a:solidFill>
                          <a:srgbClr val="224061"/>
                        </a:solidFill>
                        <a:latin typeface="Arial" pitchFamily="34" charset="0"/>
                        <a:ea typeface="HGP創英角ｺﾞｼｯｸUB" pitchFamily="50" charset="-128"/>
                        <a:cs typeface="+mn-cs"/>
                      </a:endParaRPr>
                    </a:p>
                  </a:txBody>
                  <a:tcPr horzOverflow="overflow">
                    <a:lnL w="12700" cap="flat" cmpd="sng" algn="ctr">
                      <a:solidFill>
                        <a:srgbClr val="E9EDF4"/>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CE6F2"/>
                    </a:solidFill>
                  </a:tcPr>
                </a:tc>
                <a:tc>
                  <a:txBody>
                    <a:bodyPr/>
                    <a:lstStyle>
                      <a:lvl1pPr>
                        <a:spcBef>
                          <a:spcPct val="20000"/>
                        </a:spcBef>
                        <a:buFont typeface="Arial" panose="020B0604020202020204" pitchFamily="34" charset="0"/>
                        <a:defRPr kumimoji="1" sz="28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defRPr kumimoji="1" sz="24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defRPr kumimoji="1" sz="20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20000"/>
                        </a:spcBef>
                        <a:spcAft>
                          <a:spcPct val="0"/>
                        </a:spcAft>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20000"/>
                        </a:spcBef>
                        <a:spcAft>
                          <a:spcPct val="0"/>
                        </a:spcAft>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20000"/>
                        </a:spcBef>
                        <a:spcAft>
                          <a:spcPct val="0"/>
                        </a:spcAft>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20000"/>
                        </a:spcBef>
                        <a:spcAft>
                          <a:spcPct val="0"/>
                        </a:spcAft>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2000" kern="1200" baseline="0" dirty="0">
                          <a:solidFill>
                            <a:schemeClr val="tx1"/>
                          </a:solidFill>
                          <a:latin typeface="HGPｺﾞｼｯｸE" pitchFamily="50" charset="-128"/>
                          <a:ea typeface="HGPｺﾞｼｯｸE" pitchFamily="50" charset="-128"/>
                          <a:cs typeface="+mn-cs"/>
                        </a:rPr>
                        <a:t>人工換気停止</a:t>
                      </a:r>
                    </a:p>
                  </a:txBody>
                  <a:tcPr marL="36000" marR="0" horzOverflow="overflow">
                    <a:lnL w="12700" cap="flat" cmpd="sng" algn="ctr">
                      <a:solidFill>
                        <a:schemeClr val="bg1"/>
                      </a:solidFill>
                      <a:prstDash val="solid"/>
                      <a:round/>
                      <a:headEnd type="none" w="med" len="med"/>
                      <a:tailEnd type="none" w="med" len="med"/>
                    </a:lnL>
                    <a:lnR w="12700" cap="flat" cmpd="sng" algn="ctr">
                      <a:solidFill>
                        <a:srgbClr val="E9EDF4"/>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buFont typeface="Arial" panose="020B0604020202020204" pitchFamily="34" charset="0"/>
                        <a:defRPr kumimoji="1" sz="28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defRPr kumimoji="1" sz="24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defRPr kumimoji="1" sz="20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20000"/>
                        </a:spcBef>
                        <a:spcAft>
                          <a:spcPct val="0"/>
                        </a:spcAft>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20000"/>
                        </a:spcBef>
                        <a:spcAft>
                          <a:spcPct val="0"/>
                        </a:spcAft>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20000"/>
                        </a:spcBef>
                        <a:spcAft>
                          <a:spcPct val="0"/>
                        </a:spcAft>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20000"/>
                        </a:spcBef>
                        <a:spcAft>
                          <a:spcPct val="0"/>
                        </a:spcAft>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en-US" sz="2000" kern="1200" baseline="0" dirty="0">
                        <a:solidFill>
                          <a:schemeClr val="tx1"/>
                        </a:solidFill>
                        <a:latin typeface="HGPｺﾞｼｯｸE" pitchFamily="50" charset="-128"/>
                        <a:ea typeface="HGPｺﾞｼｯｸE" pitchFamily="50" charset="-128"/>
                        <a:cs typeface="+mn-cs"/>
                      </a:endParaRPr>
                    </a:p>
                  </a:txBody>
                  <a:tcPr marL="36000" marR="0" horzOverflow="overflow">
                    <a:lnL w="12700" cap="flat" cmpd="sng" algn="ctr">
                      <a:solidFill>
                        <a:srgbClr val="E9EDF4"/>
                      </a:solidFill>
                      <a:prstDash val="solid"/>
                      <a:round/>
                      <a:headEnd type="none" w="med" len="med"/>
                      <a:tailEnd type="none" w="med" len="med"/>
                    </a:lnL>
                    <a:lnR w="12700" cap="flat" cmpd="sng" algn="ctr">
                      <a:solidFill>
                        <a:srgbClr val="E9EDF4"/>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buFont typeface="Arial" panose="020B0604020202020204" pitchFamily="34" charset="0"/>
                        <a:defRPr kumimoji="1" sz="28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defRPr kumimoji="1" sz="24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defRPr kumimoji="1" sz="20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20000"/>
                        </a:spcBef>
                        <a:spcAft>
                          <a:spcPct val="0"/>
                        </a:spcAft>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20000"/>
                        </a:spcBef>
                        <a:spcAft>
                          <a:spcPct val="0"/>
                        </a:spcAft>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20000"/>
                        </a:spcBef>
                        <a:spcAft>
                          <a:spcPct val="0"/>
                        </a:spcAft>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20000"/>
                        </a:spcBef>
                        <a:spcAft>
                          <a:spcPct val="0"/>
                        </a:spcAft>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2000" kern="1200" baseline="0" dirty="0">
                          <a:solidFill>
                            <a:schemeClr val="tx1"/>
                          </a:solidFill>
                          <a:latin typeface="HGPｺﾞｼｯｸE" pitchFamily="50" charset="-128"/>
                          <a:ea typeface="HGPｺﾞｼｯｸE" pitchFamily="50" charset="-128"/>
                          <a:cs typeface="+mn-cs"/>
                        </a:rPr>
                        <a:t>人工換気停止</a:t>
                      </a:r>
                    </a:p>
                  </a:txBody>
                  <a:tcPr marL="36000" marR="0" horzOverflow="overflow">
                    <a:lnL w="12700" cap="flat" cmpd="sng" algn="ctr">
                      <a:solidFill>
                        <a:srgbClr val="E9EDF4"/>
                      </a:solidFill>
                      <a:prstDash val="solid"/>
                      <a:round/>
                      <a:headEnd type="none" w="med" len="med"/>
                      <a:tailEnd type="none" w="med" len="med"/>
                    </a:lnL>
                    <a:lnR w="12700" cap="flat" cmpd="sng" algn="ctr">
                      <a:solidFill>
                        <a:srgbClr val="E9EDF4"/>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buFont typeface="Arial" panose="020B0604020202020204" pitchFamily="34" charset="0"/>
                        <a:defRPr kumimoji="1" sz="28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defRPr kumimoji="1" sz="24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defRPr kumimoji="1" sz="20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20000"/>
                        </a:spcBef>
                        <a:spcAft>
                          <a:spcPct val="0"/>
                        </a:spcAft>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20000"/>
                        </a:spcBef>
                        <a:spcAft>
                          <a:spcPct val="0"/>
                        </a:spcAft>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20000"/>
                        </a:spcBef>
                        <a:spcAft>
                          <a:spcPct val="0"/>
                        </a:spcAft>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20000"/>
                        </a:spcBef>
                        <a:spcAft>
                          <a:spcPct val="0"/>
                        </a:spcAft>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2000" kern="1200" baseline="0" dirty="0">
                          <a:solidFill>
                            <a:schemeClr val="tx1"/>
                          </a:solidFill>
                          <a:latin typeface="HGPｺﾞｼｯｸE" pitchFamily="50" charset="-128"/>
                          <a:ea typeface="HGPｺﾞｼｯｸE" pitchFamily="50" charset="-128"/>
                          <a:cs typeface="+mn-cs"/>
                        </a:rPr>
                        <a:t>バッテリーで</a:t>
                      </a:r>
                      <a:endParaRPr kumimoji="1" lang="en-US" altLang="ja-JP" sz="2000" kern="1200" baseline="0" dirty="0">
                        <a:solidFill>
                          <a:schemeClr val="tx1"/>
                        </a:solidFill>
                        <a:latin typeface="HGPｺﾞｼｯｸE" pitchFamily="50" charset="-128"/>
                        <a:ea typeface="HGPｺﾞｼｯｸE"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2000" kern="1200" baseline="0" dirty="0">
                          <a:solidFill>
                            <a:schemeClr val="tx1"/>
                          </a:solidFill>
                          <a:latin typeface="HGPｺﾞｼｯｸE" pitchFamily="50" charset="-128"/>
                          <a:ea typeface="HGPｺﾞｼｯｸE" pitchFamily="50" charset="-128"/>
                          <a:cs typeface="+mn-cs"/>
                        </a:rPr>
                        <a:t>人工換気</a:t>
                      </a:r>
                      <a:endParaRPr kumimoji="1" lang="en-US" altLang="ja-JP" sz="2000" kern="1200" baseline="0" dirty="0">
                        <a:solidFill>
                          <a:schemeClr val="tx1"/>
                        </a:solidFill>
                        <a:latin typeface="HGPｺﾞｼｯｸE" pitchFamily="50" charset="-128"/>
                        <a:ea typeface="HGPｺﾞｼｯｸE"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2000" kern="1200" baseline="0" dirty="0">
                          <a:solidFill>
                            <a:schemeClr val="tx1"/>
                          </a:solidFill>
                          <a:latin typeface="HGPｺﾞｼｯｸE" pitchFamily="50" charset="-128"/>
                          <a:ea typeface="HGPｺﾞｼｯｸE" pitchFamily="50" charset="-128"/>
                          <a:cs typeface="+mn-cs"/>
                        </a:rPr>
                        <a:t>継続</a:t>
                      </a:r>
                    </a:p>
                  </a:txBody>
                  <a:tcPr marL="36000" marR="0" horzOverflow="overflow">
                    <a:lnL w="12700" cap="flat" cmpd="sng" algn="ctr">
                      <a:solidFill>
                        <a:srgbClr val="E9EDF4"/>
                      </a:solidFill>
                      <a:prstDash val="solid"/>
                      <a:round/>
                      <a:headEnd type="none" w="med" len="med"/>
                      <a:tailEnd type="none" w="med" len="med"/>
                    </a:lnL>
                    <a:lnR w="12700" cap="flat" cmpd="sng" algn="ctr">
                      <a:solidFill>
                        <a:srgbClr val="E9EDF4"/>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2"/>
                  </a:ext>
                </a:extLst>
              </a:tr>
              <a:tr h="371475">
                <a:tc>
                  <a:txBody>
                    <a:bodyPr/>
                    <a:lstStyle>
                      <a:lvl1pPr>
                        <a:spcBef>
                          <a:spcPct val="20000"/>
                        </a:spcBef>
                        <a:buFont typeface="Arial" panose="020B0604020202020204" pitchFamily="34" charset="0"/>
                        <a:defRPr kumimoji="1" sz="28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defRPr kumimoji="1" sz="24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defRPr kumimoji="1" sz="20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20000"/>
                        </a:spcBef>
                        <a:spcAft>
                          <a:spcPct val="0"/>
                        </a:spcAft>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20000"/>
                        </a:spcBef>
                        <a:spcAft>
                          <a:spcPct val="0"/>
                        </a:spcAft>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20000"/>
                        </a:spcBef>
                        <a:spcAft>
                          <a:spcPct val="0"/>
                        </a:spcAft>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20000"/>
                        </a:spcBef>
                        <a:spcAft>
                          <a:spcPct val="0"/>
                        </a:spcAft>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2000" b="1" kern="1200" baseline="0" dirty="0">
                          <a:solidFill>
                            <a:srgbClr val="224061"/>
                          </a:solidFill>
                          <a:latin typeface="Arial" pitchFamily="34" charset="0"/>
                          <a:ea typeface="HGP創英角ｺﾞｼｯｸUB" pitchFamily="50" charset="-128"/>
                          <a:cs typeface="+mn-cs"/>
                        </a:rPr>
                        <a:t>KMA-1300III</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2000" kern="1200" baseline="0" dirty="0">
                          <a:solidFill>
                            <a:srgbClr val="224061"/>
                          </a:solidFill>
                          <a:latin typeface="Arial" pitchFamily="34" charset="0"/>
                          <a:ea typeface="HGP創英角ｺﾞｼｯｸUB" pitchFamily="50" charset="-128"/>
                          <a:cs typeface="+mn-cs"/>
                        </a:rPr>
                        <a:t>（アコマ）</a:t>
                      </a:r>
                    </a:p>
                  </a:txBody>
                  <a:tcPr horzOverflow="overflow">
                    <a:lnL w="12700" cap="flat" cmpd="sng" algn="ctr">
                      <a:solidFill>
                        <a:srgbClr val="E9EDF4"/>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rgbClr val="E9EDF4"/>
                      </a:solidFill>
                      <a:prstDash val="solid"/>
                      <a:round/>
                      <a:headEnd type="none" w="med" len="med"/>
                      <a:tailEnd type="none" w="med" len="med"/>
                    </a:lnB>
                    <a:lnTlToBr>
                      <a:noFill/>
                    </a:lnTlToBr>
                    <a:lnBlToTr>
                      <a:noFill/>
                    </a:lnBlToTr>
                    <a:solidFill>
                      <a:srgbClr val="DCE6F2"/>
                    </a:solidFill>
                  </a:tcPr>
                </a:tc>
                <a:tc>
                  <a:txBody>
                    <a:bodyPr/>
                    <a:lstStyle>
                      <a:lvl1pPr>
                        <a:spcBef>
                          <a:spcPct val="20000"/>
                        </a:spcBef>
                        <a:buFont typeface="Arial" panose="020B0604020202020204" pitchFamily="34" charset="0"/>
                        <a:defRPr kumimoji="1" sz="28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defRPr kumimoji="1" sz="24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defRPr kumimoji="1" sz="20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20000"/>
                        </a:spcBef>
                        <a:spcAft>
                          <a:spcPct val="0"/>
                        </a:spcAft>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20000"/>
                        </a:spcBef>
                        <a:spcAft>
                          <a:spcPct val="0"/>
                        </a:spcAft>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20000"/>
                        </a:spcBef>
                        <a:spcAft>
                          <a:spcPct val="0"/>
                        </a:spcAft>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20000"/>
                        </a:spcBef>
                        <a:spcAft>
                          <a:spcPct val="0"/>
                        </a:spcAft>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2000" kern="1200" baseline="0" dirty="0">
                          <a:solidFill>
                            <a:schemeClr val="tx1"/>
                          </a:solidFill>
                          <a:latin typeface="HGPｺﾞｼｯｸE" pitchFamily="50" charset="-128"/>
                          <a:ea typeface="HGPｺﾞｼｯｸE" pitchFamily="50" charset="-128"/>
                          <a:cs typeface="+mn-cs"/>
                        </a:rPr>
                        <a:t>人工換気停止</a:t>
                      </a:r>
                    </a:p>
                  </a:txBody>
                  <a:tcPr marL="36000" marR="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rgbClr val="E9EDF4"/>
                      </a:solidFill>
                      <a:prstDash val="solid"/>
                      <a:round/>
                      <a:headEnd type="none" w="med" len="med"/>
                      <a:tailEnd type="none" w="med" len="med"/>
                    </a:lnB>
                    <a:lnTlToBr>
                      <a:noFill/>
                    </a:lnTlToBr>
                    <a:lnBlToTr>
                      <a:noFill/>
                    </a:lnBlToTr>
                    <a:solidFill>
                      <a:srgbClr val="F4F6FA"/>
                    </a:solidFill>
                  </a:tcPr>
                </a:tc>
                <a:tc>
                  <a:txBody>
                    <a:bodyPr/>
                    <a:lstStyle>
                      <a:lvl1pPr>
                        <a:spcBef>
                          <a:spcPct val="20000"/>
                        </a:spcBef>
                        <a:buFont typeface="Arial" panose="020B0604020202020204" pitchFamily="34" charset="0"/>
                        <a:defRPr kumimoji="1" sz="28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defRPr kumimoji="1" sz="24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defRPr kumimoji="1" sz="20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20000"/>
                        </a:spcBef>
                        <a:spcAft>
                          <a:spcPct val="0"/>
                        </a:spcAft>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20000"/>
                        </a:spcBef>
                        <a:spcAft>
                          <a:spcPct val="0"/>
                        </a:spcAft>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20000"/>
                        </a:spcBef>
                        <a:spcAft>
                          <a:spcPct val="0"/>
                        </a:spcAft>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20000"/>
                        </a:spcBef>
                        <a:spcAft>
                          <a:spcPct val="0"/>
                        </a:spcAft>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en-US" sz="2000" kern="1200" baseline="0" dirty="0">
                        <a:solidFill>
                          <a:schemeClr val="tx1"/>
                        </a:solidFill>
                        <a:latin typeface="HGPｺﾞｼｯｸE" pitchFamily="50" charset="-128"/>
                        <a:ea typeface="HGPｺﾞｼｯｸE" pitchFamily="50" charset="-128"/>
                        <a:cs typeface="+mn-cs"/>
                      </a:endParaRPr>
                    </a:p>
                  </a:txBody>
                  <a:tcPr marL="36000" marR="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rgbClr val="E9EDF4"/>
                      </a:solidFill>
                      <a:prstDash val="solid"/>
                      <a:round/>
                      <a:headEnd type="none" w="med" len="med"/>
                      <a:tailEnd type="none" w="med" len="med"/>
                    </a:lnB>
                    <a:lnTlToBr>
                      <a:noFill/>
                    </a:lnTlToBr>
                    <a:lnBlToTr>
                      <a:noFill/>
                    </a:lnBlToTr>
                    <a:solidFill>
                      <a:srgbClr val="F4F6FA"/>
                    </a:solidFill>
                  </a:tcPr>
                </a:tc>
                <a:tc>
                  <a:txBody>
                    <a:bodyPr/>
                    <a:lstStyle>
                      <a:lvl1pPr>
                        <a:spcBef>
                          <a:spcPct val="20000"/>
                        </a:spcBef>
                        <a:buFont typeface="Arial" panose="020B0604020202020204" pitchFamily="34" charset="0"/>
                        <a:defRPr kumimoji="1" sz="28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defRPr kumimoji="1" sz="24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defRPr kumimoji="1" sz="20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20000"/>
                        </a:spcBef>
                        <a:spcAft>
                          <a:spcPct val="0"/>
                        </a:spcAft>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20000"/>
                        </a:spcBef>
                        <a:spcAft>
                          <a:spcPct val="0"/>
                        </a:spcAft>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20000"/>
                        </a:spcBef>
                        <a:spcAft>
                          <a:spcPct val="0"/>
                        </a:spcAft>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20000"/>
                        </a:spcBef>
                        <a:spcAft>
                          <a:spcPct val="0"/>
                        </a:spcAft>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en-US" sz="2000" kern="1200" baseline="0" dirty="0">
                        <a:solidFill>
                          <a:schemeClr val="tx1"/>
                        </a:solidFill>
                        <a:latin typeface="HGPｺﾞｼｯｸE" pitchFamily="50" charset="-128"/>
                        <a:ea typeface="HGPｺﾞｼｯｸE" pitchFamily="50" charset="-128"/>
                        <a:cs typeface="+mn-cs"/>
                      </a:endParaRPr>
                    </a:p>
                  </a:txBody>
                  <a:tcPr marL="36000" marR="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rgbClr val="E9EDF4"/>
                      </a:solidFill>
                      <a:prstDash val="solid"/>
                      <a:round/>
                      <a:headEnd type="none" w="med" len="med"/>
                      <a:tailEnd type="none" w="med" len="med"/>
                    </a:lnB>
                    <a:lnTlToBr>
                      <a:noFill/>
                    </a:lnTlToBr>
                    <a:lnBlToTr>
                      <a:noFill/>
                    </a:lnBlToTr>
                    <a:solidFill>
                      <a:srgbClr val="F4F6FA"/>
                    </a:solidFill>
                  </a:tcPr>
                </a:tc>
                <a:tc>
                  <a:txBody>
                    <a:bodyPr/>
                    <a:lstStyle>
                      <a:lvl1pPr>
                        <a:spcBef>
                          <a:spcPct val="20000"/>
                        </a:spcBef>
                        <a:buFont typeface="Arial" panose="020B0604020202020204" pitchFamily="34" charset="0"/>
                        <a:defRPr kumimoji="1" sz="28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defRPr kumimoji="1" sz="24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defRPr kumimoji="1" sz="20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20000"/>
                        </a:spcBef>
                        <a:spcAft>
                          <a:spcPct val="0"/>
                        </a:spcAft>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20000"/>
                        </a:spcBef>
                        <a:spcAft>
                          <a:spcPct val="0"/>
                        </a:spcAft>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20000"/>
                        </a:spcBef>
                        <a:spcAft>
                          <a:spcPct val="0"/>
                        </a:spcAft>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20000"/>
                        </a:spcBef>
                        <a:spcAft>
                          <a:spcPct val="0"/>
                        </a:spcAft>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2000" kern="1200" baseline="0" dirty="0">
                          <a:solidFill>
                            <a:schemeClr val="tx1"/>
                          </a:solidFill>
                          <a:latin typeface="HGPｺﾞｼｯｸE" pitchFamily="50" charset="-128"/>
                          <a:ea typeface="HGPｺﾞｼｯｸE" pitchFamily="50" charset="-128"/>
                          <a:cs typeface="+mn-cs"/>
                        </a:rPr>
                        <a:t>バッテリーなし</a:t>
                      </a:r>
                      <a:endParaRPr kumimoji="1" lang="en-US" altLang="ja-JP" sz="2000" kern="1200" baseline="0" dirty="0">
                        <a:solidFill>
                          <a:schemeClr val="tx1"/>
                        </a:solidFill>
                        <a:latin typeface="HGPｺﾞｼｯｸE" pitchFamily="50" charset="-128"/>
                        <a:ea typeface="HGPｺﾞｼｯｸE"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2000" kern="1200" baseline="0" dirty="0">
                          <a:solidFill>
                            <a:schemeClr val="tx1"/>
                          </a:solidFill>
                          <a:latin typeface="HGPｺﾞｼｯｸE" pitchFamily="50" charset="-128"/>
                          <a:ea typeface="HGPｺﾞｼｯｸE" pitchFamily="50" charset="-128"/>
                          <a:cs typeface="+mn-cs"/>
                        </a:rPr>
                        <a:t>人工換気</a:t>
                      </a:r>
                      <a:endParaRPr kumimoji="1" lang="en-US" altLang="ja-JP" sz="2000" kern="1200" baseline="0" dirty="0">
                        <a:solidFill>
                          <a:schemeClr val="tx1"/>
                        </a:solidFill>
                        <a:latin typeface="HGPｺﾞｼｯｸE" pitchFamily="50" charset="-128"/>
                        <a:ea typeface="HGPｺﾞｼｯｸE"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2000" kern="1200" baseline="0" dirty="0">
                          <a:solidFill>
                            <a:schemeClr val="tx1"/>
                          </a:solidFill>
                          <a:latin typeface="HGPｺﾞｼｯｸE" pitchFamily="50" charset="-128"/>
                          <a:ea typeface="HGPｺﾞｼｯｸE" pitchFamily="50" charset="-128"/>
                          <a:cs typeface="+mn-cs"/>
                        </a:rPr>
                        <a:t>停止</a:t>
                      </a:r>
                    </a:p>
                  </a:txBody>
                  <a:tcPr marL="36000" marR="0" horzOverflow="overflow">
                    <a:lnL w="12700" cap="flat" cmpd="sng" algn="ctr">
                      <a:solidFill>
                        <a:schemeClr val="bg1"/>
                      </a:solidFill>
                      <a:prstDash val="solid"/>
                      <a:round/>
                      <a:headEnd type="none" w="med" len="med"/>
                      <a:tailEnd type="none" w="med" len="med"/>
                    </a:lnL>
                    <a:lnR w="12700" cap="flat" cmpd="sng" algn="ctr">
                      <a:solidFill>
                        <a:srgbClr val="E9EDF4"/>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rgbClr val="E9EDF4"/>
                      </a:solidFill>
                      <a:prstDash val="solid"/>
                      <a:round/>
                      <a:headEnd type="none" w="med" len="med"/>
                      <a:tailEnd type="none" w="med" len="med"/>
                    </a:lnB>
                    <a:lnTlToBr>
                      <a:noFill/>
                    </a:lnTlToBr>
                    <a:lnBlToTr>
                      <a:noFill/>
                    </a:lnBlToTr>
                    <a:solidFill>
                      <a:srgbClr val="F4F6FA"/>
                    </a:solidFill>
                  </a:tcPr>
                </a:tc>
                <a:extLst>
                  <a:ext uri="{0D108BD9-81ED-4DB2-BD59-A6C34878D82A}">
                    <a16:rowId xmlns:a16="http://schemas.microsoft.com/office/drawing/2014/main" val="10003"/>
                  </a:ext>
                </a:extLst>
              </a:tr>
            </a:tbl>
          </a:graphicData>
        </a:graphic>
      </p:graphicFrame>
      <p:sp>
        <p:nvSpPr>
          <p:cNvPr id="4" name="スライド番号プレースホルダー 3"/>
          <p:cNvSpPr>
            <a:spLocks noGrp="1"/>
          </p:cNvSpPr>
          <p:nvPr>
            <p:ph type="sldNum" sz="quarter" idx="4"/>
          </p:nvPr>
        </p:nvSpPr>
        <p:spPr/>
        <p:txBody>
          <a:bodyPr/>
          <a:lstStyle/>
          <a:p>
            <a:r>
              <a:rPr lang="en-US" altLang="ja-JP"/>
              <a:t> </a:t>
            </a:r>
            <a:fld id="{90E175E1-062F-4F25-BA66-D77C2BA6B6E9}" type="slidenum">
              <a:rPr lang="ja-JP" altLang="en-US" smtClean="0"/>
              <a:pPr/>
              <a:t>59</a:t>
            </a:fld>
            <a:r>
              <a:rPr lang="en-US" altLang="ja-JP"/>
              <a:t> </a:t>
            </a:r>
            <a:endParaRPr lang="ja-JP" altLang="en-US" dirty="0"/>
          </a:p>
        </p:txBody>
      </p:sp>
      <p:pic>
        <p:nvPicPr>
          <p:cNvPr id="5" name="日本医療ガス学会P59">
            <a:hlinkClick r:id="" action="ppaction://media"/>
            <a:extLst>
              <a:ext uri="{FF2B5EF4-FFF2-40B4-BE49-F238E27FC236}">
                <a16:creationId xmlns:a16="http://schemas.microsoft.com/office/drawing/2014/main" id="{51FEF752-CBD1-4EFA-AEB1-A2B1243B720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296400" y="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advClick="0" advTm="20000"/>
    </mc:Choice>
    <mc:Fallback xmlns="">
      <p:transition advClick="0" advTm="2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000"/>
                                  </p:stCondLst>
                                  <p:childTnLst>
                                    <p:cmd type="call" cmd="playFrom(0.0)">
                                      <p:cBhvr>
                                        <p:cTn id="6" dur="1950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extLst>
    <p:ext uri="{E180D4A7-C9FB-4DFB-919C-405C955672EB}">
      <p14:showEvtLst xmlns:p14="http://schemas.microsoft.com/office/powerpoint/2010/main">
        <p14:playEvt time="10" objId="2"/>
        <p14:stopEvt time="19606" objId="2"/>
      </p14:showEvtLst>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グループ化 5"/>
          <p:cNvGrpSpPr/>
          <p:nvPr/>
        </p:nvGrpSpPr>
        <p:grpSpPr>
          <a:xfrm>
            <a:off x="791369" y="467623"/>
            <a:ext cx="7561262" cy="5787701"/>
            <a:chOff x="1042988" y="380509"/>
            <a:chExt cx="7561262" cy="5787701"/>
          </a:xfrm>
        </p:grpSpPr>
        <p:pic>
          <p:nvPicPr>
            <p:cNvPr id="7" name="図 1" descr="20"/>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a:xfrm>
              <a:off x="1042988" y="380509"/>
              <a:ext cx="7561262" cy="500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 name="グループ化 7"/>
            <p:cNvGrpSpPr/>
            <p:nvPr/>
          </p:nvGrpSpPr>
          <p:grpSpPr>
            <a:xfrm>
              <a:off x="1042988" y="5366886"/>
              <a:ext cx="7561262" cy="801324"/>
              <a:chOff x="1042988" y="5366886"/>
              <a:chExt cx="7561262" cy="801324"/>
            </a:xfrm>
          </p:grpSpPr>
          <p:sp>
            <p:nvSpPr>
              <p:cNvPr id="9" name="正方形/長方形 8"/>
              <p:cNvSpPr/>
              <p:nvPr/>
            </p:nvSpPr>
            <p:spPr>
              <a:xfrm>
                <a:off x="1042988" y="5366886"/>
                <a:ext cx="7561262" cy="504056"/>
              </a:xfrm>
              <a:prstGeom prst="rect">
                <a:avLst/>
              </a:prstGeom>
              <a:ln>
                <a:noFill/>
              </a:ln>
              <a:effectLst>
                <a:outerShdw blurRad="38100" dist="38100" dir="5400000" algn="t" rotWithShape="0">
                  <a:prstClr val="black">
                    <a:alpha val="40000"/>
                  </a:prstClr>
                </a:outerShdw>
              </a:effectLst>
            </p:spPr>
            <p:style>
              <a:lnRef idx="1">
                <a:schemeClr val="dk1"/>
              </a:lnRef>
              <a:fillRef idx="3">
                <a:schemeClr val="dk1"/>
              </a:fillRef>
              <a:effectRef idx="2">
                <a:schemeClr val="dk1"/>
              </a:effectRef>
              <a:fontRef idx="minor">
                <a:schemeClr val="lt1"/>
              </a:fontRef>
            </p:style>
            <p:txBody>
              <a:bodyPr numCol="1" rtlCol="0" anchor="ctr"/>
              <a:lstStyle/>
              <a:p>
                <a:pPr algn="ctr"/>
                <a:endParaRPr lang="en-US" altLang="ja-JP" sz="2000" b="1" dirty="0"/>
              </a:p>
            </p:txBody>
          </p:sp>
          <p:sp>
            <p:nvSpPr>
              <p:cNvPr id="10" name="テキスト ボックス 9"/>
              <p:cNvSpPr txBox="1"/>
              <p:nvPr/>
            </p:nvSpPr>
            <p:spPr>
              <a:xfrm>
                <a:off x="5867946" y="5870886"/>
                <a:ext cx="2736304" cy="297324"/>
              </a:xfrm>
              <a:prstGeom prst="rect">
                <a:avLst/>
              </a:prstGeom>
              <a:noFill/>
              <a:ln>
                <a:noFill/>
              </a:ln>
            </p:spPr>
            <p:txBody>
              <a:bodyPr wrap="square" lIns="12700" tIns="12700" rIns="12700" bIns="12700" numCol="1" rtlCol="0" anchor="ctr" anchorCtr="0">
                <a:noAutofit/>
              </a:bodyPr>
              <a:lstStyle/>
              <a:p>
                <a:pPr algn="r"/>
                <a:r>
                  <a:rPr lang="en-US" altLang="zh-TW" sz="1400" b="1" dirty="0">
                    <a:ea typeface="HGPｺﾞｼｯｸE" pitchFamily="50" charset="-128"/>
                  </a:rPr>
                  <a:t>1995</a:t>
                </a:r>
                <a:r>
                  <a:rPr lang="zh-TW" sz="1400" dirty="0">
                    <a:ea typeface="HGPｺﾞｼｯｸE" pitchFamily="50" charset="-128"/>
                  </a:rPr>
                  <a:t>年阪神淡路大震災　兵庫県</a:t>
                </a:r>
              </a:p>
            </p:txBody>
          </p:sp>
          <p:sp>
            <p:nvSpPr>
              <p:cNvPr id="11" name="正方形/長方形 10"/>
              <p:cNvSpPr/>
              <p:nvPr/>
            </p:nvSpPr>
            <p:spPr>
              <a:xfrm>
                <a:off x="1196458" y="5452184"/>
                <a:ext cx="7254322" cy="369332"/>
              </a:xfrm>
              <a:prstGeom prst="rect">
                <a:avLst/>
              </a:prstGeom>
            </p:spPr>
            <p:txBody>
              <a:bodyPr wrap="none" lIns="12700" tIns="12700" rIns="12700" bIns="12700" numCol="1" anchor="ctr" anchorCtr="0">
                <a:noAutofit/>
              </a:bodyPr>
              <a:lstStyle/>
              <a:p>
                <a:pPr algn="ctr" eaLnBrk="1" hangingPunct="1"/>
                <a:r>
                  <a:rPr lang="ja-JP" sz="2400" dirty="0">
                    <a:solidFill>
                      <a:schemeClr val="bg1"/>
                    </a:solidFill>
                    <a:latin typeface="Arial" pitchFamily="34" charset="0"/>
                    <a:ea typeface="HGPｺﾞｼｯｸE" pitchFamily="50" charset="-128"/>
                  </a:rPr>
                  <a:t>震度</a:t>
                </a:r>
                <a:r>
                  <a:rPr lang="en-US" altLang="ja-JP" sz="2400" b="1" dirty="0">
                    <a:solidFill>
                      <a:schemeClr val="bg1"/>
                    </a:solidFill>
                    <a:latin typeface="Arial" pitchFamily="34" charset="0"/>
                    <a:ea typeface="HGPｺﾞｼｯｸE" pitchFamily="50" charset="-128"/>
                  </a:rPr>
                  <a:t>6</a:t>
                </a:r>
                <a:r>
                  <a:rPr lang="en-US" altLang="ja-JP" sz="2400" dirty="0">
                    <a:solidFill>
                      <a:schemeClr val="bg1"/>
                    </a:solidFill>
                    <a:latin typeface="Arial" pitchFamily="34" charset="0"/>
                    <a:ea typeface="HGPｺﾞｼｯｸE" pitchFamily="50" charset="-128"/>
                  </a:rPr>
                  <a:t> </a:t>
                </a:r>
                <a:r>
                  <a:rPr lang="ja-JP" sz="2400" dirty="0">
                    <a:solidFill>
                      <a:schemeClr val="bg1"/>
                    </a:solidFill>
                    <a:latin typeface="Arial" pitchFamily="34" charset="0"/>
                    <a:ea typeface="HGPｺﾞｼｯｸE" pitchFamily="50" charset="-128"/>
                  </a:rPr>
                  <a:t>（想定） の地震によるコンプレッサー架台のずれ</a:t>
                </a:r>
              </a:p>
            </p:txBody>
          </p:sp>
        </p:grpSp>
      </p:grpSp>
      <p:sp>
        <p:nvSpPr>
          <p:cNvPr id="2" name="テキスト ボックス 1">
            <a:extLst>
              <a:ext uri="{FF2B5EF4-FFF2-40B4-BE49-F238E27FC236}">
                <a16:creationId xmlns:a16="http://schemas.microsoft.com/office/drawing/2014/main" id="{D5465FDF-6820-A04C-AA76-0C63C7AA7A94}"/>
              </a:ext>
            </a:extLst>
          </p:cNvPr>
          <p:cNvSpPr txBox="1"/>
          <p:nvPr/>
        </p:nvSpPr>
        <p:spPr>
          <a:xfrm>
            <a:off x="3684814" y="2555421"/>
            <a:ext cx="1828800" cy="1828800"/>
          </a:xfrm>
          <a:prstGeom prst="rect">
            <a:avLst/>
          </a:prstGeom>
          <a:noFill/>
        </p:spPr>
        <p:txBody>
          <a:bodyPr wrap="square" rtlCol="0">
            <a:spAutoFit/>
          </a:bodyPr>
          <a:lstStyle/>
          <a:p>
            <a:pPr algn="l"/>
            <a:endParaRPr lang="ja-JP" altLang="en-US"/>
          </a:p>
        </p:txBody>
      </p:sp>
      <p:pic>
        <p:nvPicPr>
          <p:cNvPr id="13" name="図 12">
            <a:extLst>
              <a:ext uri="{FF2B5EF4-FFF2-40B4-BE49-F238E27FC236}">
                <a16:creationId xmlns:a16="http://schemas.microsoft.com/office/drawing/2014/main" id="{9C20AE79-BD27-4335-A09E-2282AD381328}"/>
              </a:ext>
            </a:extLst>
          </p:cNvPr>
          <p:cNvPicPr>
            <a:picLocks noChangeAspect="1"/>
          </p:cNvPicPr>
          <p:nvPr/>
        </p:nvPicPr>
        <p:blipFill>
          <a:blip r:embed="rId6"/>
          <a:stretch>
            <a:fillRect/>
          </a:stretch>
        </p:blipFill>
        <p:spPr>
          <a:xfrm>
            <a:off x="304800" y="6255324"/>
            <a:ext cx="4828450" cy="329213"/>
          </a:xfrm>
          <a:prstGeom prst="rect">
            <a:avLst/>
          </a:prstGeom>
        </p:spPr>
      </p:pic>
      <p:sp>
        <p:nvSpPr>
          <p:cNvPr id="3" name="スライド番号プレースホルダー 2">
            <a:extLst>
              <a:ext uri="{FF2B5EF4-FFF2-40B4-BE49-F238E27FC236}">
                <a16:creationId xmlns:a16="http://schemas.microsoft.com/office/drawing/2014/main" id="{AB4F8B1E-22F0-4829-929A-6B90C68CFB61}"/>
              </a:ext>
            </a:extLst>
          </p:cNvPr>
          <p:cNvSpPr>
            <a:spLocks noGrp="1"/>
          </p:cNvSpPr>
          <p:nvPr>
            <p:ph type="sldNum" sz="quarter" idx="4"/>
          </p:nvPr>
        </p:nvSpPr>
        <p:spPr/>
        <p:txBody>
          <a:bodyPr/>
          <a:lstStyle/>
          <a:p>
            <a:r>
              <a:rPr lang="en-US" altLang="ja-JP"/>
              <a:t> </a:t>
            </a:r>
            <a:fld id="{90E175E1-062F-4F25-BA66-D77C2BA6B6E9}" type="slidenum">
              <a:rPr lang="en-US" altLang="ja-JP" smtClean="0"/>
              <a:pPr/>
              <a:t>6</a:t>
            </a:fld>
            <a:r>
              <a:rPr lang="en-US" altLang="ja-JP"/>
              <a:t> </a:t>
            </a:r>
            <a:endParaRPr lang="ja-JP" dirty="0"/>
          </a:p>
        </p:txBody>
      </p:sp>
      <p:sp>
        <p:nvSpPr>
          <p:cNvPr id="12" name="テキスト ボックス 11">
            <a:extLst>
              <a:ext uri="{FF2B5EF4-FFF2-40B4-BE49-F238E27FC236}">
                <a16:creationId xmlns:a16="http://schemas.microsoft.com/office/drawing/2014/main" id="{A488A207-28C9-46CD-9BBF-31834E0B95F4}"/>
              </a:ext>
            </a:extLst>
          </p:cNvPr>
          <p:cNvSpPr txBox="1"/>
          <p:nvPr/>
        </p:nvSpPr>
        <p:spPr>
          <a:xfrm>
            <a:off x="5088733" y="6277531"/>
            <a:ext cx="2886334" cy="261610"/>
          </a:xfrm>
          <a:prstGeom prst="rect">
            <a:avLst/>
          </a:prstGeom>
          <a:noFill/>
        </p:spPr>
        <p:txBody>
          <a:bodyPr wrap="square" rtlCol="0">
            <a:spAutoFit/>
          </a:bodyPr>
          <a:lstStyle/>
          <a:p>
            <a:pPr algn="l"/>
            <a:r>
              <a:rPr lang="ja-JP" altLang="en-US" sz="1100" dirty="0">
                <a:latin typeface="HGｺﾞｼｯｸM" panose="020B0609000000000000" pitchFamily="49" charset="-128"/>
                <a:ea typeface="HGｺﾞｼｯｸM" panose="020B0609000000000000" pitchFamily="49" charset="-128"/>
              </a:rPr>
              <a:t>写真提供（一社）日本産業・医療ガス協会</a:t>
            </a:r>
          </a:p>
        </p:txBody>
      </p:sp>
      <p:pic>
        <p:nvPicPr>
          <p:cNvPr id="5" name="日本医療ガス学会P6">
            <a:hlinkClick r:id="" action="ppaction://media"/>
            <a:extLst>
              <a:ext uri="{FF2B5EF4-FFF2-40B4-BE49-F238E27FC236}">
                <a16:creationId xmlns:a16="http://schemas.microsoft.com/office/drawing/2014/main" id="{EBF1BE0F-75C3-4925-82A4-85568DFC60E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296400" y="-11988"/>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advClick="0" advTm="8000"/>
    </mc:Choice>
    <mc:Fallback xmlns="">
      <p:transition advClick="0" advTm="8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000"/>
                                  </p:stCondLst>
                                  <p:childTnLst>
                                    <p:cmd type="call" cmd="playFrom(0.0)">
                                      <p:cBhvr>
                                        <p:cTn id="6" dur="720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extLst>
    <p:ext uri="{E180D4A7-C9FB-4DFB-919C-405C955672EB}">
      <p14:showEvtLst xmlns:p14="http://schemas.microsoft.com/office/powerpoint/2010/main">
        <p14:playEvt time="19" objId="4"/>
        <p14:stopEvt time="7204" objId="4"/>
      </p14:showEvtLst>
    </p:ext>
  </p:extLs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p:txBody>
          <a:bodyPr>
            <a:normAutofit/>
          </a:bodyPr>
          <a:lstStyle/>
          <a:p>
            <a:pPr marL="90488"/>
            <a:r>
              <a:rPr lang="ja-JP" altLang="en-US" sz="3600" dirty="0">
                <a:solidFill>
                  <a:schemeClr val="accent1">
                    <a:lumMod val="75000"/>
                  </a:schemeClr>
                </a:solidFill>
              </a:rPr>
              <a:t>人工呼吸器</a:t>
            </a:r>
            <a:endParaRPr kumimoji="1" lang="ja-JP" altLang="en-US" sz="3600" dirty="0">
              <a:solidFill>
                <a:schemeClr val="accent1">
                  <a:lumMod val="75000"/>
                </a:schemeClr>
              </a:solidFill>
            </a:endParaRPr>
          </a:p>
        </p:txBody>
      </p:sp>
      <p:graphicFrame>
        <p:nvGraphicFramePr>
          <p:cNvPr id="6" name="Group 29"/>
          <p:cNvGraphicFramePr>
            <a:graphicFrameLocks noGrp="1"/>
          </p:cNvGraphicFramePr>
          <p:nvPr>
            <p:extLst>
              <p:ext uri="{D42A27DB-BD31-4B8C-83A1-F6EECF244321}">
                <p14:modId xmlns:p14="http://schemas.microsoft.com/office/powerpoint/2010/main" val="1947255643"/>
              </p:ext>
            </p:extLst>
          </p:nvPr>
        </p:nvGraphicFramePr>
        <p:xfrm>
          <a:off x="576202" y="1340768"/>
          <a:ext cx="7992814" cy="3060340"/>
        </p:xfrm>
        <a:graphic>
          <a:graphicData uri="http://schemas.openxmlformats.org/drawingml/2006/table">
            <a:tbl>
              <a:tblPr/>
              <a:tblGrid>
                <a:gridCol w="1642449">
                  <a:extLst>
                    <a:ext uri="{9D8B030D-6E8A-4147-A177-3AD203B41FA5}">
                      <a16:colId xmlns:a16="http://schemas.microsoft.com/office/drawing/2014/main" val="20000"/>
                    </a:ext>
                  </a:extLst>
                </a:gridCol>
                <a:gridCol w="1448218">
                  <a:extLst>
                    <a:ext uri="{9D8B030D-6E8A-4147-A177-3AD203B41FA5}">
                      <a16:colId xmlns:a16="http://schemas.microsoft.com/office/drawing/2014/main" val="20001"/>
                    </a:ext>
                  </a:extLst>
                </a:gridCol>
                <a:gridCol w="1468663">
                  <a:extLst>
                    <a:ext uri="{9D8B030D-6E8A-4147-A177-3AD203B41FA5}">
                      <a16:colId xmlns:a16="http://schemas.microsoft.com/office/drawing/2014/main" val="20002"/>
                    </a:ext>
                  </a:extLst>
                </a:gridCol>
                <a:gridCol w="1932093">
                  <a:extLst>
                    <a:ext uri="{9D8B030D-6E8A-4147-A177-3AD203B41FA5}">
                      <a16:colId xmlns:a16="http://schemas.microsoft.com/office/drawing/2014/main" val="20003"/>
                    </a:ext>
                  </a:extLst>
                </a:gridCol>
                <a:gridCol w="1501391">
                  <a:extLst>
                    <a:ext uri="{9D8B030D-6E8A-4147-A177-3AD203B41FA5}">
                      <a16:colId xmlns:a16="http://schemas.microsoft.com/office/drawing/2014/main" val="20004"/>
                    </a:ext>
                  </a:extLst>
                </a:gridCol>
              </a:tblGrid>
              <a:tr h="371475">
                <a:tc>
                  <a:txBody>
                    <a:bodyPr/>
                    <a:lstStyle>
                      <a:lvl1pPr>
                        <a:spcBef>
                          <a:spcPct val="20000"/>
                        </a:spcBef>
                        <a:buFont typeface="Arial" panose="020B0604020202020204" pitchFamily="34" charset="0"/>
                        <a:defRPr kumimoji="1" sz="28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defRPr kumimoji="1" sz="24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defRPr kumimoji="1" sz="20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20000"/>
                        </a:spcBef>
                        <a:spcAft>
                          <a:spcPct val="0"/>
                        </a:spcAft>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20000"/>
                        </a:spcBef>
                        <a:spcAft>
                          <a:spcPct val="0"/>
                        </a:spcAft>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20000"/>
                        </a:spcBef>
                        <a:spcAft>
                          <a:spcPct val="0"/>
                        </a:spcAft>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20000"/>
                        </a:spcBef>
                        <a:spcAft>
                          <a:spcPct val="0"/>
                        </a:spcAft>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2000" b="0" i="0" u="none" strike="noStrike" kern="1200" cap="none" normalizeH="0" baseline="0" dirty="0">
                          <a:ln>
                            <a:noFill/>
                          </a:ln>
                          <a:solidFill>
                            <a:schemeClr val="bg1"/>
                          </a:solidFill>
                          <a:effectLst/>
                          <a:latin typeface="HGP創英角ｺﾞｼｯｸUB" pitchFamily="50" charset="-128"/>
                          <a:ea typeface="HGP創英角ｺﾞｼｯｸUB" pitchFamily="50" charset="-128"/>
                          <a:cs typeface="+mn-cs"/>
                        </a:rPr>
                        <a:t>人工呼吸器</a:t>
                      </a:r>
                    </a:p>
                  </a:txBody>
                  <a:tcPr anchor="ctr" horzOverflow="overflow">
                    <a:lnL w="12700" cap="flat" cmpd="sng" algn="ctr">
                      <a:solidFill>
                        <a:srgbClr val="E9EDF4"/>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E9EDF4"/>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5F9BCD"/>
                    </a:solidFill>
                  </a:tcPr>
                </a:tc>
                <a:tc>
                  <a:txBody>
                    <a:bodyPr/>
                    <a:lstStyle>
                      <a:lvl1pPr>
                        <a:spcBef>
                          <a:spcPct val="20000"/>
                        </a:spcBef>
                        <a:buFont typeface="Arial" panose="020B0604020202020204" pitchFamily="34" charset="0"/>
                        <a:defRPr kumimoji="1" sz="28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defRPr kumimoji="1" sz="24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defRPr kumimoji="1" sz="20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20000"/>
                        </a:spcBef>
                        <a:spcAft>
                          <a:spcPct val="0"/>
                        </a:spcAft>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20000"/>
                        </a:spcBef>
                        <a:spcAft>
                          <a:spcPct val="0"/>
                        </a:spcAft>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20000"/>
                        </a:spcBef>
                        <a:spcAft>
                          <a:spcPct val="0"/>
                        </a:spcAft>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20000"/>
                        </a:spcBef>
                        <a:spcAft>
                          <a:spcPct val="0"/>
                        </a:spcAft>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2000" b="0" i="0" u="none" strike="noStrike" kern="1200" cap="none" normalizeH="0" baseline="0" dirty="0">
                          <a:ln>
                            <a:noFill/>
                          </a:ln>
                          <a:solidFill>
                            <a:schemeClr val="bg1"/>
                          </a:solidFill>
                          <a:effectLst/>
                          <a:latin typeface="HGP創英角ｺﾞｼｯｸUB" pitchFamily="50" charset="-128"/>
                          <a:ea typeface="HGP創英角ｺﾞｼｯｸUB" pitchFamily="50" charset="-128"/>
                          <a:cs typeface="+mn-cs"/>
                        </a:rPr>
                        <a:t>酸素停止</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E9EDF4"/>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5F9BCD"/>
                    </a:solidFill>
                  </a:tcPr>
                </a:tc>
                <a:tc>
                  <a:txBody>
                    <a:bodyPr/>
                    <a:lstStyle>
                      <a:lvl1pPr>
                        <a:spcBef>
                          <a:spcPct val="20000"/>
                        </a:spcBef>
                        <a:buFont typeface="Arial" panose="020B0604020202020204" pitchFamily="34" charset="0"/>
                        <a:defRPr kumimoji="1" sz="28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defRPr kumimoji="1" sz="24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defRPr kumimoji="1" sz="20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20000"/>
                        </a:spcBef>
                        <a:spcAft>
                          <a:spcPct val="0"/>
                        </a:spcAft>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20000"/>
                        </a:spcBef>
                        <a:spcAft>
                          <a:spcPct val="0"/>
                        </a:spcAft>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20000"/>
                        </a:spcBef>
                        <a:spcAft>
                          <a:spcPct val="0"/>
                        </a:spcAft>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20000"/>
                        </a:spcBef>
                        <a:spcAft>
                          <a:spcPct val="0"/>
                        </a:spcAft>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2000" b="0" i="0" u="none" strike="noStrike" kern="1200" cap="none" normalizeH="0" baseline="0" dirty="0">
                          <a:ln>
                            <a:noFill/>
                          </a:ln>
                          <a:solidFill>
                            <a:schemeClr val="bg1"/>
                          </a:solidFill>
                          <a:effectLst/>
                          <a:latin typeface="HGP創英角ｺﾞｼｯｸUB" pitchFamily="50" charset="-128"/>
                          <a:ea typeface="HGP創英角ｺﾞｼｯｸUB" pitchFamily="50" charset="-128"/>
                          <a:cs typeface="+mn-cs"/>
                        </a:rPr>
                        <a:t>空気停止</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E9EDF4"/>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5F9BCD"/>
                    </a:solidFill>
                  </a:tcPr>
                </a:tc>
                <a:tc>
                  <a:txBody>
                    <a:bodyPr/>
                    <a:lstStyle>
                      <a:lvl1pPr>
                        <a:spcBef>
                          <a:spcPct val="20000"/>
                        </a:spcBef>
                        <a:buFont typeface="Arial" panose="020B0604020202020204" pitchFamily="34" charset="0"/>
                        <a:defRPr kumimoji="1" sz="28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defRPr kumimoji="1" sz="24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defRPr kumimoji="1" sz="20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20000"/>
                        </a:spcBef>
                        <a:spcAft>
                          <a:spcPct val="0"/>
                        </a:spcAft>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20000"/>
                        </a:spcBef>
                        <a:spcAft>
                          <a:spcPct val="0"/>
                        </a:spcAft>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20000"/>
                        </a:spcBef>
                        <a:spcAft>
                          <a:spcPct val="0"/>
                        </a:spcAft>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20000"/>
                        </a:spcBef>
                        <a:spcAft>
                          <a:spcPct val="0"/>
                        </a:spcAft>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2000" b="0" i="0" u="none" strike="noStrike" kern="1200" cap="none" normalizeH="0" baseline="0" dirty="0">
                          <a:ln>
                            <a:noFill/>
                          </a:ln>
                          <a:solidFill>
                            <a:schemeClr val="bg1"/>
                          </a:solidFill>
                          <a:effectLst/>
                          <a:latin typeface="HGP創英角ｺﾞｼｯｸUB" pitchFamily="50" charset="-128"/>
                          <a:ea typeface="HGP創英角ｺﾞｼｯｸUB" pitchFamily="50" charset="-128"/>
                          <a:cs typeface="+mn-cs"/>
                        </a:rPr>
                        <a:t>酸素、空気</a:t>
                      </a:r>
                      <a:endParaRPr kumimoji="1" lang="en-US" altLang="ja-JP" sz="2000" b="0" i="0" u="none" strike="noStrike" kern="1200" cap="none" normalizeH="0" baseline="0" dirty="0">
                        <a:ln>
                          <a:noFill/>
                        </a:ln>
                        <a:solidFill>
                          <a:schemeClr val="bg1"/>
                        </a:solidFill>
                        <a:effectLst/>
                        <a:latin typeface="HGP創英角ｺﾞｼｯｸUB" pitchFamily="50" charset="-128"/>
                        <a:ea typeface="HGP創英角ｺﾞｼｯｸUB" pitchFamily="50"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2000" b="0" i="0" u="none" strike="noStrike" kern="1200" cap="none" normalizeH="0" baseline="0" dirty="0">
                          <a:ln>
                            <a:noFill/>
                          </a:ln>
                          <a:solidFill>
                            <a:schemeClr val="bg1"/>
                          </a:solidFill>
                          <a:effectLst/>
                          <a:latin typeface="HGP創英角ｺﾞｼｯｸUB" pitchFamily="50" charset="-128"/>
                          <a:ea typeface="HGP創英角ｺﾞｼｯｸUB" pitchFamily="50" charset="-128"/>
                          <a:cs typeface="+mn-cs"/>
                        </a:rPr>
                        <a:t>停止</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E9EDF4"/>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5F9BCD"/>
                    </a:solidFill>
                  </a:tcPr>
                </a:tc>
                <a:tc>
                  <a:txBody>
                    <a:bodyPr/>
                    <a:lstStyle>
                      <a:lvl1pPr>
                        <a:spcBef>
                          <a:spcPct val="20000"/>
                        </a:spcBef>
                        <a:buFont typeface="Arial" panose="020B0604020202020204" pitchFamily="34" charset="0"/>
                        <a:defRPr kumimoji="1" sz="28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defRPr kumimoji="1" sz="24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defRPr kumimoji="1" sz="20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20000"/>
                        </a:spcBef>
                        <a:spcAft>
                          <a:spcPct val="0"/>
                        </a:spcAft>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20000"/>
                        </a:spcBef>
                        <a:spcAft>
                          <a:spcPct val="0"/>
                        </a:spcAft>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20000"/>
                        </a:spcBef>
                        <a:spcAft>
                          <a:spcPct val="0"/>
                        </a:spcAft>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20000"/>
                        </a:spcBef>
                        <a:spcAft>
                          <a:spcPct val="0"/>
                        </a:spcAft>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2000" b="0" i="0" u="none" strike="noStrike" kern="1200" cap="none" normalizeH="0" baseline="0" dirty="0">
                          <a:ln>
                            <a:noFill/>
                          </a:ln>
                          <a:solidFill>
                            <a:schemeClr val="bg1"/>
                          </a:solidFill>
                          <a:effectLst/>
                          <a:latin typeface="HGP創英角ｺﾞｼｯｸUB" pitchFamily="50" charset="-128"/>
                          <a:ea typeface="HGP創英角ｺﾞｼｯｸUB" pitchFamily="50" charset="-128"/>
                          <a:cs typeface="+mn-cs"/>
                        </a:rPr>
                        <a:t>電気停止</a:t>
                      </a:r>
                    </a:p>
                  </a:txBody>
                  <a:tcPr anchor="ctr" horzOverflow="overflow">
                    <a:lnL w="12700" cap="flat" cmpd="sng" algn="ctr">
                      <a:solidFill>
                        <a:schemeClr val="bg1"/>
                      </a:solidFill>
                      <a:prstDash val="solid"/>
                      <a:round/>
                      <a:headEnd type="none" w="med" len="med"/>
                      <a:tailEnd type="none" w="med" len="med"/>
                    </a:lnL>
                    <a:lnR w="12700" cap="flat" cmpd="sng" algn="ctr">
                      <a:solidFill>
                        <a:srgbClr val="E9EDF4"/>
                      </a:solidFill>
                      <a:prstDash val="solid"/>
                      <a:round/>
                      <a:headEnd type="none" w="med" len="med"/>
                      <a:tailEnd type="none" w="med" len="med"/>
                    </a:lnR>
                    <a:lnT w="12700" cap="flat" cmpd="sng" algn="ctr">
                      <a:solidFill>
                        <a:srgbClr val="E9EDF4"/>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5F9BCD"/>
                    </a:solidFill>
                  </a:tcPr>
                </a:tc>
                <a:extLst>
                  <a:ext uri="{0D108BD9-81ED-4DB2-BD59-A6C34878D82A}">
                    <a16:rowId xmlns:a16="http://schemas.microsoft.com/office/drawing/2014/main" val="10000"/>
                  </a:ext>
                </a:extLst>
              </a:tr>
              <a:tr h="1315184">
                <a:tc>
                  <a:txBody>
                    <a:bodyPr/>
                    <a:lstStyle>
                      <a:lvl1pPr>
                        <a:spcBef>
                          <a:spcPct val="20000"/>
                        </a:spcBef>
                        <a:buFont typeface="Arial" panose="020B0604020202020204" pitchFamily="34" charset="0"/>
                        <a:defRPr kumimoji="1" sz="28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defRPr kumimoji="1" sz="24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defRPr kumimoji="1" sz="20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20000"/>
                        </a:spcBef>
                        <a:spcAft>
                          <a:spcPct val="0"/>
                        </a:spcAft>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20000"/>
                        </a:spcBef>
                        <a:spcAft>
                          <a:spcPct val="0"/>
                        </a:spcAft>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20000"/>
                        </a:spcBef>
                        <a:spcAft>
                          <a:spcPct val="0"/>
                        </a:spcAft>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20000"/>
                        </a:spcBef>
                        <a:spcAft>
                          <a:spcPct val="0"/>
                        </a:spcAft>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2000" b="1" kern="1200" baseline="0" dirty="0">
                          <a:solidFill>
                            <a:srgbClr val="224061"/>
                          </a:solidFill>
                          <a:latin typeface="Arial" pitchFamily="34" charset="0"/>
                          <a:ea typeface="HGP創英角ｺﾞｼｯｸUB" pitchFamily="50" charset="-128"/>
                          <a:cs typeface="+mn-cs"/>
                        </a:rPr>
                        <a:t>Bennett840</a:t>
                      </a: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2000" b="1" kern="1200" baseline="0" dirty="0">
                          <a:solidFill>
                            <a:srgbClr val="224061"/>
                          </a:solidFill>
                          <a:latin typeface="Arial" pitchFamily="34" charset="0"/>
                          <a:ea typeface="HGP創英角ｺﾞｼｯｸUB" pitchFamily="50" charset="-128"/>
                          <a:cs typeface="+mn-cs"/>
                        </a:rPr>
                        <a:t>(Covidien)</a:t>
                      </a:r>
                      <a:endParaRPr kumimoji="1" lang="ja-JP" altLang="en-US" sz="2000" b="1" kern="1200" baseline="0" dirty="0">
                        <a:solidFill>
                          <a:srgbClr val="224061"/>
                        </a:solidFill>
                        <a:latin typeface="Arial" pitchFamily="34" charset="0"/>
                        <a:ea typeface="HGP創英角ｺﾞｼｯｸUB" pitchFamily="50" charset="-128"/>
                        <a:cs typeface="+mn-cs"/>
                      </a:endParaRPr>
                    </a:p>
                  </a:txBody>
                  <a:tcPr horzOverflow="overflow">
                    <a:lnL w="12700" cap="flat" cmpd="sng" algn="ctr">
                      <a:solidFill>
                        <a:srgbClr val="E9EDF4"/>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CE6F2"/>
                    </a:solidFill>
                  </a:tcPr>
                </a:tc>
                <a:tc>
                  <a:txBody>
                    <a:bodyPr/>
                    <a:lstStyle>
                      <a:lvl1pPr>
                        <a:spcBef>
                          <a:spcPct val="20000"/>
                        </a:spcBef>
                        <a:buFont typeface="Arial" panose="020B0604020202020204" pitchFamily="34" charset="0"/>
                        <a:defRPr kumimoji="1" sz="28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defRPr kumimoji="1" sz="24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defRPr kumimoji="1" sz="20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20000"/>
                        </a:spcBef>
                        <a:spcAft>
                          <a:spcPct val="0"/>
                        </a:spcAft>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20000"/>
                        </a:spcBef>
                        <a:spcAft>
                          <a:spcPct val="0"/>
                        </a:spcAft>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20000"/>
                        </a:spcBef>
                        <a:spcAft>
                          <a:spcPct val="0"/>
                        </a:spcAft>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20000"/>
                        </a:spcBef>
                        <a:spcAft>
                          <a:spcPct val="0"/>
                        </a:spcAft>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2000" kern="1200" baseline="0" dirty="0">
                          <a:solidFill>
                            <a:schemeClr val="tx1"/>
                          </a:solidFill>
                          <a:latin typeface="HGPｺﾞｼｯｸE" pitchFamily="50" charset="-128"/>
                          <a:ea typeface="HGPｺﾞｼｯｸE" pitchFamily="50" charset="-128"/>
                          <a:cs typeface="+mn-cs"/>
                        </a:rPr>
                        <a:t>空気で</a:t>
                      </a:r>
                      <a:endParaRPr kumimoji="1" lang="en-US" altLang="ja-JP" sz="2000" kern="1200" baseline="0" dirty="0">
                        <a:solidFill>
                          <a:schemeClr val="tx1"/>
                        </a:solidFill>
                        <a:latin typeface="HGPｺﾞｼｯｸE" pitchFamily="50" charset="-128"/>
                        <a:ea typeface="HGPｺﾞｼｯｸE"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2000" kern="1200" baseline="0" dirty="0">
                          <a:solidFill>
                            <a:schemeClr val="tx1"/>
                          </a:solidFill>
                          <a:latin typeface="HGPｺﾞｼｯｸE" pitchFamily="50" charset="-128"/>
                          <a:ea typeface="HGPｺﾞｼｯｸE" pitchFamily="50" charset="-128"/>
                          <a:cs typeface="+mn-cs"/>
                        </a:rPr>
                        <a:t>人工換気継続</a:t>
                      </a:r>
                    </a:p>
                  </a:txBody>
                  <a:tcPr horzOverflow="overflow">
                    <a:lnL w="12700" cap="flat" cmpd="sng" algn="ctr">
                      <a:solidFill>
                        <a:schemeClr val="bg1"/>
                      </a:solidFill>
                      <a:prstDash val="solid"/>
                      <a:round/>
                      <a:headEnd type="none" w="med" len="med"/>
                      <a:tailEnd type="none" w="med" len="med"/>
                    </a:lnL>
                    <a:lnR w="12700" cap="flat" cmpd="sng" algn="ctr">
                      <a:solidFill>
                        <a:srgbClr val="E9EDF4"/>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buFont typeface="Arial" panose="020B0604020202020204" pitchFamily="34" charset="0"/>
                        <a:defRPr kumimoji="1" sz="28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defRPr kumimoji="1" sz="24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defRPr kumimoji="1" sz="20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20000"/>
                        </a:spcBef>
                        <a:spcAft>
                          <a:spcPct val="0"/>
                        </a:spcAft>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20000"/>
                        </a:spcBef>
                        <a:spcAft>
                          <a:spcPct val="0"/>
                        </a:spcAft>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20000"/>
                        </a:spcBef>
                        <a:spcAft>
                          <a:spcPct val="0"/>
                        </a:spcAft>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20000"/>
                        </a:spcBef>
                        <a:spcAft>
                          <a:spcPct val="0"/>
                        </a:spcAft>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2000" kern="1200" baseline="0" dirty="0">
                          <a:solidFill>
                            <a:schemeClr val="tx1"/>
                          </a:solidFill>
                          <a:latin typeface="HGPｺﾞｼｯｸE" pitchFamily="50" charset="-128"/>
                          <a:ea typeface="HGPｺﾞｼｯｸE" pitchFamily="50" charset="-128"/>
                          <a:cs typeface="+mn-cs"/>
                        </a:rPr>
                        <a:t>酸素で</a:t>
                      </a:r>
                      <a:endParaRPr kumimoji="1" lang="en-US" altLang="ja-JP" sz="2000" kern="1200" baseline="0" dirty="0">
                        <a:solidFill>
                          <a:schemeClr val="tx1"/>
                        </a:solidFill>
                        <a:latin typeface="HGPｺﾞｼｯｸE" pitchFamily="50" charset="-128"/>
                        <a:ea typeface="HGPｺﾞｼｯｸE"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2000" kern="1200" baseline="0" dirty="0">
                          <a:solidFill>
                            <a:schemeClr val="tx1"/>
                          </a:solidFill>
                          <a:latin typeface="HGPｺﾞｼｯｸE" pitchFamily="50" charset="-128"/>
                          <a:ea typeface="HGPｺﾞｼｯｸE" pitchFamily="50" charset="-128"/>
                          <a:cs typeface="+mn-cs"/>
                        </a:rPr>
                        <a:t>人工換気</a:t>
                      </a:r>
                      <a:endParaRPr kumimoji="1" lang="en-US" altLang="ja-JP" sz="2000" kern="1200" baseline="0" dirty="0">
                        <a:solidFill>
                          <a:schemeClr val="tx1"/>
                        </a:solidFill>
                        <a:latin typeface="HGPｺﾞｼｯｸE" pitchFamily="50" charset="-128"/>
                        <a:ea typeface="HGPｺﾞｼｯｸE"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2000" kern="1200" baseline="0" dirty="0">
                          <a:solidFill>
                            <a:schemeClr val="tx1"/>
                          </a:solidFill>
                          <a:latin typeface="HGPｺﾞｼｯｸE" pitchFamily="50" charset="-128"/>
                          <a:ea typeface="HGPｺﾞｼｯｸE" pitchFamily="50" charset="-128"/>
                          <a:cs typeface="+mn-cs"/>
                        </a:rPr>
                        <a:t>継続</a:t>
                      </a:r>
                    </a:p>
                  </a:txBody>
                  <a:tcPr horzOverflow="overflow">
                    <a:lnL w="12700" cap="flat" cmpd="sng" algn="ctr">
                      <a:solidFill>
                        <a:srgbClr val="E9EDF4"/>
                      </a:solidFill>
                      <a:prstDash val="solid"/>
                      <a:round/>
                      <a:headEnd type="none" w="med" len="med"/>
                      <a:tailEnd type="none" w="med" len="med"/>
                    </a:lnL>
                    <a:lnR w="12700" cap="flat" cmpd="sng" algn="ctr">
                      <a:solidFill>
                        <a:srgbClr val="E9EDF4"/>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buFont typeface="Arial" panose="020B0604020202020204" pitchFamily="34" charset="0"/>
                        <a:defRPr kumimoji="1" sz="28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defRPr kumimoji="1" sz="24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defRPr kumimoji="1" sz="20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20000"/>
                        </a:spcBef>
                        <a:spcAft>
                          <a:spcPct val="0"/>
                        </a:spcAft>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20000"/>
                        </a:spcBef>
                        <a:spcAft>
                          <a:spcPct val="0"/>
                        </a:spcAft>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20000"/>
                        </a:spcBef>
                        <a:spcAft>
                          <a:spcPct val="0"/>
                        </a:spcAft>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20000"/>
                        </a:spcBef>
                        <a:spcAft>
                          <a:spcPct val="0"/>
                        </a:spcAft>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2000" kern="1200" baseline="0" dirty="0">
                          <a:solidFill>
                            <a:schemeClr val="tx1"/>
                          </a:solidFill>
                          <a:latin typeface="HGPｺﾞｼｯｸE" pitchFamily="50" charset="-128"/>
                          <a:ea typeface="HGPｺﾞｼｯｸE" pitchFamily="50" charset="-128"/>
                          <a:cs typeface="+mn-cs"/>
                        </a:rPr>
                        <a:t>人工換気停止</a:t>
                      </a:r>
                      <a:endParaRPr kumimoji="1" lang="en-US" altLang="ja-JP" sz="2000" kern="1200" baseline="0" dirty="0">
                        <a:solidFill>
                          <a:schemeClr val="tx1"/>
                        </a:solidFill>
                        <a:latin typeface="HGPｺﾞｼｯｸE" pitchFamily="50" charset="-128"/>
                        <a:ea typeface="HGPｺﾞｼｯｸE"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2000" kern="1200" baseline="0" dirty="0">
                          <a:solidFill>
                            <a:schemeClr val="tx1"/>
                          </a:solidFill>
                          <a:latin typeface="HGPｺﾞｼｯｸE" pitchFamily="50" charset="-128"/>
                          <a:ea typeface="HGPｺﾞｼｯｸE" pitchFamily="50" charset="-128"/>
                          <a:cs typeface="+mn-cs"/>
                        </a:rPr>
                        <a:t>安全弁は開放となり自発呼吸は可能</a:t>
                      </a:r>
                    </a:p>
                  </a:txBody>
                  <a:tcPr horzOverflow="overflow">
                    <a:lnL w="12700" cap="flat" cmpd="sng" algn="ctr">
                      <a:solidFill>
                        <a:srgbClr val="E9EDF4"/>
                      </a:solidFill>
                      <a:prstDash val="solid"/>
                      <a:round/>
                      <a:headEnd type="none" w="med" len="med"/>
                      <a:tailEnd type="none" w="med" len="med"/>
                    </a:lnL>
                    <a:lnR w="12700" cap="flat" cmpd="sng" algn="ctr">
                      <a:solidFill>
                        <a:srgbClr val="E9EDF4"/>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buFont typeface="Arial" panose="020B0604020202020204" pitchFamily="34" charset="0"/>
                        <a:defRPr kumimoji="1" sz="28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defRPr kumimoji="1" sz="24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defRPr kumimoji="1" sz="20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20000"/>
                        </a:spcBef>
                        <a:spcAft>
                          <a:spcPct val="0"/>
                        </a:spcAft>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20000"/>
                        </a:spcBef>
                        <a:spcAft>
                          <a:spcPct val="0"/>
                        </a:spcAft>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20000"/>
                        </a:spcBef>
                        <a:spcAft>
                          <a:spcPct val="0"/>
                        </a:spcAft>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20000"/>
                        </a:spcBef>
                        <a:spcAft>
                          <a:spcPct val="0"/>
                        </a:spcAft>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2000" kern="1200" baseline="0" dirty="0">
                          <a:solidFill>
                            <a:schemeClr val="tx1"/>
                          </a:solidFill>
                          <a:latin typeface="HGPｺﾞｼｯｸE" pitchFamily="50" charset="-128"/>
                          <a:ea typeface="HGPｺﾞｼｯｸE" pitchFamily="50" charset="-128"/>
                          <a:cs typeface="+mn-cs"/>
                        </a:rPr>
                        <a:t>バッテリーで</a:t>
                      </a:r>
                      <a:endParaRPr kumimoji="1" lang="en-US" altLang="ja-JP" sz="2000" kern="1200" baseline="0" dirty="0">
                        <a:solidFill>
                          <a:schemeClr val="tx1"/>
                        </a:solidFill>
                        <a:latin typeface="HGPｺﾞｼｯｸE" pitchFamily="50" charset="-128"/>
                        <a:ea typeface="HGPｺﾞｼｯｸE"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2000" kern="1200" baseline="0" dirty="0">
                          <a:solidFill>
                            <a:schemeClr val="tx1"/>
                          </a:solidFill>
                          <a:latin typeface="HGPｺﾞｼｯｸE" pitchFamily="50" charset="-128"/>
                          <a:ea typeface="HGPｺﾞｼｯｸE" pitchFamily="50" charset="-128"/>
                          <a:cs typeface="+mn-cs"/>
                        </a:rPr>
                        <a:t>人工換気</a:t>
                      </a:r>
                      <a:endParaRPr kumimoji="1" lang="en-US" altLang="ja-JP" sz="2000" kern="1200" baseline="0" dirty="0">
                        <a:solidFill>
                          <a:schemeClr val="tx1"/>
                        </a:solidFill>
                        <a:latin typeface="HGPｺﾞｼｯｸE" pitchFamily="50" charset="-128"/>
                        <a:ea typeface="HGPｺﾞｼｯｸE"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2000" kern="1200" baseline="0" dirty="0">
                          <a:solidFill>
                            <a:schemeClr val="tx1"/>
                          </a:solidFill>
                          <a:latin typeface="HGPｺﾞｼｯｸE" pitchFamily="50" charset="-128"/>
                          <a:ea typeface="HGPｺﾞｼｯｸE" pitchFamily="50" charset="-128"/>
                          <a:cs typeface="+mn-cs"/>
                        </a:rPr>
                        <a:t>継続</a:t>
                      </a:r>
                    </a:p>
                  </a:txBody>
                  <a:tcPr marR="0" horzOverflow="overflow">
                    <a:lnL w="12700" cap="flat" cmpd="sng" algn="ctr">
                      <a:solidFill>
                        <a:srgbClr val="E9EDF4"/>
                      </a:solidFill>
                      <a:prstDash val="solid"/>
                      <a:round/>
                      <a:headEnd type="none" w="med" len="med"/>
                      <a:tailEnd type="none" w="med" len="med"/>
                    </a:lnL>
                    <a:lnR w="12700" cap="flat" cmpd="sng" algn="ctr">
                      <a:solidFill>
                        <a:srgbClr val="E9EDF4"/>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r h="1044116">
                <a:tc>
                  <a:txBody>
                    <a:bodyPr/>
                    <a:lstStyle>
                      <a:lvl1pPr>
                        <a:spcBef>
                          <a:spcPct val="20000"/>
                        </a:spcBef>
                        <a:buFont typeface="Arial" panose="020B0604020202020204" pitchFamily="34" charset="0"/>
                        <a:defRPr kumimoji="1" sz="28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defRPr kumimoji="1" sz="24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defRPr kumimoji="1" sz="20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20000"/>
                        </a:spcBef>
                        <a:spcAft>
                          <a:spcPct val="0"/>
                        </a:spcAft>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20000"/>
                        </a:spcBef>
                        <a:spcAft>
                          <a:spcPct val="0"/>
                        </a:spcAft>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20000"/>
                        </a:spcBef>
                        <a:spcAft>
                          <a:spcPct val="0"/>
                        </a:spcAft>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20000"/>
                        </a:spcBef>
                        <a:spcAft>
                          <a:spcPct val="0"/>
                        </a:spcAft>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2000" b="1" kern="1200" baseline="0" dirty="0">
                          <a:solidFill>
                            <a:srgbClr val="224061"/>
                          </a:solidFill>
                          <a:latin typeface="Arial" pitchFamily="34" charset="0"/>
                          <a:ea typeface="HGP創英角ｺﾞｼｯｸUB" pitchFamily="50" charset="-128"/>
                          <a:cs typeface="+mn-cs"/>
                        </a:rPr>
                        <a:t>Carina</a:t>
                      </a: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2000" b="1" kern="1200" baseline="0" dirty="0">
                          <a:solidFill>
                            <a:srgbClr val="224061"/>
                          </a:solidFill>
                          <a:latin typeface="Arial" pitchFamily="34" charset="0"/>
                          <a:ea typeface="HGP創英角ｺﾞｼｯｸUB" pitchFamily="50" charset="-128"/>
                          <a:cs typeface="+mn-cs"/>
                        </a:rPr>
                        <a:t>(Drager)</a:t>
                      </a:r>
                      <a:endParaRPr kumimoji="1" lang="ja-JP" altLang="en-US" sz="2000" b="1" kern="1200" baseline="0" dirty="0">
                        <a:solidFill>
                          <a:srgbClr val="224061"/>
                        </a:solidFill>
                        <a:latin typeface="Arial" pitchFamily="34" charset="0"/>
                        <a:ea typeface="HGP創英角ｺﾞｼｯｸUB" pitchFamily="50" charset="-128"/>
                        <a:cs typeface="+mn-cs"/>
                      </a:endParaRPr>
                    </a:p>
                  </a:txBody>
                  <a:tcPr horzOverflow="overflow">
                    <a:lnL w="12700" cap="flat" cmpd="sng" algn="ctr">
                      <a:solidFill>
                        <a:srgbClr val="E9EDF4"/>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rgbClr val="E9EDF4"/>
                      </a:solidFill>
                      <a:prstDash val="solid"/>
                      <a:round/>
                      <a:headEnd type="none" w="med" len="med"/>
                      <a:tailEnd type="none" w="med" len="med"/>
                    </a:lnB>
                    <a:lnTlToBr>
                      <a:noFill/>
                    </a:lnTlToBr>
                    <a:lnBlToTr>
                      <a:noFill/>
                    </a:lnBlToTr>
                    <a:solidFill>
                      <a:srgbClr val="DCE6F2"/>
                    </a:solidFill>
                  </a:tcPr>
                </a:tc>
                <a:tc gridSpan="3">
                  <a:txBody>
                    <a:bodyPr/>
                    <a:lstStyle>
                      <a:lvl1pPr>
                        <a:spcBef>
                          <a:spcPct val="20000"/>
                        </a:spcBef>
                        <a:buFont typeface="Arial" panose="020B0604020202020204" pitchFamily="34" charset="0"/>
                        <a:defRPr kumimoji="1" sz="28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defRPr kumimoji="1" sz="24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defRPr kumimoji="1" sz="20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20000"/>
                        </a:spcBef>
                        <a:spcAft>
                          <a:spcPct val="0"/>
                        </a:spcAft>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20000"/>
                        </a:spcBef>
                        <a:spcAft>
                          <a:spcPct val="0"/>
                        </a:spcAft>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20000"/>
                        </a:spcBef>
                        <a:spcAft>
                          <a:spcPct val="0"/>
                        </a:spcAft>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20000"/>
                        </a:spcBef>
                        <a:spcAft>
                          <a:spcPct val="0"/>
                        </a:spcAft>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2000" kern="1200" baseline="0" dirty="0">
                          <a:solidFill>
                            <a:schemeClr val="tx1"/>
                          </a:solidFill>
                          <a:latin typeface="HGPｺﾞｼｯｸE" pitchFamily="50" charset="-128"/>
                          <a:ea typeface="HGPｺﾞｼｯｸE" pitchFamily="50" charset="-128"/>
                          <a:cs typeface="+mn-cs"/>
                        </a:rPr>
                        <a:t>内蔵タービンで、人工換気継続</a:t>
                      </a:r>
                      <a:endParaRPr kumimoji="1" lang="en-US" altLang="ja-JP" sz="2000" kern="1200" baseline="0" dirty="0">
                        <a:solidFill>
                          <a:schemeClr val="tx1"/>
                        </a:solidFill>
                        <a:latin typeface="HGPｺﾞｼｯｸE" pitchFamily="50" charset="-128"/>
                        <a:ea typeface="HGPｺﾞｼｯｸE"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2000" b="1" kern="1200" baseline="0" dirty="0">
                          <a:solidFill>
                            <a:schemeClr val="tx1"/>
                          </a:solidFill>
                          <a:latin typeface="HGPｺﾞｼｯｸE" pitchFamily="50" charset="-128"/>
                          <a:ea typeface="HGPｺﾞｼｯｸE" pitchFamily="50" charset="-128"/>
                          <a:cs typeface="+mn-cs"/>
                        </a:rPr>
                        <a:t>LPO(Low pressure</a:t>
                      </a:r>
                      <a:r>
                        <a:rPr kumimoji="1" lang="ja-JP" altLang="en-US" sz="2000" b="1" kern="1200" baseline="0" dirty="0">
                          <a:solidFill>
                            <a:schemeClr val="tx1"/>
                          </a:solidFill>
                          <a:latin typeface="HGPｺﾞｼｯｸE" pitchFamily="50" charset="-128"/>
                          <a:ea typeface="HGPｺﾞｼｯｸE" pitchFamily="50" charset="-128"/>
                          <a:cs typeface="+mn-cs"/>
                        </a:rPr>
                        <a:t> </a:t>
                      </a:r>
                      <a:r>
                        <a:rPr kumimoji="1" lang="en-US" altLang="ja-JP" sz="2000" b="1" kern="1200" baseline="0" dirty="0">
                          <a:solidFill>
                            <a:schemeClr val="tx1"/>
                          </a:solidFill>
                          <a:latin typeface="HGPｺﾞｼｯｸE" pitchFamily="50" charset="-128"/>
                          <a:ea typeface="HGPｺﾞｼｯｸE" pitchFamily="50" charset="-128"/>
                          <a:cs typeface="+mn-cs"/>
                        </a:rPr>
                        <a:t>oxygen</a:t>
                      </a:r>
                      <a:r>
                        <a:rPr kumimoji="1" lang="ja-JP" altLang="en-US" sz="2000" b="1" kern="1200" baseline="0" dirty="0">
                          <a:solidFill>
                            <a:schemeClr val="tx1"/>
                          </a:solidFill>
                          <a:latin typeface="HGPｺﾞｼｯｸE" pitchFamily="50" charset="-128"/>
                          <a:ea typeface="HGPｺﾞｼｯｸE" pitchFamily="50" charset="-128"/>
                          <a:cs typeface="+mn-cs"/>
                        </a:rPr>
                        <a:t>）</a:t>
                      </a:r>
                      <a:r>
                        <a:rPr kumimoji="1" lang="ja-JP" altLang="en-US" sz="2000" kern="1200" baseline="0" dirty="0">
                          <a:solidFill>
                            <a:schemeClr val="tx1"/>
                          </a:solidFill>
                          <a:latin typeface="HGPｺﾞｼｯｸE" pitchFamily="50" charset="-128"/>
                          <a:ea typeface="HGPｺﾞｼｯｸE" pitchFamily="50" charset="-128"/>
                          <a:cs typeface="+mn-cs"/>
                        </a:rPr>
                        <a:t>による酸素供給も可能</a:t>
                      </a:r>
                      <a:endParaRPr kumimoji="1" lang="en-US" altLang="ja-JP" sz="2000" kern="1200" baseline="0" dirty="0">
                        <a:solidFill>
                          <a:schemeClr val="tx1"/>
                        </a:solidFill>
                        <a:latin typeface="HGPｺﾞｼｯｸE" pitchFamily="50" charset="-128"/>
                        <a:ea typeface="HGPｺﾞｼｯｸE" pitchFamily="50" charset="-128"/>
                        <a:cs typeface="+mn-cs"/>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rgbClr val="E9EDF4"/>
                      </a:solidFill>
                      <a:prstDash val="solid"/>
                      <a:round/>
                      <a:headEnd type="none" w="med" len="med"/>
                      <a:tailEnd type="none" w="med" len="med"/>
                    </a:lnB>
                    <a:lnTlToBr>
                      <a:noFill/>
                    </a:lnTlToBr>
                    <a:lnBlToTr>
                      <a:noFill/>
                    </a:lnBlToTr>
                    <a:solidFill>
                      <a:srgbClr val="F4F6FA"/>
                    </a:solidFill>
                  </a:tcPr>
                </a:tc>
                <a:tc hMerge="1">
                  <a:txBody>
                    <a:bodyPr/>
                    <a:lstStyle/>
                    <a:p>
                      <a:endParaRPr kumimoji="1" lang="ja-JP" altLang="en-US"/>
                    </a:p>
                  </a:txBody>
                  <a:tcPr/>
                </a:tc>
                <a:tc hMerge="1">
                  <a:txBody>
                    <a:bodyPr/>
                    <a:lstStyle/>
                    <a:p>
                      <a:endParaRPr kumimoji="1" lang="ja-JP" altLang="en-US"/>
                    </a:p>
                  </a:txBody>
                  <a:tcPr/>
                </a:tc>
                <a:tc>
                  <a:txBody>
                    <a:bodyPr/>
                    <a:lstStyle>
                      <a:lvl1pPr>
                        <a:spcBef>
                          <a:spcPct val="20000"/>
                        </a:spcBef>
                        <a:buFont typeface="Arial" panose="020B0604020202020204" pitchFamily="34" charset="0"/>
                        <a:defRPr kumimoji="1" sz="28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defRPr kumimoji="1" sz="24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defRPr kumimoji="1" sz="20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20000"/>
                        </a:spcBef>
                        <a:spcAft>
                          <a:spcPct val="0"/>
                        </a:spcAft>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20000"/>
                        </a:spcBef>
                        <a:spcAft>
                          <a:spcPct val="0"/>
                        </a:spcAft>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20000"/>
                        </a:spcBef>
                        <a:spcAft>
                          <a:spcPct val="0"/>
                        </a:spcAft>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20000"/>
                        </a:spcBef>
                        <a:spcAft>
                          <a:spcPct val="0"/>
                        </a:spcAft>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2000" kern="1200" baseline="0" dirty="0">
                          <a:solidFill>
                            <a:schemeClr val="tx1"/>
                          </a:solidFill>
                          <a:latin typeface="HGPｺﾞｼｯｸE" pitchFamily="50" charset="-128"/>
                          <a:ea typeface="HGPｺﾞｼｯｸE" pitchFamily="50" charset="-128"/>
                          <a:cs typeface="+mn-cs"/>
                        </a:rPr>
                        <a:t>バッテリーで</a:t>
                      </a:r>
                      <a:endParaRPr kumimoji="1" lang="en-US" altLang="ja-JP" sz="2000" kern="1200" baseline="0" dirty="0">
                        <a:solidFill>
                          <a:schemeClr val="tx1"/>
                        </a:solidFill>
                        <a:latin typeface="HGPｺﾞｼｯｸE" pitchFamily="50" charset="-128"/>
                        <a:ea typeface="HGPｺﾞｼｯｸE"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2000" kern="1200" baseline="0" dirty="0">
                          <a:solidFill>
                            <a:schemeClr val="tx1"/>
                          </a:solidFill>
                          <a:latin typeface="HGPｺﾞｼｯｸE" pitchFamily="50" charset="-128"/>
                          <a:ea typeface="HGPｺﾞｼｯｸE" pitchFamily="50" charset="-128"/>
                          <a:cs typeface="+mn-cs"/>
                        </a:rPr>
                        <a:t>人工換気</a:t>
                      </a:r>
                      <a:endParaRPr kumimoji="1" lang="en-US" altLang="ja-JP" sz="2000" kern="1200" baseline="0" dirty="0">
                        <a:solidFill>
                          <a:schemeClr val="tx1"/>
                        </a:solidFill>
                        <a:latin typeface="HGPｺﾞｼｯｸE" pitchFamily="50" charset="-128"/>
                        <a:ea typeface="HGPｺﾞｼｯｸE"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2000" kern="1200" baseline="0" dirty="0">
                          <a:solidFill>
                            <a:schemeClr val="tx1"/>
                          </a:solidFill>
                          <a:latin typeface="HGPｺﾞｼｯｸE" pitchFamily="50" charset="-128"/>
                          <a:ea typeface="HGPｺﾞｼｯｸE" pitchFamily="50" charset="-128"/>
                          <a:cs typeface="+mn-cs"/>
                        </a:rPr>
                        <a:t>継続</a:t>
                      </a:r>
                    </a:p>
                  </a:txBody>
                  <a:tcPr marR="0" horzOverflow="overflow">
                    <a:lnL w="12700" cap="flat" cmpd="sng" algn="ctr">
                      <a:solidFill>
                        <a:schemeClr val="bg1"/>
                      </a:solidFill>
                      <a:prstDash val="solid"/>
                      <a:round/>
                      <a:headEnd type="none" w="med" len="med"/>
                      <a:tailEnd type="none" w="med" len="med"/>
                    </a:lnL>
                    <a:lnR w="12700" cap="flat" cmpd="sng" algn="ctr">
                      <a:solidFill>
                        <a:srgbClr val="E9EDF4"/>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rgbClr val="E9EDF4"/>
                      </a:solidFill>
                      <a:prstDash val="solid"/>
                      <a:round/>
                      <a:headEnd type="none" w="med" len="med"/>
                      <a:tailEnd type="none" w="med" len="med"/>
                    </a:lnB>
                    <a:lnTlToBr>
                      <a:noFill/>
                    </a:lnTlToBr>
                    <a:lnBlToTr>
                      <a:noFill/>
                    </a:lnBlToTr>
                    <a:solidFill>
                      <a:srgbClr val="F4F6FA"/>
                    </a:solidFill>
                  </a:tcPr>
                </a:tc>
                <a:extLst>
                  <a:ext uri="{0D108BD9-81ED-4DB2-BD59-A6C34878D82A}">
                    <a16:rowId xmlns:a16="http://schemas.microsoft.com/office/drawing/2014/main" val="10002"/>
                  </a:ext>
                </a:extLst>
              </a:tr>
            </a:tbl>
          </a:graphicData>
        </a:graphic>
      </p:graphicFrame>
      <p:sp>
        <p:nvSpPr>
          <p:cNvPr id="7" name="テキスト ボックス 3"/>
          <p:cNvSpPr txBox="1">
            <a:spLocks noChangeArrowheads="1"/>
          </p:cNvSpPr>
          <p:nvPr/>
        </p:nvSpPr>
        <p:spPr bwMode="auto">
          <a:xfrm>
            <a:off x="576202" y="4509120"/>
            <a:ext cx="8136258"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3200">
                <a:solidFill>
                  <a:schemeClr val="tx1"/>
                </a:solidFill>
                <a:latin typeface="Calibri" pitchFamily="34" charset="0"/>
                <a:ea typeface="ＭＳ Ｐゴシック" charset="-128"/>
              </a:defRPr>
            </a:lvl1pPr>
            <a:lvl2pPr>
              <a:defRPr kumimoji="1" sz="2800">
                <a:solidFill>
                  <a:schemeClr val="tx1"/>
                </a:solidFill>
                <a:latin typeface="Calibri" pitchFamily="34" charset="0"/>
                <a:ea typeface="ＭＳ Ｐゴシック" charset="-128"/>
              </a:defRPr>
            </a:lvl2pPr>
            <a:lvl3pPr>
              <a:defRPr kumimoji="1" sz="2400">
                <a:solidFill>
                  <a:schemeClr val="tx1"/>
                </a:solidFill>
                <a:latin typeface="Calibri" pitchFamily="34" charset="0"/>
                <a:ea typeface="ＭＳ Ｐゴシック" charset="-128"/>
              </a:defRPr>
            </a:lvl3pPr>
            <a:lvl4pPr>
              <a:defRPr kumimoji="1" sz="2000">
                <a:solidFill>
                  <a:schemeClr val="tx1"/>
                </a:solidFill>
                <a:latin typeface="Calibri" pitchFamily="34" charset="0"/>
                <a:ea typeface="ＭＳ Ｐゴシック" charset="-128"/>
              </a:defRPr>
            </a:lvl4pPr>
            <a:lvl5pPr>
              <a:defRPr kumimoji="1" sz="2000">
                <a:solidFill>
                  <a:schemeClr val="tx1"/>
                </a:solidFill>
                <a:latin typeface="Calibri" pitchFamily="34" charset="0"/>
                <a:ea typeface="ＭＳ Ｐゴシック" charset="-128"/>
              </a:defRPr>
            </a:lvl5pPr>
            <a:lvl6pPr eaLnBrk="0" fontAlgn="base" hangingPunct="0">
              <a:spcAft>
                <a:spcPct val="0"/>
              </a:spcAft>
              <a:buFont typeface="Arial" charset="0"/>
              <a:buChar char="»"/>
              <a:defRPr kumimoji="1" sz="2000">
                <a:solidFill>
                  <a:schemeClr val="tx1"/>
                </a:solidFill>
                <a:latin typeface="Calibri" pitchFamily="34" charset="0"/>
                <a:ea typeface="ＭＳ Ｐゴシック" charset="-128"/>
              </a:defRPr>
            </a:lvl6pPr>
            <a:lvl7pPr eaLnBrk="0" fontAlgn="base" hangingPunct="0">
              <a:spcAft>
                <a:spcPct val="0"/>
              </a:spcAft>
              <a:buFont typeface="Arial" charset="0"/>
              <a:buChar char="»"/>
              <a:defRPr kumimoji="1" sz="2000">
                <a:solidFill>
                  <a:schemeClr val="tx1"/>
                </a:solidFill>
                <a:latin typeface="Calibri" pitchFamily="34" charset="0"/>
                <a:ea typeface="ＭＳ Ｐゴシック" charset="-128"/>
              </a:defRPr>
            </a:lvl7pPr>
            <a:lvl8pPr eaLnBrk="0" fontAlgn="base" hangingPunct="0">
              <a:spcAft>
                <a:spcPct val="0"/>
              </a:spcAft>
              <a:buFont typeface="Arial" charset="0"/>
              <a:buChar char="»"/>
              <a:defRPr kumimoji="1" sz="2000">
                <a:solidFill>
                  <a:schemeClr val="tx1"/>
                </a:solidFill>
                <a:latin typeface="Calibri" pitchFamily="34" charset="0"/>
                <a:ea typeface="ＭＳ Ｐゴシック" charset="-128"/>
              </a:defRPr>
            </a:lvl8pPr>
            <a:lvl9pPr eaLnBrk="0" fontAlgn="base" hangingPunct="0">
              <a:spcAft>
                <a:spcPct val="0"/>
              </a:spcAft>
              <a:buFont typeface="Arial" charset="0"/>
              <a:buChar char="»"/>
              <a:defRPr kumimoji="1" sz="2000">
                <a:solidFill>
                  <a:schemeClr val="tx1"/>
                </a:solidFill>
                <a:latin typeface="Calibri" pitchFamily="34" charset="0"/>
                <a:ea typeface="ＭＳ Ｐゴシック" charset="-128"/>
              </a:defRPr>
            </a:lvl9pPr>
          </a:lstStyle>
          <a:p>
            <a:pPr eaLnBrk="1" hangingPunct="1"/>
            <a:r>
              <a:rPr lang="ja-JP" altLang="en-US" sz="1800" dirty="0">
                <a:latin typeface="Arial Black" pitchFamily="34" charset="0"/>
                <a:ea typeface="HGP創英角ｺﾞｼｯｸUB" pitchFamily="50" charset="-128"/>
              </a:rPr>
              <a:t>このページで使用する人工呼吸器の機種に関して：</a:t>
            </a:r>
            <a:endParaRPr lang="en-US" altLang="ja-JP" sz="1800" dirty="0">
              <a:latin typeface="Arial Black" pitchFamily="34" charset="0"/>
              <a:ea typeface="HGP創英角ｺﾞｼｯｸUB" pitchFamily="50" charset="-128"/>
            </a:endParaRPr>
          </a:p>
          <a:p>
            <a:pPr eaLnBrk="1" hangingPunct="1"/>
            <a:r>
              <a:rPr lang="ja-JP" altLang="en-US" sz="1800" dirty="0">
                <a:latin typeface="Arial Black" pitchFamily="34" charset="0"/>
                <a:ea typeface="HGP創英角ｺﾞｼｯｸUB" pitchFamily="50" charset="-128"/>
              </a:rPr>
              <a:t>日本医療ガス学会</a:t>
            </a:r>
            <a:r>
              <a:rPr lang="en-US" altLang="ja-JP" sz="1800" b="1" dirty="0">
                <a:latin typeface="Arial" pitchFamily="34" charset="0"/>
                <a:ea typeface="HGP創英角ｺﾞｼｯｸUB" pitchFamily="50" charset="-128"/>
                <a:cs typeface="Arial" pitchFamily="34" charset="0"/>
              </a:rPr>
              <a:t>HP</a:t>
            </a:r>
            <a:r>
              <a:rPr lang="ja-JP" altLang="en-US" sz="1800" dirty="0">
                <a:latin typeface="Arial Black" pitchFamily="34" charset="0"/>
                <a:ea typeface="HGP創英角ｺﾞｼｯｸUB" pitchFamily="50" charset="-128"/>
              </a:rPr>
              <a:t>上に、この</a:t>
            </a:r>
            <a:r>
              <a:rPr lang="en-US" altLang="ja-JP" sz="1800" b="1" dirty="0">
                <a:latin typeface="Arial" pitchFamily="34" charset="0"/>
                <a:ea typeface="HGP創英角ｺﾞｼｯｸUB" pitchFamily="50" charset="-128"/>
                <a:cs typeface="Arial" pitchFamily="34" charset="0"/>
              </a:rPr>
              <a:t>PPT</a:t>
            </a:r>
            <a:r>
              <a:rPr lang="ja-JP" altLang="en-US" sz="1800" dirty="0">
                <a:latin typeface="Arial Black" pitchFamily="34" charset="0"/>
                <a:ea typeface="HGP創英角ｺﾞｼｯｸUB" pitchFamily="50" charset="-128"/>
              </a:rPr>
              <a:t>ファイルと一緒に保存されている</a:t>
            </a:r>
            <a:r>
              <a:rPr lang="ja-JP" altLang="ja-JP" sz="1800" dirty="0">
                <a:latin typeface="Arial Black" pitchFamily="34" charset="0"/>
                <a:ea typeface="HGP創英角ｺﾞｼｯｸUB" pitchFamily="50" charset="-128"/>
              </a:rPr>
              <a:t>ファイルの中から、自施設で使用されている機種に置き換えてご使用ください</a:t>
            </a:r>
            <a:r>
              <a:rPr lang="ja-JP" altLang="en-US" sz="1800" dirty="0">
                <a:latin typeface="Arial Black" pitchFamily="34" charset="0"/>
                <a:ea typeface="HGP創英角ｺﾞｼｯｸUB" pitchFamily="50" charset="-128"/>
              </a:rPr>
              <a:t>。</a:t>
            </a:r>
            <a:endParaRPr lang="en-US" altLang="ja-JP" sz="1800" dirty="0">
              <a:latin typeface="Arial Black" pitchFamily="34" charset="0"/>
              <a:ea typeface="HGP創英角ｺﾞｼｯｸUB" pitchFamily="50" charset="-128"/>
            </a:endParaRPr>
          </a:p>
        </p:txBody>
      </p:sp>
      <p:sp>
        <p:nvSpPr>
          <p:cNvPr id="4" name="スライド番号プレースホルダー 3"/>
          <p:cNvSpPr>
            <a:spLocks noGrp="1"/>
          </p:cNvSpPr>
          <p:nvPr>
            <p:ph type="sldNum" sz="quarter" idx="4"/>
          </p:nvPr>
        </p:nvSpPr>
        <p:spPr/>
        <p:txBody>
          <a:bodyPr/>
          <a:lstStyle/>
          <a:p>
            <a:r>
              <a:rPr lang="en-US" altLang="ja-JP"/>
              <a:t> </a:t>
            </a:r>
            <a:fld id="{90E175E1-062F-4F25-BA66-D77C2BA6B6E9}" type="slidenum">
              <a:rPr lang="ja-JP" altLang="en-US" smtClean="0"/>
              <a:pPr/>
              <a:t>60</a:t>
            </a:fld>
            <a:r>
              <a:rPr lang="en-US" altLang="ja-JP"/>
              <a:t> </a:t>
            </a:r>
            <a:endParaRPr lang="ja-JP" altLang="en-US" dirty="0"/>
          </a:p>
        </p:txBody>
      </p:sp>
      <p:pic>
        <p:nvPicPr>
          <p:cNvPr id="5" name="日本医療ガス学会P60">
            <a:hlinkClick r:id="" action="ppaction://media"/>
            <a:extLst>
              <a:ext uri="{FF2B5EF4-FFF2-40B4-BE49-F238E27FC236}">
                <a16:creationId xmlns:a16="http://schemas.microsoft.com/office/drawing/2014/main" id="{BF274E7E-27A6-433E-9B55-B45CFDD7685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296400" y="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advClick="0" advTm="11000"/>
    </mc:Choice>
    <mc:Fallback xmlns="">
      <p:transition advClick="0" advTm="1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000"/>
                                  </p:stCondLst>
                                  <p:childTnLst>
                                    <p:cmd type="call" cmd="playFrom(0.0)">
                                      <p:cBhvr>
                                        <p:cTn id="6" dur="977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extLst>
    <p:ext uri="{E180D4A7-C9FB-4DFB-919C-405C955672EB}">
      <p14:showEvtLst xmlns:p14="http://schemas.microsoft.com/office/powerpoint/2010/main">
        <p14:playEvt time="11" objId="2"/>
        <p14:stopEvt time="9887" objId="2"/>
      </p14:showEvtLst>
    </p:ext>
  </p:extLs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タイトル 1"/>
          <p:cNvSpPr>
            <a:spLocks noGrp="1"/>
          </p:cNvSpPr>
          <p:nvPr>
            <p:ph type="title"/>
          </p:nvPr>
        </p:nvSpPr>
        <p:spPr/>
        <p:txBody>
          <a:bodyPr>
            <a:normAutofit/>
          </a:bodyPr>
          <a:lstStyle/>
          <a:p>
            <a:pPr marL="90488" eaLnBrk="1" hangingPunct="1"/>
            <a:r>
              <a:rPr lang="ja-JP" altLang="en-US" sz="3600" dirty="0">
                <a:solidFill>
                  <a:schemeClr val="accent1">
                    <a:lumMod val="75000"/>
                  </a:schemeClr>
                </a:solidFill>
              </a:rPr>
              <a:t>電気システム</a:t>
            </a:r>
          </a:p>
        </p:txBody>
      </p:sp>
      <p:sp>
        <p:nvSpPr>
          <p:cNvPr id="3" name="スライド番号プレースホルダー 2"/>
          <p:cNvSpPr>
            <a:spLocks noGrp="1"/>
          </p:cNvSpPr>
          <p:nvPr>
            <p:ph type="sldNum" sz="quarter" idx="4"/>
          </p:nvPr>
        </p:nvSpPr>
        <p:spPr/>
        <p:txBody>
          <a:bodyPr/>
          <a:lstStyle/>
          <a:p>
            <a:r>
              <a:rPr lang="en-US" altLang="ja-JP"/>
              <a:t> </a:t>
            </a:r>
            <a:fld id="{90E175E1-062F-4F25-BA66-D77C2BA6B6E9}" type="slidenum">
              <a:rPr lang="ja-JP" altLang="en-US" smtClean="0"/>
              <a:pPr/>
              <a:t>61</a:t>
            </a:fld>
            <a:r>
              <a:rPr lang="en-US" altLang="ja-JP"/>
              <a:t> </a:t>
            </a:r>
            <a:endParaRPr lang="ja-JP" altLang="en-US" dirty="0"/>
          </a:p>
        </p:txBody>
      </p:sp>
      <p:graphicFrame>
        <p:nvGraphicFramePr>
          <p:cNvPr id="6" name="表 5"/>
          <p:cNvGraphicFramePr>
            <a:graphicFrameLocks noGrp="1"/>
          </p:cNvGraphicFramePr>
          <p:nvPr>
            <p:extLst>
              <p:ext uri="{D42A27DB-BD31-4B8C-83A1-F6EECF244321}">
                <p14:modId xmlns:p14="http://schemas.microsoft.com/office/powerpoint/2010/main" val="2555055669"/>
              </p:ext>
            </p:extLst>
          </p:nvPr>
        </p:nvGraphicFramePr>
        <p:xfrm>
          <a:off x="533400" y="1234440"/>
          <a:ext cx="8143057" cy="4632960"/>
        </p:xfrm>
        <a:graphic>
          <a:graphicData uri="http://schemas.openxmlformats.org/drawingml/2006/table">
            <a:tbl>
              <a:tblPr firstRow="1" bandRow="1">
                <a:tableStyleId>{5C22544A-7EE6-4342-B048-85BDC9FD1C3A}</a:tableStyleId>
              </a:tblPr>
              <a:tblGrid>
                <a:gridCol w="766259">
                  <a:extLst>
                    <a:ext uri="{9D8B030D-6E8A-4147-A177-3AD203B41FA5}">
                      <a16:colId xmlns:a16="http://schemas.microsoft.com/office/drawing/2014/main" val="20000"/>
                    </a:ext>
                  </a:extLst>
                </a:gridCol>
                <a:gridCol w="1327663">
                  <a:extLst>
                    <a:ext uri="{9D8B030D-6E8A-4147-A177-3AD203B41FA5}">
                      <a16:colId xmlns:a16="http://schemas.microsoft.com/office/drawing/2014/main" val="20001"/>
                    </a:ext>
                  </a:extLst>
                </a:gridCol>
                <a:gridCol w="1744746">
                  <a:extLst>
                    <a:ext uri="{9D8B030D-6E8A-4147-A177-3AD203B41FA5}">
                      <a16:colId xmlns:a16="http://schemas.microsoft.com/office/drawing/2014/main" val="20003"/>
                    </a:ext>
                  </a:extLst>
                </a:gridCol>
                <a:gridCol w="2246988">
                  <a:extLst>
                    <a:ext uri="{9D8B030D-6E8A-4147-A177-3AD203B41FA5}">
                      <a16:colId xmlns:a16="http://schemas.microsoft.com/office/drawing/2014/main" val="20004"/>
                    </a:ext>
                  </a:extLst>
                </a:gridCol>
                <a:gridCol w="2057401">
                  <a:extLst>
                    <a:ext uri="{9D8B030D-6E8A-4147-A177-3AD203B41FA5}">
                      <a16:colId xmlns:a16="http://schemas.microsoft.com/office/drawing/2014/main" val="20005"/>
                    </a:ext>
                  </a:extLst>
                </a:gridCol>
              </a:tblGrid>
              <a:tr h="657706">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1" lang="ja-JP" altLang="en-US" sz="2000" b="0" i="0" u="none" strike="noStrike" kern="1200" cap="none" normalizeH="0" baseline="0" dirty="0">
                        <a:ln>
                          <a:noFill/>
                        </a:ln>
                        <a:solidFill>
                          <a:schemeClr val="bg1"/>
                        </a:solidFill>
                        <a:effectLst/>
                        <a:latin typeface="HGP創英角ｺﾞｼｯｸUB" pitchFamily="50" charset="-128"/>
                        <a:ea typeface="HGP創英角ｺﾞｼｯｸUB" pitchFamily="50" charset="-128"/>
                        <a:cs typeface="+mn-cs"/>
                      </a:endParaRPr>
                    </a:p>
                  </a:txBody>
                  <a:tcPr marL="91438" marR="91438">
                    <a:lnL w="12700" cap="flat" cmpd="sng" algn="ctr">
                      <a:solidFill>
                        <a:srgbClr val="E9EDF4"/>
                      </a:solidFill>
                      <a:prstDash val="solid"/>
                      <a:round/>
                      <a:headEnd type="none" w="med" len="med"/>
                      <a:tailEnd type="none" w="med" len="med"/>
                    </a:lnL>
                    <a:lnT w="12700" cap="flat" cmpd="sng" algn="ctr">
                      <a:solidFill>
                        <a:srgbClr val="E9EDF4"/>
                      </a:solidFill>
                      <a:prstDash val="solid"/>
                      <a:round/>
                      <a:headEnd type="none" w="med" len="med"/>
                      <a:tailEnd type="none" w="med" len="med"/>
                    </a:lnT>
                    <a:solidFill>
                      <a:srgbClr val="5F9BCD"/>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2000" b="0" i="0" u="none" strike="noStrike" kern="1200" cap="none" normalizeH="0" baseline="0" dirty="0">
                          <a:ln>
                            <a:noFill/>
                          </a:ln>
                          <a:solidFill>
                            <a:schemeClr val="bg1"/>
                          </a:solidFill>
                          <a:effectLst/>
                          <a:latin typeface="HGP創英角ｺﾞｼｯｸUB" pitchFamily="50" charset="-128"/>
                          <a:ea typeface="HGP創英角ｺﾞｼｯｸUB" pitchFamily="50" charset="-128"/>
                          <a:cs typeface="+mn-cs"/>
                        </a:rPr>
                        <a:t>コンセント</a:t>
                      </a:r>
                      <a:endParaRPr kumimoji="1" lang="en-US" altLang="ja-JP" sz="2000" b="0" i="0" u="none" strike="noStrike" kern="1200" cap="none" normalizeH="0" baseline="0" dirty="0">
                        <a:ln>
                          <a:noFill/>
                        </a:ln>
                        <a:solidFill>
                          <a:schemeClr val="bg1"/>
                        </a:solidFill>
                        <a:effectLst/>
                        <a:latin typeface="HGP創英角ｺﾞｼｯｸUB" pitchFamily="50" charset="-128"/>
                        <a:ea typeface="HGP創英角ｺﾞｼｯｸUB" pitchFamily="50"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2000" b="0" i="0" u="none" strike="noStrike" kern="1200" cap="none" normalizeH="0" baseline="0" dirty="0">
                          <a:ln>
                            <a:noFill/>
                          </a:ln>
                          <a:solidFill>
                            <a:schemeClr val="bg1"/>
                          </a:solidFill>
                          <a:effectLst/>
                          <a:latin typeface="HGP創英角ｺﾞｼｯｸUB" pitchFamily="50" charset="-128"/>
                          <a:ea typeface="HGP創英角ｺﾞｼｯｸUB" pitchFamily="50" charset="-128"/>
                          <a:cs typeface="+mn-cs"/>
                        </a:rPr>
                        <a:t>の色</a:t>
                      </a:r>
                    </a:p>
                  </a:txBody>
                  <a:tcPr marL="91438" marR="91438" anchor="ctr">
                    <a:lnT w="12700" cap="flat" cmpd="sng" algn="ctr">
                      <a:solidFill>
                        <a:srgbClr val="E9EDF4"/>
                      </a:solidFill>
                      <a:prstDash val="solid"/>
                      <a:round/>
                      <a:headEnd type="none" w="med" len="med"/>
                      <a:tailEnd type="none" w="med" len="med"/>
                    </a:lnT>
                    <a:solidFill>
                      <a:srgbClr val="5F9BCD"/>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2000" b="0" i="0" u="none" strike="noStrike" kern="1200" cap="none" normalizeH="0" baseline="0" dirty="0">
                          <a:ln>
                            <a:noFill/>
                          </a:ln>
                          <a:solidFill>
                            <a:schemeClr val="bg1"/>
                          </a:solidFill>
                          <a:effectLst/>
                          <a:latin typeface="HGP創英角ｺﾞｼｯｸUB" pitchFamily="50" charset="-128"/>
                          <a:ea typeface="HGP創英角ｺﾞｼｯｸUB" pitchFamily="50" charset="-128"/>
                          <a:cs typeface="+mn-cs"/>
                        </a:rPr>
                        <a:t>電源種別</a:t>
                      </a:r>
                    </a:p>
                  </a:txBody>
                  <a:tcPr marL="91438" marR="91438" anchor="ctr">
                    <a:lnT w="12700" cap="flat" cmpd="sng" algn="ctr">
                      <a:solidFill>
                        <a:srgbClr val="E9EDF4"/>
                      </a:solidFill>
                      <a:prstDash val="solid"/>
                      <a:round/>
                      <a:headEnd type="none" w="med" len="med"/>
                      <a:tailEnd type="none" w="med" len="med"/>
                    </a:lnT>
                    <a:solidFill>
                      <a:srgbClr val="5F9BCD"/>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2000" b="0" i="0" u="none" strike="noStrike" kern="1200" cap="none" normalizeH="0" baseline="0" dirty="0">
                          <a:ln>
                            <a:noFill/>
                          </a:ln>
                          <a:solidFill>
                            <a:schemeClr val="bg1"/>
                          </a:solidFill>
                          <a:effectLst/>
                          <a:latin typeface="HGP創英角ｺﾞｼｯｸUB" pitchFamily="50" charset="-128"/>
                          <a:ea typeface="HGP創英角ｺﾞｼｯｸUB" pitchFamily="50" charset="-128"/>
                          <a:cs typeface="+mn-cs"/>
                        </a:rPr>
                        <a:t>停電から電源供給までの時間</a:t>
                      </a:r>
                    </a:p>
                  </a:txBody>
                  <a:tcPr marL="91438" marR="91438">
                    <a:lnT w="12700" cap="flat" cmpd="sng" algn="ctr">
                      <a:solidFill>
                        <a:srgbClr val="E9EDF4"/>
                      </a:solidFill>
                      <a:prstDash val="solid"/>
                      <a:round/>
                      <a:headEnd type="none" w="med" len="med"/>
                      <a:tailEnd type="none" w="med" len="med"/>
                    </a:lnT>
                    <a:solidFill>
                      <a:srgbClr val="5F9BCD"/>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1" lang="ja-JP" altLang="en-US" sz="2000" b="0" i="0" u="none" strike="noStrike" kern="1200" cap="none" normalizeH="0" baseline="0" dirty="0">
                        <a:ln>
                          <a:noFill/>
                        </a:ln>
                        <a:solidFill>
                          <a:schemeClr val="bg1"/>
                        </a:solidFill>
                        <a:effectLst/>
                        <a:latin typeface="HGP創英角ｺﾞｼｯｸUB" pitchFamily="50" charset="-128"/>
                        <a:ea typeface="HGP創英角ｺﾞｼｯｸUB" pitchFamily="50" charset="-128"/>
                        <a:cs typeface="+mn-cs"/>
                      </a:endParaRPr>
                    </a:p>
                  </a:txBody>
                  <a:tcPr marL="91438" marR="91438">
                    <a:lnR w="12700" cap="flat" cmpd="sng" algn="ctr">
                      <a:solidFill>
                        <a:srgbClr val="E9EDF4"/>
                      </a:solidFill>
                      <a:prstDash val="solid"/>
                      <a:round/>
                      <a:headEnd type="none" w="med" len="med"/>
                      <a:tailEnd type="none" w="med" len="med"/>
                    </a:lnR>
                    <a:lnT w="12700" cap="flat" cmpd="sng" algn="ctr">
                      <a:solidFill>
                        <a:srgbClr val="E9EDF4"/>
                      </a:solidFill>
                      <a:prstDash val="solid"/>
                      <a:round/>
                      <a:headEnd type="none" w="med" len="med"/>
                      <a:tailEnd type="none" w="med" len="med"/>
                    </a:lnT>
                    <a:solidFill>
                      <a:srgbClr val="5F9BCD"/>
                    </a:solidFill>
                  </a:tcPr>
                </a:tc>
                <a:extLst>
                  <a:ext uri="{0D108BD9-81ED-4DB2-BD59-A6C34878D82A}">
                    <a16:rowId xmlns:a16="http://schemas.microsoft.com/office/drawing/2014/main" val="10000"/>
                  </a:ext>
                </a:extLst>
              </a:tr>
              <a:tr h="600514">
                <a:tc>
                  <a:txBody>
                    <a:bodyPr/>
                    <a:lstStyle/>
                    <a:p>
                      <a:pPr algn="ctr"/>
                      <a:r>
                        <a:rPr kumimoji="1" lang="ja-JP" altLang="en-US" baseline="0" dirty="0">
                          <a:solidFill>
                            <a:srgbClr val="224061"/>
                          </a:solidFill>
                          <a:latin typeface="Arial" pitchFamily="34" charset="0"/>
                          <a:ea typeface="HGPｺﾞｼｯｸE" pitchFamily="50" charset="-128"/>
                        </a:rPr>
                        <a:t>一般</a:t>
                      </a:r>
                      <a:endParaRPr kumimoji="1" lang="en-US" altLang="ja-JP" baseline="0" dirty="0">
                        <a:solidFill>
                          <a:srgbClr val="224061"/>
                        </a:solidFill>
                        <a:latin typeface="Arial" pitchFamily="34" charset="0"/>
                        <a:ea typeface="HGPｺﾞｼｯｸE" pitchFamily="50" charset="-128"/>
                      </a:endParaRPr>
                    </a:p>
                    <a:p>
                      <a:pPr algn="ctr"/>
                      <a:r>
                        <a:rPr kumimoji="1" lang="ja-JP" altLang="en-US" baseline="0" dirty="0">
                          <a:solidFill>
                            <a:srgbClr val="224061"/>
                          </a:solidFill>
                          <a:latin typeface="Arial" pitchFamily="34" charset="0"/>
                          <a:ea typeface="HGPｺﾞｼｯｸE" pitchFamily="50" charset="-128"/>
                        </a:rPr>
                        <a:t>電源</a:t>
                      </a:r>
                    </a:p>
                  </a:txBody>
                  <a:tcPr marL="91438" marR="91438">
                    <a:lnL w="12700" cap="flat" cmpd="sng" algn="ctr">
                      <a:solidFill>
                        <a:srgbClr val="E9EDF4"/>
                      </a:solidFill>
                      <a:prstDash val="solid"/>
                      <a:round/>
                      <a:headEnd type="none" w="med" len="med"/>
                      <a:tailEnd type="none" w="med" len="med"/>
                    </a:lnL>
                    <a:solidFill>
                      <a:srgbClr val="DCE6F2"/>
                    </a:solidFill>
                  </a:tcPr>
                </a:tc>
                <a:tc>
                  <a:txBody>
                    <a:bodyPr/>
                    <a:lstStyle/>
                    <a:p>
                      <a:pPr algn="ctr"/>
                      <a:r>
                        <a:rPr kumimoji="1" lang="ja-JP" altLang="en-US" baseline="0" dirty="0">
                          <a:latin typeface="Arial" pitchFamily="34" charset="0"/>
                          <a:ea typeface="HGPｺﾞｼｯｸE" pitchFamily="50" charset="-128"/>
                        </a:rPr>
                        <a:t>白</a:t>
                      </a:r>
                    </a:p>
                  </a:txBody>
                  <a:tcPr marL="91438" marR="91438" anchor="ctr">
                    <a:solidFill>
                      <a:schemeClr val="bg1"/>
                    </a:solidFill>
                  </a:tcPr>
                </a:tc>
                <a:tc>
                  <a:txBody>
                    <a:bodyPr/>
                    <a:lstStyle/>
                    <a:p>
                      <a:pPr algn="ctr"/>
                      <a:r>
                        <a:rPr kumimoji="1" lang="ja-JP" altLang="en-US" baseline="0" dirty="0">
                          <a:latin typeface="Arial" pitchFamily="34" charset="0"/>
                          <a:ea typeface="HGPｺﾞｼｯｸE" pitchFamily="50" charset="-128"/>
                        </a:rPr>
                        <a:t>商用電源</a:t>
                      </a:r>
                    </a:p>
                  </a:txBody>
                  <a:tcPr marL="91438" marR="91438" anchor="ctr">
                    <a:solidFill>
                      <a:schemeClr val="bg1"/>
                    </a:solidFill>
                  </a:tcPr>
                </a:tc>
                <a:tc>
                  <a:txBody>
                    <a:bodyPr/>
                    <a:lstStyle/>
                    <a:p>
                      <a:pPr algn="ctr"/>
                      <a:r>
                        <a:rPr kumimoji="1" lang="ja-JP" altLang="en-US" baseline="0" dirty="0">
                          <a:latin typeface="Arial" pitchFamily="34" charset="0"/>
                          <a:ea typeface="HGPｺﾞｼｯｸE" pitchFamily="50" charset="-128"/>
                        </a:rPr>
                        <a:t>商用電源復旧まで</a:t>
                      </a:r>
                    </a:p>
                  </a:txBody>
                  <a:tcPr marL="91438" marR="91438" anchor="ctr">
                    <a:solidFill>
                      <a:schemeClr val="bg1"/>
                    </a:solidFill>
                  </a:tcPr>
                </a:tc>
                <a:tc>
                  <a:txBody>
                    <a:bodyPr/>
                    <a:lstStyle/>
                    <a:p>
                      <a:endParaRPr kumimoji="1" lang="ja-JP" altLang="en-US" baseline="0" dirty="0">
                        <a:latin typeface="Arial" pitchFamily="34" charset="0"/>
                        <a:ea typeface="HGPｺﾞｼｯｸE" pitchFamily="50" charset="-128"/>
                      </a:endParaRPr>
                    </a:p>
                  </a:txBody>
                  <a:tcPr marL="91438" marR="91438">
                    <a:lnR w="12700" cap="flat" cmpd="sng" algn="ctr">
                      <a:solidFill>
                        <a:srgbClr val="E9EDF4"/>
                      </a:solidFill>
                      <a:prstDash val="solid"/>
                      <a:round/>
                      <a:headEnd type="none" w="med" len="med"/>
                      <a:tailEnd type="none" w="med" len="med"/>
                    </a:lnR>
                    <a:solidFill>
                      <a:schemeClr val="bg1"/>
                    </a:solidFill>
                  </a:tcPr>
                </a:tc>
                <a:extLst>
                  <a:ext uri="{0D108BD9-81ED-4DB2-BD59-A6C34878D82A}">
                    <a16:rowId xmlns:a16="http://schemas.microsoft.com/office/drawing/2014/main" val="10001"/>
                  </a:ext>
                </a:extLst>
              </a:tr>
              <a:tr h="857877">
                <a:tc rowSpan="3">
                  <a:txBody>
                    <a:bodyPr/>
                    <a:lstStyle/>
                    <a:p>
                      <a:pPr algn="ctr"/>
                      <a:r>
                        <a:rPr kumimoji="1" lang="ja-JP" altLang="en-US" baseline="0" dirty="0">
                          <a:solidFill>
                            <a:srgbClr val="224061"/>
                          </a:solidFill>
                          <a:latin typeface="Arial" pitchFamily="34" charset="0"/>
                          <a:ea typeface="HGPｺﾞｼｯｸE" pitchFamily="50" charset="-128"/>
                        </a:rPr>
                        <a:t>非常</a:t>
                      </a:r>
                      <a:endParaRPr kumimoji="1" lang="en-US" altLang="ja-JP" baseline="0" dirty="0">
                        <a:solidFill>
                          <a:srgbClr val="224061"/>
                        </a:solidFill>
                        <a:latin typeface="Arial" pitchFamily="34" charset="0"/>
                        <a:ea typeface="HGPｺﾞｼｯｸE" pitchFamily="50" charset="-128"/>
                      </a:endParaRPr>
                    </a:p>
                    <a:p>
                      <a:pPr algn="ctr"/>
                      <a:r>
                        <a:rPr kumimoji="1" lang="ja-JP" altLang="en-US" b="0" baseline="0" dirty="0">
                          <a:solidFill>
                            <a:srgbClr val="224061"/>
                          </a:solidFill>
                          <a:latin typeface="Arial" pitchFamily="34" charset="0"/>
                          <a:ea typeface="HGPｺﾞｼｯｸE" pitchFamily="50" charset="-128"/>
                        </a:rPr>
                        <a:t>電源</a:t>
                      </a:r>
                    </a:p>
                  </a:txBody>
                  <a:tcPr marL="91438" marR="91438" anchor="ctr">
                    <a:lnL w="12700" cap="flat" cmpd="sng" algn="ctr">
                      <a:solidFill>
                        <a:srgbClr val="E9EDF4"/>
                      </a:solidFill>
                      <a:prstDash val="solid"/>
                      <a:round/>
                      <a:headEnd type="none" w="med" len="med"/>
                      <a:tailEnd type="none" w="med" len="med"/>
                    </a:lnL>
                    <a:lnB w="12700" cap="flat" cmpd="sng" algn="ctr">
                      <a:solidFill>
                        <a:srgbClr val="E9EDF4"/>
                      </a:solidFill>
                      <a:prstDash val="solid"/>
                      <a:round/>
                      <a:headEnd type="none" w="med" len="med"/>
                      <a:tailEnd type="none" w="med" len="med"/>
                    </a:lnB>
                    <a:solidFill>
                      <a:srgbClr val="DCE6F2"/>
                    </a:solidFill>
                  </a:tcPr>
                </a:tc>
                <a:tc>
                  <a:txBody>
                    <a:bodyPr/>
                    <a:lstStyle/>
                    <a:p>
                      <a:pPr algn="ctr"/>
                      <a:r>
                        <a:rPr kumimoji="1" lang="ja-JP" altLang="en-US" baseline="0" dirty="0">
                          <a:latin typeface="Arial" pitchFamily="34" charset="0"/>
                          <a:ea typeface="HGPｺﾞｼｯｸE" pitchFamily="50" charset="-128"/>
                        </a:rPr>
                        <a:t>赤</a:t>
                      </a:r>
                    </a:p>
                  </a:txBody>
                  <a:tcPr marL="91438" marR="91438" anchor="ctr">
                    <a:solidFill>
                      <a:srgbClr val="F4F6FA"/>
                    </a:solidFill>
                  </a:tcPr>
                </a:tc>
                <a:tc>
                  <a:txBody>
                    <a:bodyPr/>
                    <a:lstStyle/>
                    <a:p>
                      <a:pPr algn="ctr"/>
                      <a:r>
                        <a:rPr kumimoji="1" lang="ja-JP" altLang="en-US" baseline="0" dirty="0">
                          <a:latin typeface="Arial" pitchFamily="34" charset="0"/>
                          <a:ea typeface="HGPｺﾞｼｯｸE" pitchFamily="50" charset="-128"/>
                        </a:rPr>
                        <a:t>一般非常電源</a:t>
                      </a:r>
                    </a:p>
                  </a:txBody>
                  <a:tcPr marL="91438" marR="91438" anchor="ctr">
                    <a:solidFill>
                      <a:srgbClr val="F4F6FA"/>
                    </a:solidFill>
                  </a:tcPr>
                </a:tc>
                <a:tc>
                  <a:txBody>
                    <a:bodyPr/>
                    <a:lstStyle/>
                    <a:p>
                      <a:pPr algn="ctr"/>
                      <a:r>
                        <a:rPr kumimoji="1" lang="en-US" altLang="ja-JP" sz="1800" b="1" kern="1200" baseline="0" dirty="0">
                          <a:solidFill>
                            <a:schemeClr val="dk1"/>
                          </a:solidFill>
                          <a:latin typeface="Arial" pitchFamily="34" charset="0"/>
                          <a:ea typeface="HGPｺﾞｼｯｸE" pitchFamily="50" charset="-128"/>
                          <a:cs typeface="Arial" pitchFamily="34" charset="0"/>
                        </a:rPr>
                        <a:t>40</a:t>
                      </a:r>
                      <a:r>
                        <a:rPr kumimoji="1" lang="ja-JP" altLang="en-US" baseline="0" dirty="0">
                          <a:latin typeface="Arial" pitchFamily="34" charset="0"/>
                          <a:ea typeface="HGPｺﾞｼｯｸE" pitchFamily="50" charset="-128"/>
                        </a:rPr>
                        <a:t>秒以内に起動し</a:t>
                      </a:r>
                      <a:endParaRPr kumimoji="1" lang="en-US" altLang="ja-JP" baseline="0" dirty="0">
                        <a:latin typeface="Arial" pitchFamily="34" charset="0"/>
                        <a:ea typeface="HGPｺﾞｼｯｸE" pitchFamily="50" charset="-128"/>
                      </a:endParaRPr>
                    </a:p>
                    <a:p>
                      <a:pPr algn="ctr"/>
                      <a:r>
                        <a:rPr kumimoji="1" lang="en-US" altLang="ja-JP" b="1" baseline="0" dirty="0">
                          <a:latin typeface="Arial" pitchFamily="34" charset="0"/>
                          <a:ea typeface="HGPｺﾞｼｯｸE" pitchFamily="50" charset="-128"/>
                          <a:cs typeface="Arial" pitchFamily="34" charset="0"/>
                        </a:rPr>
                        <a:t>10</a:t>
                      </a:r>
                      <a:r>
                        <a:rPr kumimoji="1" lang="ja-JP" altLang="en-US" baseline="0" dirty="0">
                          <a:latin typeface="Arial" pitchFamily="34" charset="0"/>
                          <a:ea typeface="HGPｺﾞｼｯｸE" pitchFamily="50" charset="-128"/>
                        </a:rPr>
                        <a:t>時間連続運転　　</a:t>
                      </a:r>
                      <a:endParaRPr kumimoji="1" lang="en-US" altLang="ja-JP" baseline="0" dirty="0">
                        <a:latin typeface="Arial" pitchFamily="34" charset="0"/>
                        <a:ea typeface="HGPｺﾞｼｯｸE" pitchFamily="50" charset="-128"/>
                      </a:endParaRPr>
                    </a:p>
                    <a:p>
                      <a:pPr algn="ctr"/>
                      <a:endParaRPr kumimoji="1" lang="ja-JP" altLang="en-US" baseline="0" dirty="0">
                        <a:latin typeface="Arial" pitchFamily="34" charset="0"/>
                        <a:ea typeface="HGPｺﾞｼｯｸE" pitchFamily="50" charset="-128"/>
                      </a:endParaRPr>
                    </a:p>
                  </a:txBody>
                  <a:tcPr marL="91438" marR="91438" anchor="ctr">
                    <a:solidFill>
                      <a:srgbClr val="F4F6FA"/>
                    </a:solidFill>
                  </a:tcPr>
                </a:tc>
                <a:tc rowSpan="2">
                  <a:txBody>
                    <a:bodyPr/>
                    <a:lstStyle/>
                    <a:p>
                      <a:r>
                        <a:rPr kumimoji="1" lang="ja-JP" altLang="en-US" baseline="0" dirty="0">
                          <a:latin typeface="Arial" pitchFamily="34" charset="0"/>
                          <a:ea typeface="HGPｺﾞｼｯｸE" pitchFamily="50" charset="-128"/>
                        </a:rPr>
                        <a:t>通常どちらか</a:t>
                      </a:r>
                      <a:endParaRPr kumimoji="1" lang="en-US" altLang="ja-JP" baseline="0" dirty="0">
                        <a:latin typeface="Arial" pitchFamily="34" charset="0"/>
                        <a:ea typeface="HGPｺﾞｼｯｸE" pitchFamily="50" charset="-128"/>
                      </a:endParaRPr>
                    </a:p>
                    <a:p>
                      <a:r>
                        <a:rPr kumimoji="1" lang="ja-JP" altLang="en-US" baseline="0" dirty="0">
                          <a:latin typeface="Arial" pitchFamily="34" charset="0"/>
                          <a:ea typeface="HGPｺﾞｼｯｸE" pitchFamily="50" charset="-128"/>
                        </a:rPr>
                        <a:t>片方が設置</a:t>
                      </a:r>
                    </a:p>
                  </a:txBody>
                  <a:tcPr marL="72000" marR="72000" anchor="ctr">
                    <a:lnR w="12700" cap="flat" cmpd="sng" algn="ctr">
                      <a:solidFill>
                        <a:srgbClr val="E9EDF4"/>
                      </a:solidFill>
                      <a:prstDash val="solid"/>
                      <a:round/>
                      <a:headEnd type="none" w="med" len="med"/>
                      <a:tailEnd type="none" w="med" len="med"/>
                    </a:lnR>
                    <a:solidFill>
                      <a:srgbClr val="F4F6FA"/>
                    </a:solidFill>
                  </a:tcPr>
                </a:tc>
                <a:extLst>
                  <a:ext uri="{0D108BD9-81ED-4DB2-BD59-A6C34878D82A}">
                    <a16:rowId xmlns:a16="http://schemas.microsoft.com/office/drawing/2014/main" val="10002"/>
                  </a:ext>
                </a:extLst>
              </a:tr>
              <a:tr h="600514">
                <a:tc vMerge="1">
                  <a:txBody>
                    <a:bodyPr/>
                    <a:lstStyle/>
                    <a:p>
                      <a:endParaRPr kumimoji="1" lang="ja-JP" altLang="en-US" dirty="0"/>
                    </a:p>
                  </a:txBody>
                  <a:tcPr/>
                </a:tc>
                <a:tc>
                  <a:txBody>
                    <a:bodyPr/>
                    <a:lstStyle/>
                    <a:p>
                      <a:pPr algn="ctr"/>
                      <a:r>
                        <a:rPr kumimoji="1" lang="ja-JP" altLang="en-US" baseline="0" dirty="0">
                          <a:latin typeface="Arial" pitchFamily="34" charset="0"/>
                          <a:ea typeface="HGPｺﾞｼｯｸE" pitchFamily="50" charset="-128"/>
                        </a:rPr>
                        <a:t>赤</a:t>
                      </a:r>
                      <a:endParaRPr kumimoji="1" lang="en-US" altLang="ja-JP" baseline="0" dirty="0">
                        <a:latin typeface="Arial" pitchFamily="34" charset="0"/>
                        <a:ea typeface="HGPｺﾞｼｯｸE" pitchFamily="50" charset="-128"/>
                      </a:endParaRPr>
                    </a:p>
                    <a:p>
                      <a:pPr algn="ctr"/>
                      <a:r>
                        <a:rPr kumimoji="1" lang="ja-JP" altLang="en-US" sz="1050" baseline="0" dirty="0">
                          <a:latin typeface="Arial" pitchFamily="34" charset="0"/>
                          <a:ea typeface="HGPｺﾞｼｯｸE" pitchFamily="50" charset="-128"/>
                        </a:rPr>
                        <a:t>（表示要）</a:t>
                      </a:r>
                    </a:p>
                  </a:txBody>
                  <a:tcPr marL="91438" marR="91438" anchor="ctr">
                    <a:solidFill>
                      <a:schemeClr val="bg1"/>
                    </a:solidFill>
                  </a:tcPr>
                </a:tc>
                <a:tc>
                  <a:txBody>
                    <a:bodyPr/>
                    <a:lstStyle/>
                    <a:p>
                      <a:pPr algn="ctr"/>
                      <a:r>
                        <a:rPr kumimoji="1" lang="ja-JP" altLang="en-US" baseline="0" dirty="0">
                          <a:latin typeface="Arial" pitchFamily="34" charset="0"/>
                          <a:ea typeface="HGPｺﾞｼｯｸE" pitchFamily="50" charset="-128"/>
                        </a:rPr>
                        <a:t>特別非常電源</a:t>
                      </a:r>
                    </a:p>
                  </a:txBody>
                  <a:tcPr marL="91438" marR="91438" anchor="ctr">
                    <a:solidFill>
                      <a:schemeClr val="bg1"/>
                    </a:solidFill>
                  </a:tcPr>
                </a:tc>
                <a:tc>
                  <a:txBody>
                    <a:bodyPr/>
                    <a:lstStyle/>
                    <a:p>
                      <a:pPr algn="ctr"/>
                      <a:r>
                        <a:rPr kumimoji="1" lang="en-US" altLang="ja-JP" sz="1800" b="1" kern="1200" baseline="0" dirty="0">
                          <a:solidFill>
                            <a:schemeClr val="dk1"/>
                          </a:solidFill>
                          <a:latin typeface="Arial" pitchFamily="34" charset="0"/>
                          <a:ea typeface="HGPｺﾞｼｯｸE" pitchFamily="50" charset="-128"/>
                          <a:cs typeface="Arial" pitchFamily="34" charset="0"/>
                        </a:rPr>
                        <a:t>10</a:t>
                      </a:r>
                      <a:r>
                        <a:rPr kumimoji="1" lang="ja-JP" altLang="en-US" baseline="0" dirty="0">
                          <a:latin typeface="Arial" pitchFamily="34" charset="0"/>
                          <a:ea typeface="HGPｺﾞｼｯｸE" pitchFamily="50" charset="-128"/>
                        </a:rPr>
                        <a:t>秒以内に起動し、</a:t>
                      </a:r>
                      <a:r>
                        <a:rPr kumimoji="1" lang="en-US" altLang="ja-JP" sz="1800" b="1" kern="1200" baseline="0" dirty="0">
                          <a:solidFill>
                            <a:schemeClr val="dk1"/>
                          </a:solidFill>
                          <a:latin typeface="Arial" pitchFamily="34" charset="0"/>
                          <a:ea typeface="HGPｺﾞｼｯｸE" pitchFamily="50" charset="-128"/>
                          <a:cs typeface="Arial" pitchFamily="34" charset="0"/>
                        </a:rPr>
                        <a:t>10</a:t>
                      </a:r>
                      <a:r>
                        <a:rPr kumimoji="1" lang="ja-JP" altLang="en-US" baseline="0" dirty="0">
                          <a:latin typeface="Arial" pitchFamily="34" charset="0"/>
                          <a:ea typeface="HGPｺﾞｼｯｸE" pitchFamily="50" charset="-128"/>
                        </a:rPr>
                        <a:t>時間連続運転</a:t>
                      </a:r>
                    </a:p>
                  </a:txBody>
                  <a:tcPr marL="91438" marR="91438" anchor="ctr">
                    <a:solidFill>
                      <a:schemeClr val="bg1"/>
                    </a:solidFill>
                  </a:tcPr>
                </a:tc>
                <a:tc vMerge="1">
                  <a:txBody>
                    <a:bodyPr/>
                    <a:lstStyle/>
                    <a:p>
                      <a:endParaRPr kumimoji="1" lang="ja-JP" altLang="en-US" dirty="0"/>
                    </a:p>
                  </a:txBody>
                  <a:tcPr/>
                </a:tc>
                <a:extLst>
                  <a:ext uri="{0D108BD9-81ED-4DB2-BD59-A6C34878D82A}">
                    <a16:rowId xmlns:a16="http://schemas.microsoft.com/office/drawing/2014/main" val="10003"/>
                  </a:ext>
                </a:extLst>
              </a:tr>
              <a:tr h="1715755">
                <a:tc vMerge="1">
                  <a:txBody>
                    <a:bodyPr/>
                    <a:lstStyle/>
                    <a:p>
                      <a:endParaRPr kumimoji="1" lang="ja-JP" altLang="en-US" dirty="0"/>
                    </a:p>
                  </a:txBody>
                  <a:tcP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1800" baseline="0" dirty="0">
                          <a:latin typeface="Arial" pitchFamily="34" charset="0"/>
                          <a:ea typeface="HGPｺﾞｼｯｸE" pitchFamily="50" charset="-128"/>
                        </a:rPr>
                        <a:t>緑</a:t>
                      </a:r>
                      <a:endParaRPr kumimoji="1" lang="ja-JP" altLang="en-US" sz="1050" baseline="0" dirty="0">
                        <a:latin typeface="Arial" pitchFamily="34" charset="0"/>
                        <a:ea typeface="HGPｺﾞｼｯｸE" pitchFamily="50" charset="-128"/>
                      </a:endParaRPr>
                    </a:p>
                  </a:txBody>
                  <a:tcPr marL="91438" marR="91438" anchor="ctr">
                    <a:lnB w="12700" cap="flat" cmpd="sng" algn="ctr">
                      <a:solidFill>
                        <a:srgbClr val="E9EDF4"/>
                      </a:solidFill>
                      <a:prstDash val="solid"/>
                      <a:round/>
                      <a:headEnd type="none" w="med" len="med"/>
                      <a:tailEnd type="none" w="med" len="med"/>
                    </a:lnB>
                    <a:solidFill>
                      <a:srgbClr val="F4F6FA"/>
                    </a:solidFill>
                  </a:tcPr>
                </a:tc>
                <a:tc>
                  <a:txBody>
                    <a:bodyPr/>
                    <a:lstStyle/>
                    <a:p>
                      <a:pPr algn="ctr"/>
                      <a:r>
                        <a:rPr kumimoji="1" lang="ja-JP" altLang="en-US" baseline="0" dirty="0">
                          <a:latin typeface="Arial" pitchFamily="34" charset="0"/>
                          <a:ea typeface="HGPｺﾞｼｯｸE" pitchFamily="50" charset="-128"/>
                        </a:rPr>
                        <a:t>無停電</a:t>
                      </a:r>
                      <a:endParaRPr kumimoji="1" lang="en-US" altLang="ja-JP" baseline="0" dirty="0">
                        <a:latin typeface="Arial" pitchFamily="34" charset="0"/>
                        <a:ea typeface="HGPｺﾞｼｯｸE" pitchFamily="50" charset="-128"/>
                      </a:endParaRPr>
                    </a:p>
                    <a:p>
                      <a:pPr algn="ctr"/>
                      <a:r>
                        <a:rPr kumimoji="1" lang="ja-JP" altLang="en-US" baseline="0" dirty="0">
                          <a:latin typeface="Arial" pitchFamily="34" charset="0"/>
                          <a:ea typeface="HGPｺﾞｼｯｸE" pitchFamily="50" charset="-128"/>
                        </a:rPr>
                        <a:t>非常電源</a:t>
                      </a:r>
                      <a:endParaRPr kumimoji="1" lang="en-US" altLang="ja-JP" baseline="0" dirty="0">
                        <a:latin typeface="Arial" pitchFamily="34" charset="0"/>
                        <a:ea typeface="HGPｺﾞｼｯｸE" pitchFamily="50" charset="-128"/>
                      </a:endParaRPr>
                    </a:p>
                    <a:p>
                      <a:pPr algn="ctr"/>
                      <a:endParaRPr kumimoji="1" lang="ja-JP" altLang="en-US" baseline="0" dirty="0">
                        <a:latin typeface="Arial" pitchFamily="34" charset="0"/>
                        <a:ea typeface="HGPｺﾞｼｯｸE" pitchFamily="50" charset="-128"/>
                      </a:endParaRPr>
                    </a:p>
                  </a:txBody>
                  <a:tcPr marL="91438" marR="91438" anchor="ctr">
                    <a:lnB w="12700" cap="flat" cmpd="sng" algn="ctr">
                      <a:solidFill>
                        <a:srgbClr val="E9EDF4"/>
                      </a:solidFill>
                      <a:prstDash val="solid"/>
                      <a:round/>
                      <a:headEnd type="none" w="med" len="med"/>
                      <a:tailEnd type="none" w="med" len="med"/>
                    </a:lnB>
                    <a:solidFill>
                      <a:srgbClr val="F4F6FA"/>
                    </a:solidFill>
                  </a:tcP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en-US" altLang="ja-JP" baseline="0" dirty="0">
                        <a:latin typeface="Arial" pitchFamily="34" charset="0"/>
                        <a:ea typeface="HGPｺﾞｼｯｸE" pitchFamily="50" charset="-128"/>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baseline="0" dirty="0">
                          <a:latin typeface="Arial" pitchFamily="34" charset="0"/>
                          <a:ea typeface="HGPｺﾞｼｯｸE" pitchFamily="50" charset="-128"/>
                        </a:rPr>
                        <a:t>無停電電源装置</a:t>
                      </a:r>
                      <a:r>
                        <a:rPr kumimoji="1" lang="en-US" altLang="ja-JP" baseline="0" dirty="0">
                          <a:latin typeface="Arial" pitchFamily="34" charset="0"/>
                          <a:ea typeface="HGPｺﾞｼｯｸE" pitchFamily="50" charset="-128"/>
                        </a:rPr>
                        <a:t>(</a:t>
                      </a:r>
                      <a:r>
                        <a:rPr kumimoji="1" lang="en-US" altLang="ja-JP" b="1" baseline="0" dirty="0">
                          <a:latin typeface="Arial" pitchFamily="34" charset="0"/>
                          <a:ea typeface="HGPｺﾞｼｯｸE" pitchFamily="50" charset="-128"/>
                          <a:cs typeface="Arial" pitchFamily="34" charset="0"/>
                        </a:rPr>
                        <a:t>UPS</a:t>
                      </a:r>
                      <a:r>
                        <a:rPr kumimoji="1" lang="en-US" altLang="ja-JP" baseline="0" dirty="0">
                          <a:latin typeface="Arial" pitchFamily="34" charset="0"/>
                          <a:ea typeface="HGPｺﾞｼｯｸE" pitchFamily="50" charset="-128"/>
                        </a:rPr>
                        <a:t>)</a:t>
                      </a:r>
                      <a:r>
                        <a:rPr kumimoji="1" lang="ja-JP" altLang="en-US" baseline="0" dirty="0">
                          <a:latin typeface="Arial" pitchFamily="34" charset="0"/>
                          <a:ea typeface="HGPｺﾞｼｯｸE" pitchFamily="50" charset="-128"/>
                        </a:rPr>
                        <a:t>は無瞬断</a:t>
                      </a:r>
                      <a:endParaRPr kumimoji="1" lang="en-US" altLang="ja-JP" baseline="0" dirty="0">
                        <a:latin typeface="Arial" pitchFamily="34" charset="0"/>
                        <a:ea typeface="HGPｺﾞｼｯｸE" pitchFamily="50" charset="-128"/>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baseline="0" dirty="0">
                          <a:latin typeface="Arial" pitchFamily="34" charset="0"/>
                          <a:ea typeface="HGPｺﾞｼｯｸE" pitchFamily="50" charset="-128"/>
                        </a:rPr>
                        <a:t>で</a:t>
                      </a:r>
                      <a:r>
                        <a:rPr kumimoji="1" lang="en-US" altLang="ja-JP" sz="1800" b="1" kern="1200" baseline="0" dirty="0">
                          <a:solidFill>
                            <a:schemeClr val="dk1"/>
                          </a:solidFill>
                          <a:latin typeface="Arial" pitchFamily="34" charset="0"/>
                          <a:ea typeface="HGPｺﾞｼｯｸE" pitchFamily="50" charset="-128"/>
                          <a:cs typeface="Arial" pitchFamily="34" charset="0"/>
                        </a:rPr>
                        <a:t>10</a:t>
                      </a:r>
                      <a:r>
                        <a:rPr kumimoji="1" lang="ja-JP" altLang="en-US" baseline="0" dirty="0">
                          <a:latin typeface="Arial" pitchFamily="34" charset="0"/>
                          <a:ea typeface="HGPｺﾞｼｯｸE" pitchFamily="50" charset="-128"/>
                        </a:rPr>
                        <a:t>分間以上</a:t>
                      </a:r>
                      <a:endParaRPr kumimoji="1" lang="en-US" altLang="ja-JP" baseline="0" dirty="0">
                        <a:latin typeface="Arial" pitchFamily="34" charset="0"/>
                        <a:ea typeface="HGPｺﾞｼｯｸE" pitchFamily="50" charset="-128"/>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baseline="0" dirty="0">
                          <a:latin typeface="Arial" pitchFamily="34" charset="0"/>
                          <a:ea typeface="HGPｺﾞｼｯｸE" pitchFamily="50" charset="-128"/>
                        </a:rPr>
                        <a:t>連続運転</a:t>
                      </a:r>
                      <a:endParaRPr kumimoji="1" lang="en-US" altLang="ja-JP" baseline="0" dirty="0">
                        <a:latin typeface="Arial" pitchFamily="34" charset="0"/>
                        <a:ea typeface="HGPｺﾞｼｯｸE" pitchFamily="50" charset="-128"/>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1" lang="en-US" altLang="ja-JP" baseline="0" dirty="0">
                        <a:latin typeface="Arial" pitchFamily="34" charset="0"/>
                        <a:ea typeface="HGPｺﾞｼｯｸE" pitchFamily="50" charset="-128"/>
                      </a:endParaRPr>
                    </a:p>
                  </a:txBody>
                  <a:tcPr marL="91438" marR="91438" anchor="ctr">
                    <a:lnB w="12700" cap="flat" cmpd="sng" algn="ctr">
                      <a:solidFill>
                        <a:srgbClr val="E9EDF4"/>
                      </a:solidFill>
                      <a:prstDash val="solid"/>
                      <a:round/>
                      <a:headEnd type="none" w="med" len="med"/>
                      <a:tailEnd type="none" w="med" len="med"/>
                    </a:lnB>
                    <a:solidFill>
                      <a:srgbClr val="F4F6FA"/>
                    </a:solidFill>
                  </a:tcPr>
                </a:tc>
                <a:tc>
                  <a:txBody>
                    <a:bodyPr/>
                    <a:lstStyle/>
                    <a:p>
                      <a:pPr algn="l"/>
                      <a:r>
                        <a:rPr kumimoji="1" lang="ja-JP" altLang="en-US" baseline="0" dirty="0">
                          <a:latin typeface="Arial" pitchFamily="34" charset="0"/>
                          <a:ea typeface="HGPｺﾞｼｯｸE" pitchFamily="50" charset="-128"/>
                        </a:rPr>
                        <a:t>「一般」「特別」への自動切り替え</a:t>
                      </a:r>
                      <a:endParaRPr kumimoji="1" lang="en-US" altLang="ja-JP" baseline="0" dirty="0">
                        <a:latin typeface="Arial" pitchFamily="34" charset="0"/>
                        <a:ea typeface="HGPｺﾞｼｯｸE" pitchFamily="50" charset="-128"/>
                      </a:endParaRPr>
                    </a:p>
                  </a:txBody>
                  <a:tcPr marL="72000" marR="72000" anchor="ctr">
                    <a:lnR w="12700" cap="flat" cmpd="sng" algn="ctr">
                      <a:solidFill>
                        <a:srgbClr val="E9EDF4"/>
                      </a:solidFill>
                      <a:prstDash val="solid"/>
                      <a:round/>
                      <a:headEnd type="none" w="med" len="med"/>
                      <a:tailEnd type="none" w="med" len="med"/>
                    </a:lnR>
                    <a:lnB w="12700" cap="flat" cmpd="sng" algn="ctr">
                      <a:solidFill>
                        <a:srgbClr val="E9EDF4"/>
                      </a:solidFill>
                      <a:prstDash val="solid"/>
                      <a:round/>
                      <a:headEnd type="none" w="med" len="med"/>
                      <a:tailEnd type="none" w="med" len="med"/>
                    </a:lnB>
                    <a:solidFill>
                      <a:srgbClr val="F4F6FA"/>
                    </a:solidFill>
                  </a:tcPr>
                </a:tc>
                <a:extLst>
                  <a:ext uri="{0D108BD9-81ED-4DB2-BD59-A6C34878D82A}">
                    <a16:rowId xmlns:a16="http://schemas.microsoft.com/office/drawing/2014/main" val="10004"/>
                  </a:ext>
                </a:extLst>
              </a:tr>
            </a:tbl>
          </a:graphicData>
        </a:graphic>
      </p:graphicFrame>
      <p:sp>
        <p:nvSpPr>
          <p:cNvPr id="7" name="テキスト ボックス 4"/>
          <p:cNvSpPr txBox="1">
            <a:spLocks noChangeArrowheads="1"/>
          </p:cNvSpPr>
          <p:nvPr/>
        </p:nvSpPr>
        <p:spPr bwMode="auto">
          <a:xfrm>
            <a:off x="3657600" y="6005656"/>
            <a:ext cx="460851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3200">
                <a:solidFill>
                  <a:schemeClr val="tx1"/>
                </a:solidFill>
                <a:latin typeface="Calibri" pitchFamily="34" charset="0"/>
                <a:ea typeface="ＭＳ Ｐゴシック" charset="-128"/>
              </a:defRPr>
            </a:lvl1pPr>
            <a:lvl2pPr>
              <a:defRPr kumimoji="1" sz="2800">
                <a:solidFill>
                  <a:schemeClr val="tx1"/>
                </a:solidFill>
                <a:latin typeface="Calibri" pitchFamily="34" charset="0"/>
                <a:ea typeface="ＭＳ Ｐゴシック" charset="-128"/>
              </a:defRPr>
            </a:lvl2pPr>
            <a:lvl3pPr>
              <a:defRPr kumimoji="1" sz="2400">
                <a:solidFill>
                  <a:schemeClr val="tx1"/>
                </a:solidFill>
                <a:latin typeface="Calibri" pitchFamily="34" charset="0"/>
                <a:ea typeface="ＭＳ Ｐゴシック" charset="-128"/>
              </a:defRPr>
            </a:lvl3pPr>
            <a:lvl4pPr>
              <a:defRPr kumimoji="1" sz="2000">
                <a:solidFill>
                  <a:schemeClr val="tx1"/>
                </a:solidFill>
                <a:latin typeface="Calibri" pitchFamily="34" charset="0"/>
                <a:ea typeface="ＭＳ Ｐゴシック" charset="-128"/>
              </a:defRPr>
            </a:lvl4pPr>
            <a:lvl5pPr>
              <a:defRPr kumimoji="1" sz="2000">
                <a:solidFill>
                  <a:schemeClr val="tx1"/>
                </a:solidFill>
                <a:latin typeface="Calibri" pitchFamily="34" charset="0"/>
                <a:ea typeface="ＭＳ Ｐゴシック" charset="-128"/>
              </a:defRPr>
            </a:lvl5pPr>
            <a:lvl6pPr eaLnBrk="0" fontAlgn="base" hangingPunct="0">
              <a:spcAft>
                <a:spcPct val="0"/>
              </a:spcAft>
              <a:buFont typeface="Arial" charset="0"/>
              <a:buChar char="»"/>
              <a:defRPr kumimoji="1" sz="2000">
                <a:solidFill>
                  <a:schemeClr val="tx1"/>
                </a:solidFill>
                <a:latin typeface="Calibri" pitchFamily="34" charset="0"/>
                <a:ea typeface="ＭＳ Ｐゴシック" charset="-128"/>
              </a:defRPr>
            </a:lvl6pPr>
            <a:lvl7pPr eaLnBrk="0" fontAlgn="base" hangingPunct="0">
              <a:spcAft>
                <a:spcPct val="0"/>
              </a:spcAft>
              <a:buFont typeface="Arial" charset="0"/>
              <a:buChar char="»"/>
              <a:defRPr kumimoji="1" sz="2000">
                <a:solidFill>
                  <a:schemeClr val="tx1"/>
                </a:solidFill>
                <a:latin typeface="Calibri" pitchFamily="34" charset="0"/>
                <a:ea typeface="ＭＳ Ｐゴシック" charset="-128"/>
              </a:defRPr>
            </a:lvl7pPr>
            <a:lvl8pPr eaLnBrk="0" fontAlgn="base" hangingPunct="0">
              <a:spcAft>
                <a:spcPct val="0"/>
              </a:spcAft>
              <a:buFont typeface="Arial" charset="0"/>
              <a:buChar char="»"/>
              <a:defRPr kumimoji="1" sz="2000">
                <a:solidFill>
                  <a:schemeClr val="tx1"/>
                </a:solidFill>
                <a:latin typeface="Calibri" pitchFamily="34" charset="0"/>
                <a:ea typeface="ＭＳ Ｐゴシック" charset="-128"/>
              </a:defRPr>
            </a:lvl8pPr>
            <a:lvl9pPr eaLnBrk="0" fontAlgn="base" hangingPunct="0">
              <a:spcAft>
                <a:spcPct val="0"/>
              </a:spcAft>
              <a:buFont typeface="Arial" charset="0"/>
              <a:buChar char="»"/>
              <a:defRPr kumimoji="1" sz="2000">
                <a:solidFill>
                  <a:schemeClr val="tx1"/>
                </a:solidFill>
                <a:latin typeface="Calibri" pitchFamily="34" charset="0"/>
                <a:ea typeface="ＭＳ Ｐゴシック" charset="-128"/>
              </a:defRPr>
            </a:lvl9pPr>
          </a:lstStyle>
          <a:p>
            <a:pPr algn="r" eaLnBrk="1" hangingPunct="1"/>
            <a:r>
              <a:rPr lang="en-US" altLang="ja-JP" sz="1400" b="1" dirty="0">
                <a:solidFill>
                  <a:schemeClr val="dk1"/>
                </a:solidFill>
                <a:latin typeface="Arial" pitchFamily="34" charset="0"/>
                <a:ea typeface="HGPｺﾞｼｯｸE" pitchFamily="50" charset="-128"/>
                <a:cs typeface="Arial" pitchFamily="34" charset="0"/>
              </a:rPr>
              <a:t>JIS T 1022 </a:t>
            </a:r>
            <a:r>
              <a:rPr lang="ja-JP" altLang="en-US" sz="1400" b="1" dirty="0">
                <a:solidFill>
                  <a:schemeClr val="dk1"/>
                </a:solidFill>
                <a:latin typeface="Arial" pitchFamily="34" charset="0"/>
                <a:ea typeface="HGPｺﾞｼｯｸE" pitchFamily="50" charset="-128"/>
                <a:cs typeface="Arial" pitchFamily="34" charset="0"/>
              </a:rPr>
              <a:t> </a:t>
            </a:r>
            <a:r>
              <a:rPr lang="ja-JP" altLang="en-US" sz="1400" dirty="0">
                <a:solidFill>
                  <a:schemeClr val="dk1"/>
                </a:solidFill>
                <a:latin typeface="Arial" pitchFamily="34" charset="0"/>
                <a:ea typeface="HGPｺﾞｼｯｸE" pitchFamily="50" charset="-128"/>
                <a:cs typeface="Arial" pitchFamily="34" charset="0"/>
              </a:rPr>
              <a:t>病院電気設備の安全基準</a:t>
            </a:r>
          </a:p>
        </p:txBody>
      </p:sp>
      <p:pic>
        <p:nvPicPr>
          <p:cNvPr id="2" name="日本医療ガス学会P61_211015">
            <a:hlinkClick r:id="" action="ppaction://media"/>
            <a:extLst>
              <a:ext uri="{FF2B5EF4-FFF2-40B4-BE49-F238E27FC236}">
                <a16:creationId xmlns:a16="http://schemas.microsoft.com/office/drawing/2014/main" id="{A3CBA0A7-682D-42C0-B2DE-46571DC6D4C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296400" y="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advClick="0" advTm="21000"/>
    </mc:Choice>
    <mc:Fallback xmlns="">
      <p:transition advClick="0" advTm="2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94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extLst>
    <p:ext uri="{E180D4A7-C9FB-4DFB-919C-405C955672EB}">
      <p14:showEvtLst xmlns:p14="http://schemas.microsoft.com/office/powerpoint/2010/main">
        <p14:playEvt time="10" objId="2"/>
        <p14:stopEvt time="21644" objId="2"/>
      </p14:showEvtLst>
    </p:ext>
  </p:extLs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タイトル 1"/>
          <p:cNvSpPr>
            <a:spLocks noGrp="1"/>
          </p:cNvSpPr>
          <p:nvPr>
            <p:ph type="title"/>
          </p:nvPr>
        </p:nvSpPr>
        <p:spPr/>
        <p:txBody>
          <a:bodyPr>
            <a:normAutofit/>
          </a:bodyPr>
          <a:lstStyle/>
          <a:p>
            <a:pPr marL="90488" eaLnBrk="1" hangingPunct="1">
              <a:tabLst>
                <a:tab pos="450850" algn="l"/>
              </a:tabLst>
            </a:pPr>
            <a:r>
              <a:rPr lang="ja-JP" altLang="en-US" sz="3600" dirty="0">
                <a:solidFill>
                  <a:schemeClr val="accent1">
                    <a:lumMod val="75000"/>
                  </a:schemeClr>
                </a:solidFill>
              </a:rPr>
              <a:t>非常電源</a:t>
            </a:r>
          </a:p>
        </p:txBody>
      </p:sp>
      <p:grpSp>
        <p:nvGrpSpPr>
          <p:cNvPr id="6" name="グループ化 5"/>
          <p:cNvGrpSpPr/>
          <p:nvPr/>
        </p:nvGrpSpPr>
        <p:grpSpPr>
          <a:xfrm>
            <a:off x="683568" y="1304764"/>
            <a:ext cx="7783668" cy="1213135"/>
            <a:chOff x="683568" y="1375198"/>
            <a:chExt cx="7783668" cy="1213135"/>
          </a:xfrm>
        </p:grpSpPr>
        <p:sp>
          <p:nvSpPr>
            <p:cNvPr id="26" name="コンテンツ プレースホルダー 2"/>
            <p:cNvSpPr txBox="1">
              <a:spLocks/>
            </p:cNvSpPr>
            <p:nvPr/>
          </p:nvSpPr>
          <p:spPr bwMode="auto">
            <a:xfrm>
              <a:off x="683568" y="2096852"/>
              <a:ext cx="7783668" cy="491481"/>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spAutoFit/>
            </a:bodyPr>
            <a:lstStyle>
              <a:lvl1pPr marL="0" indent="0" algn="l" rtl="0" eaLnBrk="0" fontAlgn="base" hangingPunct="0">
                <a:lnSpc>
                  <a:spcPct val="120000"/>
                </a:lnSpc>
                <a:spcBef>
                  <a:spcPct val="40000"/>
                </a:spcBef>
                <a:spcAft>
                  <a:spcPct val="0"/>
                </a:spcAft>
                <a:buFontTx/>
                <a:buNone/>
                <a:defRPr kumimoji="1" lang="ja-JP" altLang="en-US" sz="2800" kern="1200" dirty="0" smtClean="0">
                  <a:solidFill>
                    <a:schemeClr val="tx1"/>
                  </a:solidFill>
                  <a:latin typeface="Arial" charset="0"/>
                  <a:ea typeface="HGP創英角ｺﾞｼｯｸUB" pitchFamily="50" charset="-128"/>
                  <a:cs typeface="+mn-cs"/>
                </a:defRPr>
              </a:lvl1pPr>
              <a:lvl2pPr marL="0" indent="0" algn="l" rtl="0" eaLnBrk="0" fontAlgn="base" hangingPunct="0">
                <a:lnSpc>
                  <a:spcPct val="120000"/>
                </a:lnSpc>
                <a:spcBef>
                  <a:spcPct val="40000"/>
                </a:spcBef>
                <a:spcAft>
                  <a:spcPct val="0"/>
                </a:spcAft>
                <a:buFontTx/>
                <a:buNone/>
                <a:defRPr kumimoji="1" lang="ja-JP" altLang="en-US" sz="2800" kern="1200" dirty="0" smtClean="0">
                  <a:solidFill>
                    <a:schemeClr val="tx1"/>
                  </a:solidFill>
                  <a:latin typeface="Arial" charset="0"/>
                  <a:ea typeface="HGP創英角ｺﾞｼｯｸUB" pitchFamily="50" charset="-128"/>
                  <a:cs typeface="+mn-cs"/>
                </a:defRPr>
              </a:lvl2pPr>
              <a:lvl3pPr marL="0" indent="0" algn="l" rtl="0" eaLnBrk="0" fontAlgn="base" hangingPunct="0">
                <a:lnSpc>
                  <a:spcPct val="120000"/>
                </a:lnSpc>
                <a:spcBef>
                  <a:spcPct val="40000"/>
                </a:spcBef>
                <a:spcAft>
                  <a:spcPct val="0"/>
                </a:spcAft>
                <a:buFontTx/>
                <a:buNone/>
                <a:defRPr kumimoji="1" lang="ja-JP" altLang="en-US" sz="2800" kern="1200" dirty="0" smtClean="0">
                  <a:solidFill>
                    <a:schemeClr val="tx1"/>
                  </a:solidFill>
                  <a:latin typeface="Arial" charset="0"/>
                  <a:ea typeface="HGP創英角ｺﾞｼｯｸUB" pitchFamily="50" charset="-128"/>
                  <a:cs typeface="+mn-cs"/>
                </a:defRPr>
              </a:lvl3pPr>
              <a:lvl4pPr marL="0" indent="0" algn="l" rtl="0" eaLnBrk="0" fontAlgn="base" hangingPunct="0">
                <a:lnSpc>
                  <a:spcPct val="120000"/>
                </a:lnSpc>
                <a:spcBef>
                  <a:spcPct val="40000"/>
                </a:spcBef>
                <a:spcAft>
                  <a:spcPct val="0"/>
                </a:spcAft>
                <a:buFontTx/>
                <a:buNone/>
                <a:defRPr kumimoji="1" lang="ja-JP" altLang="en-US" sz="2800" kern="1200" dirty="0" smtClean="0">
                  <a:solidFill>
                    <a:schemeClr val="tx1"/>
                  </a:solidFill>
                  <a:latin typeface="Arial" charset="0"/>
                  <a:ea typeface="HGP創英角ｺﾞｼｯｸUB" pitchFamily="50" charset="-128"/>
                  <a:cs typeface="+mn-cs"/>
                </a:defRPr>
              </a:lvl4pPr>
              <a:lvl5pPr marL="0" indent="0" algn="l" rtl="0" eaLnBrk="0" fontAlgn="base" hangingPunct="0">
                <a:lnSpc>
                  <a:spcPct val="120000"/>
                </a:lnSpc>
                <a:spcBef>
                  <a:spcPct val="40000"/>
                </a:spcBef>
                <a:spcAft>
                  <a:spcPct val="0"/>
                </a:spcAft>
                <a:buFontTx/>
                <a:buNone/>
                <a:defRPr kumimoji="1" lang="ja-JP" altLang="en-US" sz="2800" kern="1200" dirty="0">
                  <a:solidFill>
                    <a:schemeClr val="tx1"/>
                  </a:solidFill>
                  <a:latin typeface="Arial" charset="0"/>
                  <a:ea typeface="HGP創英角ｺﾞｼｯｸUB" pitchFamily="50" charset="-128"/>
                  <a:cs typeface="+mn-cs"/>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a:lstStyle>
            <a:p>
              <a:pPr marL="628650" eaLnBrk="1" fontAlgn="auto">
                <a:spcBef>
                  <a:spcPts val="0"/>
                </a:spcBef>
                <a:spcAft>
                  <a:spcPts val="0"/>
                </a:spcAft>
                <a:defRPr/>
              </a:pPr>
              <a:r>
                <a:rPr lang="ja-JP" altLang="en-US" sz="2400" dirty="0">
                  <a:ea typeface="HGPｺﾞｼｯｸE" pitchFamily="50" charset="-128"/>
                </a:rPr>
                <a:t>停電後</a:t>
              </a:r>
              <a:r>
                <a:rPr lang="en-US" altLang="ja-JP" sz="2400" b="1" dirty="0">
                  <a:ea typeface="HGPｺﾞｼｯｸE" pitchFamily="50" charset="-128"/>
                </a:rPr>
                <a:t>40</a:t>
              </a:r>
              <a:r>
                <a:rPr lang="ja-JP" altLang="en-US" sz="2400" dirty="0">
                  <a:ea typeface="HGPｺﾞｼｯｸE" pitchFamily="50" charset="-128"/>
                </a:rPr>
                <a:t>秒以内に自家用発電設備から供給される</a:t>
              </a:r>
            </a:p>
          </p:txBody>
        </p:sp>
        <p:grpSp>
          <p:nvGrpSpPr>
            <p:cNvPr id="2" name="グループ化 1"/>
            <p:cNvGrpSpPr/>
            <p:nvPr/>
          </p:nvGrpSpPr>
          <p:grpSpPr>
            <a:xfrm>
              <a:off x="754123" y="1375198"/>
              <a:ext cx="3136818" cy="581234"/>
              <a:chOff x="754123" y="1375198"/>
              <a:chExt cx="3136818" cy="581234"/>
            </a:xfrm>
          </p:grpSpPr>
          <p:sp>
            <p:nvSpPr>
              <p:cNvPr id="28" name="角丸四角形 27"/>
              <p:cNvSpPr/>
              <p:nvPr/>
            </p:nvSpPr>
            <p:spPr>
              <a:xfrm>
                <a:off x="761604" y="1375199"/>
                <a:ext cx="2985321" cy="581233"/>
              </a:xfrm>
              <a:prstGeom prst="roundRect">
                <a:avLst>
                  <a:gd name="adj" fmla="val 14450"/>
                </a:avLst>
              </a:prstGeom>
              <a:solidFill>
                <a:srgbClr val="D9F5FF"/>
              </a:solidFill>
              <a:ln w="12700" cap="flat" cmpd="sng" algn="ctr">
                <a:noFill/>
                <a:prstDash val="solid"/>
              </a:ln>
              <a:effectLst>
                <a:outerShdw blurRad="50800" dist="38100" dir="2700000" algn="tl" rotWithShape="0">
                  <a:prstClr val="black">
                    <a:alpha val="4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eaLnBrk="1" fontAlgn="auto" hangingPunct="1">
                  <a:spcBef>
                    <a:spcPts val="0"/>
                  </a:spcBef>
                  <a:spcAft>
                    <a:spcPts val="0"/>
                  </a:spcAft>
                </a:pPr>
                <a:endParaRPr lang="ja-JP" altLang="en-US" kern="0">
                  <a:solidFill>
                    <a:sysClr val="window" lastClr="FFFFFF"/>
                  </a:solidFill>
                  <a:latin typeface="Calibri"/>
                  <a:ea typeface="ＭＳ Ｐゴシック"/>
                </a:endParaRPr>
              </a:p>
            </p:txBody>
          </p:sp>
          <p:sp>
            <p:nvSpPr>
              <p:cNvPr id="29" name="テキスト ボックス 28"/>
              <p:cNvSpPr txBox="1"/>
              <p:nvPr/>
            </p:nvSpPr>
            <p:spPr>
              <a:xfrm>
                <a:off x="1298653" y="1376772"/>
                <a:ext cx="2592288" cy="523220"/>
              </a:xfrm>
              <a:prstGeom prst="rect">
                <a:avLst/>
              </a:prstGeom>
              <a:noFill/>
            </p:spPr>
            <p:txBody>
              <a:bodyPr wrap="square" rtlCol="0">
                <a:spAutoFit/>
              </a:bodyPr>
              <a:lstStyle/>
              <a:p>
                <a:r>
                  <a:rPr lang="ja-JP" altLang="en-US" sz="2800" dirty="0">
                    <a:latin typeface="HGPｺﾞｼｯｸE" pitchFamily="50" charset="-128"/>
                    <a:ea typeface="HGPｺﾞｼｯｸE" pitchFamily="50" charset="-128"/>
                  </a:rPr>
                  <a:t>一般非常電源</a:t>
                </a:r>
              </a:p>
            </p:txBody>
          </p:sp>
          <p:sp>
            <p:nvSpPr>
              <p:cNvPr id="30" name="片側の 2 つの角を丸めた四角形 29"/>
              <p:cNvSpPr/>
              <p:nvPr/>
            </p:nvSpPr>
            <p:spPr bwMode="auto">
              <a:xfrm rot="16200000">
                <a:off x="654762" y="1474559"/>
                <a:ext cx="581233" cy="382512"/>
              </a:xfrm>
              <a:prstGeom prst="round2SameRect">
                <a:avLst/>
              </a:prstGeom>
              <a:pattFill prst="solidDmnd">
                <a:fgClr>
                  <a:srgbClr val="009BD2"/>
                </a:fgClr>
                <a:bgClr>
                  <a:srgbClr val="00B9FA"/>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chemeClr val="lt1"/>
                  </a:solidFill>
                  <a:latin typeface="+mn-lt"/>
                  <a:ea typeface="+mn-ea"/>
                </a:endParaRPr>
              </a:p>
            </p:txBody>
          </p:sp>
          <p:sp>
            <p:nvSpPr>
              <p:cNvPr id="31" name="テキスト ボックス 30"/>
              <p:cNvSpPr txBox="1"/>
              <p:nvPr/>
            </p:nvSpPr>
            <p:spPr>
              <a:xfrm>
                <a:off x="762153" y="1412776"/>
                <a:ext cx="366450" cy="523220"/>
              </a:xfrm>
              <a:prstGeom prst="rect">
                <a:avLst/>
              </a:prstGeom>
              <a:noFill/>
            </p:spPr>
            <p:txBody>
              <a:bodyPr wrap="square" rtlCol="0">
                <a:spAutoFit/>
              </a:bodyPr>
              <a:lstStyle/>
              <a:p>
                <a:r>
                  <a:rPr lang="en-US" altLang="ja-JP" sz="2800" b="1" dirty="0">
                    <a:solidFill>
                      <a:schemeClr val="bg1"/>
                    </a:solidFill>
                    <a:ea typeface="HGP創英角ｺﾞｼｯｸUB" pitchFamily="50" charset="-128"/>
                  </a:rPr>
                  <a:t>1</a:t>
                </a:r>
                <a:endParaRPr lang="ja-JP" altLang="en-US" sz="2800" b="1" dirty="0">
                  <a:solidFill>
                    <a:schemeClr val="bg1"/>
                  </a:solidFill>
                  <a:ea typeface="HGP創英角ｺﾞｼｯｸUB" pitchFamily="50" charset="-128"/>
                </a:endParaRPr>
              </a:p>
            </p:txBody>
          </p:sp>
        </p:grpSp>
      </p:grpSp>
      <p:grpSp>
        <p:nvGrpSpPr>
          <p:cNvPr id="7" name="グループ化 6"/>
          <p:cNvGrpSpPr/>
          <p:nvPr/>
        </p:nvGrpSpPr>
        <p:grpSpPr>
          <a:xfrm>
            <a:off x="683568" y="2899941"/>
            <a:ext cx="7783668" cy="1213135"/>
            <a:chOff x="683568" y="2851573"/>
            <a:chExt cx="7783668" cy="1213135"/>
          </a:xfrm>
        </p:grpSpPr>
        <p:sp>
          <p:nvSpPr>
            <p:cNvPr id="20" name="コンテンツ プレースホルダー 2"/>
            <p:cNvSpPr txBox="1">
              <a:spLocks/>
            </p:cNvSpPr>
            <p:nvPr/>
          </p:nvSpPr>
          <p:spPr bwMode="auto">
            <a:xfrm>
              <a:off x="683568" y="3573227"/>
              <a:ext cx="7783668" cy="491481"/>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spAutoFit/>
            </a:bodyPr>
            <a:lstStyle>
              <a:lvl1pPr marL="0" indent="0" algn="l" rtl="0" eaLnBrk="0" fontAlgn="base" hangingPunct="0">
                <a:lnSpc>
                  <a:spcPct val="120000"/>
                </a:lnSpc>
                <a:spcBef>
                  <a:spcPct val="40000"/>
                </a:spcBef>
                <a:spcAft>
                  <a:spcPct val="0"/>
                </a:spcAft>
                <a:buFontTx/>
                <a:buNone/>
                <a:defRPr kumimoji="1" lang="ja-JP" altLang="en-US" sz="2800" kern="1200" dirty="0" smtClean="0">
                  <a:solidFill>
                    <a:schemeClr val="tx1"/>
                  </a:solidFill>
                  <a:latin typeface="Arial" charset="0"/>
                  <a:ea typeface="HGP創英角ｺﾞｼｯｸUB" pitchFamily="50" charset="-128"/>
                  <a:cs typeface="+mn-cs"/>
                </a:defRPr>
              </a:lvl1pPr>
              <a:lvl2pPr marL="0" indent="0" algn="l" rtl="0" eaLnBrk="0" fontAlgn="base" hangingPunct="0">
                <a:lnSpc>
                  <a:spcPct val="120000"/>
                </a:lnSpc>
                <a:spcBef>
                  <a:spcPct val="40000"/>
                </a:spcBef>
                <a:spcAft>
                  <a:spcPct val="0"/>
                </a:spcAft>
                <a:buFontTx/>
                <a:buNone/>
                <a:defRPr kumimoji="1" lang="ja-JP" altLang="en-US" sz="2800" kern="1200" dirty="0" smtClean="0">
                  <a:solidFill>
                    <a:schemeClr val="tx1"/>
                  </a:solidFill>
                  <a:latin typeface="Arial" charset="0"/>
                  <a:ea typeface="HGP創英角ｺﾞｼｯｸUB" pitchFamily="50" charset="-128"/>
                  <a:cs typeface="+mn-cs"/>
                </a:defRPr>
              </a:lvl2pPr>
              <a:lvl3pPr marL="0" indent="0" algn="l" rtl="0" eaLnBrk="0" fontAlgn="base" hangingPunct="0">
                <a:lnSpc>
                  <a:spcPct val="120000"/>
                </a:lnSpc>
                <a:spcBef>
                  <a:spcPct val="40000"/>
                </a:spcBef>
                <a:spcAft>
                  <a:spcPct val="0"/>
                </a:spcAft>
                <a:buFontTx/>
                <a:buNone/>
                <a:defRPr kumimoji="1" lang="ja-JP" altLang="en-US" sz="2800" kern="1200" dirty="0" smtClean="0">
                  <a:solidFill>
                    <a:schemeClr val="tx1"/>
                  </a:solidFill>
                  <a:latin typeface="Arial" charset="0"/>
                  <a:ea typeface="HGP創英角ｺﾞｼｯｸUB" pitchFamily="50" charset="-128"/>
                  <a:cs typeface="+mn-cs"/>
                </a:defRPr>
              </a:lvl3pPr>
              <a:lvl4pPr marL="0" indent="0" algn="l" rtl="0" eaLnBrk="0" fontAlgn="base" hangingPunct="0">
                <a:lnSpc>
                  <a:spcPct val="120000"/>
                </a:lnSpc>
                <a:spcBef>
                  <a:spcPct val="40000"/>
                </a:spcBef>
                <a:spcAft>
                  <a:spcPct val="0"/>
                </a:spcAft>
                <a:buFontTx/>
                <a:buNone/>
                <a:defRPr kumimoji="1" lang="ja-JP" altLang="en-US" sz="2800" kern="1200" dirty="0" smtClean="0">
                  <a:solidFill>
                    <a:schemeClr val="tx1"/>
                  </a:solidFill>
                  <a:latin typeface="Arial" charset="0"/>
                  <a:ea typeface="HGP創英角ｺﾞｼｯｸUB" pitchFamily="50" charset="-128"/>
                  <a:cs typeface="+mn-cs"/>
                </a:defRPr>
              </a:lvl4pPr>
              <a:lvl5pPr marL="0" indent="0" algn="l" rtl="0" eaLnBrk="0" fontAlgn="base" hangingPunct="0">
                <a:lnSpc>
                  <a:spcPct val="120000"/>
                </a:lnSpc>
                <a:spcBef>
                  <a:spcPct val="40000"/>
                </a:spcBef>
                <a:spcAft>
                  <a:spcPct val="0"/>
                </a:spcAft>
                <a:buFontTx/>
                <a:buNone/>
                <a:defRPr kumimoji="1" lang="ja-JP" altLang="en-US" sz="2800" kern="1200" dirty="0">
                  <a:solidFill>
                    <a:schemeClr val="tx1"/>
                  </a:solidFill>
                  <a:latin typeface="Arial" charset="0"/>
                  <a:ea typeface="HGP創英角ｺﾞｼｯｸUB" pitchFamily="50" charset="-128"/>
                  <a:cs typeface="+mn-cs"/>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a:lstStyle>
            <a:p>
              <a:pPr marL="628650" eaLnBrk="1" fontAlgn="auto">
                <a:spcBef>
                  <a:spcPts val="0"/>
                </a:spcBef>
                <a:spcAft>
                  <a:spcPts val="0"/>
                </a:spcAft>
                <a:defRPr/>
              </a:pPr>
              <a:r>
                <a:rPr lang="ja-JP" altLang="en-US" sz="2400" dirty="0">
                  <a:ea typeface="HGPｺﾞｼｯｸE" pitchFamily="50" charset="-128"/>
                </a:rPr>
                <a:t>停電後</a:t>
              </a:r>
              <a:r>
                <a:rPr lang="en-US" altLang="ja-JP" sz="2400" b="1" dirty="0">
                  <a:ea typeface="HGPｺﾞｼｯｸE" pitchFamily="50" charset="-128"/>
                </a:rPr>
                <a:t>10</a:t>
              </a:r>
              <a:r>
                <a:rPr lang="ja-JP" altLang="en-US" sz="2400" dirty="0">
                  <a:ea typeface="HGPｺﾞｼｯｸE" pitchFamily="50" charset="-128"/>
                </a:rPr>
                <a:t>秒以内に自家用発電設備から供給される</a:t>
              </a:r>
            </a:p>
          </p:txBody>
        </p:sp>
        <p:grpSp>
          <p:nvGrpSpPr>
            <p:cNvPr id="4" name="グループ化 3"/>
            <p:cNvGrpSpPr/>
            <p:nvPr/>
          </p:nvGrpSpPr>
          <p:grpSpPr>
            <a:xfrm>
              <a:off x="754123" y="2851573"/>
              <a:ext cx="3136818" cy="581234"/>
              <a:chOff x="754123" y="2851573"/>
              <a:chExt cx="3136818" cy="581234"/>
            </a:xfrm>
          </p:grpSpPr>
          <p:sp>
            <p:nvSpPr>
              <p:cNvPr id="22" name="角丸四角形 21"/>
              <p:cNvSpPr/>
              <p:nvPr/>
            </p:nvSpPr>
            <p:spPr>
              <a:xfrm>
                <a:off x="761604" y="2851574"/>
                <a:ext cx="2985321" cy="581233"/>
              </a:xfrm>
              <a:prstGeom prst="roundRect">
                <a:avLst>
                  <a:gd name="adj" fmla="val 14450"/>
                </a:avLst>
              </a:prstGeom>
              <a:solidFill>
                <a:srgbClr val="D9F5FF"/>
              </a:solidFill>
              <a:ln w="12700" cap="flat" cmpd="sng" algn="ctr">
                <a:noFill/>
                <a:prstDash val="solid"/>
              </a:ln>
              <a:effectLst>
                <a:outerShdw blurRad="50800" dist="38100" dir="2700000" algn="tl" rotWithShape="0">
                  <a:prstClr val="black">
                    <a:alpha val="4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eaLnBrk="1" fontAlgn="auto" hangingPunct="1">
                  <a:spcBef>
                    <a:spcPts val="0"/>
                  </a:spcBef>
                  <a:spcAft>
                    <a:spcPts val="0"/>
                  </a:spcAft>
                </a:pPr>
                <a:endParaRPr lang="ja-JP" altLang="en-US" kern="0">
                  <a:solidFill>
                    <a:sysClr val="window" lastClr="FFFFFF"/>
                  </a:solidFill>
                  <a:latin typeface="Calibri"/>
                  <a:ea typeface="ＭＳ Ｐゴシック"/>
                </a:endParaRPr>
              </a:p>
            </p:txBody>
          </p:sp>
          <p:sp>
            <p:nvSpPr>
              <p:cNvPr id="23" name="テキスト ボックス 22"/>
              <p:cNvSpPr txBox="1"/>
              <p:nvPr/>
            </p:nvSpPr>
            <p:spPr>
              <a:xfrm>
                <a:off x="1298653" y="2853147"/>
                <a:ext cx="2592288" cy="523220"/>
              </a:xfrm>
              <a:prstGeom prst="rect">
                <a:avLst/>
              </a:prstGeom>
              <a:noFill/>
            </p:spPr>
            <p:txBody>
              <a:bodyPr wrap="square" rtlCol="0">
                <a:spAutoFit/>
              </a:bodyPr>
              <a:lstStyle/>
              <a:p>
                <a:r>
                  <a:rPr lang="zh-TW" altLang="en-US" sz="2800" dirty="0">
                    <a:latin typeface="HGPｺﾞｼｯｸE" pitchFamily="50" charset="-128"/>
                    <a:ea typeface="HGPｺﾞｼｯｸE" pitchFamily="50" charset="-128"/>
                  </a:rPr>
                  <a:t>特別非常電源</a:t>
                </a:r>
                <a:endParaRPr lang="ja-JP" altLang="en-US" sz="2800" dirty="0">
                  <a:latin typeface="HGPｺﾞｼｯｸE" pitchFamily="50" charset="-128"/>
                  <a:ea typeface="HGPｺﾞｼｯｸE" pitchFamily="50" charset="-128"/>
                </a:endParaRPr>
              </a:p>
            </p:txBody>
          </p:sp>
          <p:sp>
            <p:nvSpPr>
              <p:cNvPr id="24" name="片側の 2 つの角を丸めた四角形 23"/>
              <p:cNvSpPr/>
              <p:nvPr/>
            </p:nvSpPr>
            <p:spPr bwMode="auto">
              <a:xfrm rot="16200000">
                <a:off x="654762" y="2950934"/>
                <a:ext cx="581233" cy="382512"/>
              </a:xfrm>
              <a:prstGeom prst="round2SameRect">
                <a:avLst/>
              </a:prstGeom>
              <a:pattFill prst="solidDmnd">
                <a:fgClr>
                  <a:srgbClr val="009BD2"/>
                </a:fgClr>
                <a:bgClr>
                  <a:srgbClr val="00B9FA"/>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sp>
            <p:nvSpPr>
              <p:cNvPr id="25" name="テキスト ボックス 24"/>
              <p:cNvSpPr txBox="1"/>
              <p:nvPr/>
            </p:nvSpPr>
            <p:spPr>
              <a:xfrm>
                <a:off x="762153" y="2889151"/>
                <a:ext cx="366450" cy="523220"/>
              </a:xfrm>
              <a:prstGeom prst="rect">
                <a:avLst/>
              </a:prstGeom>
              <a:noFill/>
            </p:spPr>
            <p:txBody>
              <a:bodyPr wrap="square" rtlCol="0">
                <a:spAutoFit/>
              </a:bodyPr>
              <a:lstStyle/>
              <a:p>
                <a:r>
                  <a:rPr lang="en-US" altLang="ja-JP" sz="2800" b="1" dirty="0">
                    <a:solidFill>
                      <a:schemeClr val="bg1"/>
                    </a:solidFill>
                    <a:ea typeface="HGP創英角ｺﾞｼｯｸUB" pitchFamily="50" charset="-128"/>
                  </a:rPr>
                  <a:t>2</a:t>
                </a:r>
                <a:endParaRPr lang="ja-JP" altLang="en-US" sz="2800" b="1" dirty="0">
                  <a:solidFill>
                    <a:schemeClr val="bg1"/>
                  </a:solidFill>
                  <a:ea typeface="HGP創英角ｺﾞｼｯｸUB" pitchFamily="50" charset="-128"/>
                </a:endParaRPr>
              </a:p>
            </p:txBody>
          </p:sp>
        </p:grpSp>
      </p:grpSp>
      <p:grpSp>
        <p:nvGrpSpPr>
          <p:cNvPr id="9" name="グループ化 8"/>
          <p:cNvGrpSpPr/>
          <p:nvPr/>
        </p:nvGrpSpPr>
        <p:grpSpPr>
          <a:xfrm>
            <a:off x="683568" y="4472967"/>
            <a:ext cx="7783668" cy="1656333"/>
            <a:chOff x="683568" y="4413673"/>
            <a:chExt cx="7783668" cy="1656333"/>
          </a:xfrm>
        </p:grpSpPr>
        <p:sp>
          <p:nvSpPr>
            <p:cNvPr id="14" name="コンテンツ プレースホルダー 2"/>
            <p:cNvSpPr txBox="1">
              <a:spLocks/>
            </p:cNvSpPr>
            <p:nvPr/>
          </p:nvSpPr>
          <p:spPr bwMode="auto">
            <a:xfrm>
              <a:off x="683568" y="5135327"/>
              <a:ext cx="7783668" cy="934679"/>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spAutoFit/>
            </a:bodyPr>
            <a:lstStyle>
              <a:lvl1pPr marL="0" indent="0" algn="l" rtl="0" eaLnBrk="0" fontAlgn="base" hangingPunct="0">
                <a:lnSpc>
                  <a:spcPct val="120000"/>
                </a:lnSpc>
                <a:spcBef>
                  <a:spcPct val="40000"/>
                </a:spcBef>
                <a:spcAft>
                  <a:spcPct val="0"/>
                </a:spcAft>
                <a:buFontTx/>
                <a:buNone/>
                <a:defRPr kumimoji="1" lang="ja-JP" altLang="en-US" sz="2800" kern="1200" dirty="0" smtClean="0">
                  <a:solidFill>
                    <a:schemeClr val="tx1"/>
                  </a:solidFill>
                  <a:latin typeface="Arial" charset="0"/>
                  <a:ea typeface="HGP創英角ｺﾞｼｯｸUB" pitchFamily="50" charset="-128"/>
                  <a:cs typeface="+mn-cs"/>
                </a:defRPr>
              </a:lvl1pPr>
              <a:lvl2pPr marL="0" indent="0" algn="l" rtl="0" eaLnBrk="0" fontAlgn="base" hangingPunct="0">
                <a:lnSpc>
                  <a:spcPct val="120000"/>
                </a:lnSpc>
                <a:spcBef>
                  <a:spcPct val="40000"/>
                </a:spcBef>
                <a:spcAft>
                  <a:spcPct val="0"/>
                </a:spcAft>
                <a:buFontTx/>
                <a:buNone/>
                <a:defRPr kumimoji="1" lang="ja-JP" altLang="en-US" sz="2800" kern="1200" dirty="0" smtClean="0">
                  <a:solidFill>
                    <a:schemeClr val="tx1"/>
                  </a:solidFill>
                  <a:latin typeface="Arial" charset="0"/>
                  <a:ea typeface="HGP創英角ｺﾞｼｯｸUB" pitchFamily="50" charset="-128"/>
                  <a:cs typeface="+mn-cs"/>
                </a:defRPr>
              </a:lvl2pPr>
              <a:lvl3pPr marL="0" indent="0" algn="l" rtl="0" eaLnBrk="0" fontAlgn="base" hangingPunct="0">
                <a:lnSpc>
                  <a:spcPct val="120000"/>
                </a:lnSpc>
                <a:spcBef>
                  <a:spcPct val="40000"/>
                </a:spcBef>
                <a:spcAft>
                  <a:spcPct val="0"/>
                </a:spcAft>
                <a:buFontTx/>
                <a:buNone/>
                <a:defRPr kumimoji="1" lang="ja-JP" altLang="en-US" sz="2800" kern="1200" dirty="0" smtClean="0">
                  <a:solidFill>
                    <a:schemeClr val="tx1"/>
                  </a:solidFill>
                  <a:latin typeface="Arial" charset="0"/>
                  <a:ea typeface="HGP創英角ｺﾞｼｯｸUB" pitchFamily="50" charset="-128"/>
                  <a:cs typeface="+mn-cs"/>
                </a:defRPr>
              </a:lvl3pPr>
              <a:lvl4pPr marL="0" indent="0" algn="l" rtl="0" eaLnBrk="0" fontAlgn="base" hangingPunct="0">
                <a:lnSpc>
                  <a:spcPct val="120000"/>
                </a:lnSpc>
                <a:spcBef>
                  <a:spcPct val="40000"/>
                </a:spcBef>
                <a:spcAft>
                  <a:spcPct val="0"/>
                </a:spcAft>
                <a:buFontTx/>
                <a:buNone/>
                <a:defRPr kumimoji="1" lang="ja-JP" altLang="en-US" sz="2800" kern="1200" dirty="0" smtClean="0">
                  <a:solidFill>
                    <a:schemeClr val="tx1"/>
                  </a:solidFill>
                  <a:latin typeface="Arial" charset="0"/>
                  <a:ea typeface="HGP創英角ｺﾞｼｯｸUB" pitchFamily="50" charset="-128"/>
                  <a:cs typeface="+mn-cs"/>
                </a:defRPr>
              </a:lvl4pPr>
              <a:lvl5pPr marL="0" indent="0" algn="l" rtl="0" eaLnBrk="0" fontAlgn="base" hangingPunct="0">
                <a:lnSpc>
                  <a:spcPct val="120000"/>
                </a:lnSpc>
                <a:spcBef>
                  <a:spcPct val="40000"/>
                </a:spcBef>
                <a:spcAft>
                  <a:spcPct val="0"/>
                </a:spcAft>
                <a:buFontTx/>
                <a:buNone/>
                <a:defRPr kumimoji="1" lang="ja-JP" altLang="en-US" sz="2800" kern="1200" dirty="0">
                  <a:solidFill>
                    <a:schemeClr val="tx1"/>
                  </a:solidFill>
                  <a:latin typeface="Arial" charset="0"/>
                  <a:ea typeface="HGP創英角ｺﾞｼｯｸUB" pitchFamily="50" charset="-128"/>
                  <a:cs typeface="+mn-cs"/>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a:lstStyle>
            <a:p>
              <a:pPr marL="628650" eaLnBrk="1" fontAlgn="auto">
                <a:spcBef>
                  <a:spcPts val="0"/>
                </a:spcBef>
                <a:spcAft>
                  <a:spcPts val="0"/>
                </a:spcAft>
                <a:defRPr/>
              </a:pPr>
              <a:r>
                <a:rPr lang="ja-JP" altLang="en-US" sz="2400" dirty="0">
                  <a:ea typeface="HGPｺﾞｼｯｸE" pitchFamily="50" charset="-128"/>
                </a:rPr>
                <a:t>無停電電源装置（</a:t>
              </a:r>
              <a:r>
                <a:rPr lang="en-US" altLang="ja-JP" sz="2400" dirty="0">
                  <a:ea typeface="HGPｺﾞｼｯｸE" pitchFamily="50" charset="-128"/>
                </a:rPr>
                <a:t>UPS</a:t>
              </a:r>
              <a:r>
                <a:rPr lang="ja-JP" altLang="en-US" sz="2400" dirty="0">
                  <a:ea typeface="HGPｺﾞｼｯｸE" pitchFamily="50" charset="-128"/>
                </a:rPr>
                <a:t>）の蓄電池と自家用発電設備を組み合わせたものから供給される</a:t>
              </a:r>
            </a:p>
          </p:txBody>
        </p:sp>
        <p:grpSp>
          <p:nvGrpSpPr>
            <p:cNvPr id="5" name="グループ化 4"/>
            <p:cNvGrpSpPr/>
            <p:nvPr/>
          </p:nvGrpSpPr>
          <p:grpSpPr>
            <a:xfrm>
              <a:off x="754123" y="4413673"/>
              <a:ext cx="3712882" cy="581234"/>
              <a:chOff x="754123" y="4413673"/>
              <a:chExt cx="3712882" cy="581234"/>
            </a:xfrm>
          </p:grpSpPr>
          <p:sp>
            <p:nvSpPr>
              <p:cNvPr id="16" name="角丸四角形 15"/>
              <p:cNvSpPr/>
              <p:nvPr/>
            </p:nvSpPr>
            <p:spPr>
              <a:xfrm>
                <a:off x="761604" y="4413674"/>
                <a:ext cx="3705401" cy="581233"/>
              </a:xfrm>
              <a:prstGeom prst="roundRect">
                <a:avLst>
                  <a:gd name="adj" fmla="val 14450"/>
                </a:avLst>
              </a:prstGeom>
              <a:solidFill>
                <a:srgbClr val="D9F5FF"/>
              </a:solidFill>
              <a:ln w="12700" cap="flat" cmpd="sng" algn="ctr">
                <a:noFill/>
                <a:prstDash val="solid"/>
              </a:ln>
              <a:effectLst>
                <a:outerShdw blurRad="50800" dist="38100" dir="2700000" algn="tl" rotWithShape="0">
                  <a:prstClr val="black">
                    <a:alpha val="4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eaLnBrk="1" fontAlgn="auto" hangingPunct="1">
                  <a:spcBef>
                    <a:spcPts val="0"/>
                  </a:spcBef>
                  <a:spcAft>
                    <a:spcPts val="0"/>
                  </a:spcAft>
                </a:pPr>
                <a:endParaRPr lang="ja-JP" altLang="en-US" kern="0">
                  <a:solidFill>
                    <a:sysClr val="window" lastClr="FFFFFF"/>
                  </a:solidFill>
                  <a:latin typeface="Calibri"/>
                  <a:ea typeface="ＭＳ Ｐゴシック"/>
                </a:endParaRPr>
              </a:p>
            </p:txBody>
          </p:sp>
          <p:sp>
            <p:nvSpPr>
              <p:cNvPr id="17" name="テキスト ボックス 16"/>
              <p:cNvSpPr txBox="1"/>
              <p:nvPr/>
            </p:nvSpPr>
            <p:spPr>
              <a:xfrm>
                <a:off x="1298653" y="4415247"/>
                <a:ext cx="3168352" cy="523220"/>
              </a:xfrm>
              <a:prstGeom prst="rect">
                <a:avLst/>
              </a:prstGeom>
              <a:noFill/>
            </p:spPr>
            <p:txBody>
              <a:bodyPr wrap="square" rtlCol="0">
                <a:spAutoFit/>
              </a:bodyPr>
              <a:lstStyle/>
              <a:p>
                <a:r>
                  <a:rPr lang="ja-JP" altLang="en-US" sz="2800" dirty="0">
                    <a:latin typeface="HGPｺﾞｼｯｸE" pitchFamily="50" charset="-128"/>
                    <a:ea typeface="HGPｺﾞｼｯｸE" pitchFamily="50" charset="-128"/>
                  </a:rPr>
                  <a:t>無停電</a:t>
                </a:r>
                <a:r>
                  <a:rPr lang="zh-TW" altLang="en-US" sz="2800" dirty="0">
                    <a:latin typeface="HGPｺﾞｼｯｸE" pitchFamily="50" charset="-128"/>
                    <a:ea typeface="HGPｺﾞｼｯｸE" pitchFamily="50" charset="-128"/>
                  </a:rPr>
                  <a:t>非常電源</a:t>
                </a:r>
                <a:endParaRPr lang="ja-JP" altLang="en-US" sz="2800" dirty="0">
                  <a:latin typeface="HGPｺﾞｼｯｸE" pitchFamily="50" charset="-128"/>
                  <a:ea typeface="HGPｺﾞｼｯｸE" pitchFamily="50" charset="-128"/>
                </a:endParaRPr>
              </a:p>
            </p:txBody>
          </p:sp>
          <p:sp>
            <p:nvSpPr>
              <p:cNvPr id="18" name="片側の 2 つの角を丸めた四角形 17"/>
              <p:cNvSpPr/>
              <p:nvPr/>
            </p:nvSpPr>
            <p:spPr bwMode="auto">
              <a:xfrm rot="16200000">
                <a:off x="654762" y="4513034"/>
                <a:ext cx="581233" cy="382512"/>
              </a:xfrm>
              <a:prstGeom prst="round2SameRect">
                <a:avLst/>
              </a:prstGeom>
              <a:pattFill prst="solidDmnd">
                <a:fgClr>
                  <a:srgbClr val="009BD2"/>
                </a:fgClr>
                <a:bgClr>
                  <a:srgbClr val="00B9FA"/>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sp>
            <p:nvSpPr>
              <p:cNvPr id="19" name="テキスト ボックス 18"/>
              <p:cNvSpPr txBox="1"/>
              <p:nvPr/>
            </p:nvSpPr>
            <p:spPr>
              <a:xfrm>
                <a:off x="762153" y="4451251"/>
                <a:ext cx="366450" cy="523220"/>
              </a:xfrm>
              <a:prstGeom prst="rect">
                <a:avLst/>
              </a:prstGeom>
              <a:noFill/>
            </p:spPr>
            <p:txBody>
              <a:bodyPr wrap="square" rtlCol="0">
                <a:spAutoFit/>
              </a:bodyPr>
              <a:lstStyle/>
              <a:p>
                <a:r>
                  <a:rPr lang="en-US" altLang="ja-JP" sz="2800" b="1" dirty="0">
                    <a:solidFill>
                      <a:schemeClr val="bg1"/>
                    </a:solidFill>
                    <a:ea typeface="HGP創英角ｺﾞｼｯｸUB" pitchFamily="50" charset="-128"/>
                  </a:rPr>
                  <a:t>3</a:t>
                </a:r>
                <a:endParaRPr lang="ja-JP" altLang="en-US" sz="2800" b="1" dirty="0">
                  <a:solidFill>
                    <a:schemeClr val="bg1"/>
                  </a:solidFill>
                  <a:ea typeface="HGP創英角ｺﾞｼｯｸUB" pitchFamily="50" charset="-128"/>
                </a:endParaRPr>
              </a:p>
            </p:txBody>
          </p:sp>
        </p:grpSp>
      </p:grpSp>
      <p:sp>
        <p:nvSpPr>
          <p:cNvPr id="3" name="スライド番号プレースホルダー 2"/>
          <p:cNvSpPr>
            <a:spLocks noGrp="1"/>
          </p:cNvSpPr>
          <p:nvPr>
            <p:ph type="sldNum" sz="quarter" idx="4"/>
          </p:nvPr>
        </p:nvSpPr>
        <p:spPr/>
        <p:txBody>
          <a:bodyPr/>
          <a:lstStyle/>
          <a:p>
            <a:r>
              <a:rPr lang="en-US" altLang="ja-JP"/>
              <a:t> </a:t>
            </a:r>
            <a:fld id="{90E175E1-062F-4F25-BA66-D77C2BA6B6E9}" type="slidenum">
              <a:rPr lang="ja-JP" altLang="en-US" smtClean="0"/>
              <a:pPr/>
              <a:t>62</a:t>
            </a:fld>
            <a:r>
              <a:rPr lang="en-US" altLang="ja-JP"/>
              <a:t> </a:t>
            </a:r>
            <a:endParaRPr lang="ja-JP" altLang="en-US" dirty="0"/>
          </a:p>
        </p:txBody>
      </p:sp>
      <p:pic>
        <p:nvPicPr>
          <p:cNvPr id="8" name="日本医療ガス学会P62_211015">
            <a:hlinkClick r:id="" action="ppaction://media"/>
            <a:extLst>
              <a:ext uri="{FF2B5EF4-FFF2-40B4-BE49-F238E27FC236}">
                <a16:creationId xmlns:a16="http://schemas.microsoft.com/office/drawing/2014/main" id="{2124563E-5D44-4480-B251-D3CFAADDC51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296400" y="-4482"/>
            <a:ext cx="609600" cy="609600"/>
          </a:xfrm>
          <a:prstGeom prst="rect">
            <a:avLst/>
          </a:prstGeom>
        </p:spPr>
      </p:pic>
    </p:spTree>
    <p:extLst>
      <p:ext uri="{BB962C8B-B14F-4D97-AF65-F5344CB8AC3E}">
        <p14:creationId xmlns:p14="http://schemas.microsoft.com/office/powerpoint/2010/main" val="3028716144"/>
      </p:ext>
    </p:extLst>
  </p:cSld>
  <p:clrMapOvr>
    <a:masterClrMapping/>
  </p:clrMapOvr>
  <mc:AlternateContent xmlns:mc="http://schemas.openxmlformats.org/markup-compatibility/2006" xmlns:p14="http://schemas.microsoft.com/office/powerpoint/2010/main">
    <mc:Choice Requires="p14">
      <p:transition p14:dur="10" advClick="0" advTm="36000"/>
    </mc:Choice>
    <mc:Fallback xmlns="">
      <p:transition advClick="0" advTm="36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5057"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extLst>
    <p:ext uri="{E180D4A7-C9FB-4DFB-919C-405C955672EB}">
      <p14:showEvtLst xmlns:p14="http://schemas.microsoft.com/office/powerpoint/2010/main">
        <p14:playEvt time="10" objId="8"/>
        <p14:stopEvt time="36452" objId="8"/>
      </p14:showEvtLst>
    </p:ext>
  </p:extLs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タイトル 1"/>
          <p:cNvSpPr>
            <a:spLocks noGrp="1"/>
          </p:cNvSpPr>
          <p:nvPr>
            <p:ph type="title"/>
          </p:nvPr>
        </p:nvSpPr>
        <p:spPr/>
        <p:txBody>
          <a:bodyPr>
            <a:normAutofit/>
          </a:bodyPr>
          <a:lstStyle/>
          <a:p>
            <a:pPr marL="90488" eaLnBrk="1" hangingPunct="1">
              <a:tabLst>
                <a:tab pos="180975" algn="l"/>
              </a:tabLst>
            </a:pPr>
            <a:r>
              <a:rPr lang="ja-JP" altLang="en-US" sz="3600" dirty="0">
                <a:solidFill>
                  <a:schemeClr val="accent1">
                    <a:lumMod val="75000"/>
                  </a:schemeClr>
                </a:solidFill>
              </a:rPr>
              <a:t>非常電源との接続機器</a:t>
            </a:r>
          </a:p>
        </p:txBody>
      </p:sp>
      <p:sp>
        <p:nvSpPr>
          <p:cNvPr id="23" name="コンテンツ プレースホルダー 2"/>
          <p:cNvSpPr txBox="1">
            <a:spLocks/>
          </p:cNvSpPr>
          <p:nvPr/>
        </p:nvSpPr>
        <p:spPr>
          <a:xfrm>
            <a:off x="719572" y="1213968"/>
            <a:ext cx="7711660" cy="594852"/>
          </a:xfrm>
          <a:prstGeom prst="rect">
            <a:avLst/>
          </a:prstGeom>
        </p:spPr>
        <p:txBody>
          <a:bodyPr rtlCol="0">
            <a:noAutofit/>
          </a:bodyPr>
          <a:lstStyle>
            <a:lvl1pPr marL="342900" indent="-342900" algn="l" rtl="0" eaLnBrk="0" fontAlgn="base" hangingPunct="0">
              <a:spcBef>
                <a:spcPct val="20000"/>
              </a:spcBef>
              <a:spcAft>
                <a:spcPct val="0"/>
              </a:spcAft>
              <a:buChar char="•"/>
              <a:defRPr kumimoji="1" sz="3200">
                <a:solidFill>
                  <a:schemeClr val="tx1"/>
                </a:solidFill>
                <a:latin typeface="HGP創英角ｺﾞｼｯｸUB" pitchFamily="50" charset="-128"/>
                <a:ea typeface="HGP創英角ｺﾞｼｯｸUB" pitchFamily="50" charset="-128"/>
                <a:cs typeface="+mn-cs"/>
              </a:defRPr>
            </a:lvl1pPr>
            <a:lvl2pPr marL="742950" indent="-285750" algn="l" rtl="0" eaLnBrk="0" fontAlgn="base" hangingPunct="0">
              <a:spcBef>
                <a:spcPct val="20000"/>
              </a:spcBef>
              <a:spcAft>
                <a:spcPct val="0"/>
              </a:spcAft>
              <a:buChar char="–"/>
              <a:defRPr kumimoji="1" sz="2800">
                <a:solidFill>
                  <a:schemeClr val="tx1"/>
                </a:solidFill>
                <a:latin typeface="HGP創英角ｺﾞｼｯｸUB" pitchFamily="50" charset="-128"/>
                <a:ea typeface="HGP創英角ｺﾞｼｯｸUB" pitchFamily="50" charset="-128"/>
              </a:defRPr>
            </a:lvl2pPr>
            <a:lvl3pPr marL="1143000" indent="-228600" algn="l" rtl="0" eaLnBrk="0" fontAlgn="base" hangingPunct="0">
              <a:spcBef>
                <a:spcPct val="20000"/>
              </a:spcBef>
              <a:spcAft>
                <a:spcPct val="0"/>
              </a:spcAft>
              <a:buChar char="•"/>
              <a:defRPr kumimoji="1" sz="2400">
                <a:solidFill>
                  <a:schemeClr val="tx1"/>
                </a:solidFill>
                <a:latin typeface="HGP創英角ｺﾞｼｯｸUB" pitchFamily="50" charset="-128"/>
                <a:ea typeface="HGP創英角ｺﾞｼｯｸUB" pitchFamily="50" charset="-128"/>
              </a:defRPr>
            </a:lvl3pPr>
            <a:lvl4pPr marL="1600200" indent="-228600" algn="l" rtl="0" eaLnBrk="0" fontAlgn="base" hangingPunct="0">
              <a:spcBef>
                <a:spcPct val="20000"/>
              </a:spcBef>
              <a:spcAft>
                <a:spcPct val="0"/>
              </a:spcAft>
              <a:buChar char="–"/>
              <a:defRPr kumimoji="1" sz="2000">
                <a:solidFill>
                  <a:schemeClr val="tx1"/>
                </a:solidFill>
                <a:latin typeface="HGP創英角ｺﾞｼｯｸUB" pitchFamily="50" charset="-128"/>
                <a:ea typeface="HGP創英角ｺﾞｼｯｸUB" pitchFamily="50" charset="-128"/>
              </a:defRPr>
            </a:lvl4pPr>
            <a:lvl5pPr marL="2057400" indent="-228600" algn="l" rtl="0" eaLnBrk="0" fontAlgn="base" hangingPunct="0">
              <a:spcBef>
                <a:spcPct val="20000"/>
              </a:spcBef>
              <a:spcAft>
                <a:spcPct val="0"/>
              </a:spcAft>
              <a:buChar char="»"/>
              <a:defRPr kumimoji="1" sz="2000">
                <a:solidFill>
                  <a:schemeClr val="tx1"/>
                </a:solidFill>
                <a:latin typeface="HGP創英角ｺﾞｼｯｸUB" pitchFamily="50" charset="-128"/>
                <a:ea typeface="HGP創英角ｺﾞｼｯｸUB" pitchFamily="50" charset="-128"/>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a:lstStyle>
          <a:p>
            <a:pPr marL="0" indent="0" algn="ctr" eaLnBrk="1" fontAlgn="auto">
              <a:spcBef>
                <a:spcPts val="0"/>
              </a:spcBef>
              <a:spcAft>
                <a:spcPts val="0"/>
              </a:spcAft>
              <a:buNone/>
              <a:defRPr/>
            </a:pPr>
            <a:r>
              <a:rPr lang="ja-JP" altLang="en-US" sz="2400" dirty="0">
                <a:latin typeface="HGPｺﾞｼｯｸE" pitchFamily="50" charset="-128"/>
                <a:ea typeface="HGPｺﾞｼｯｸE" pitchFamily="50" charset="-128"/>
              </a:rPr>
              <a:t>下記の機器が非常電源に接続されていることを確認する</a:t>
            </a:r>
          </a:p>
        </p:txBody>
      </p:sp>
      <p:grpSp>
        <p:nvGrpSpPr>
          <p:cNvPr id="2" name="グループ化 1"/>
          <p:cNvGrpSpPr/>
          <p:nvPr/>
        </p:nvGrpSpPr>
        <p:grpSpPr>
          <a:xfrm>
            <a:off x="2015716" y="1952836"/>
            <a:ext cx="5076564" cy="652900"/>
            <a:chOff x="2015716" y="2060848"/>
            <a:chExt cx="5076564" cy="652900"/>
          </a:xfrm>
        </p:grpSpPr>
        <p:grpSp>
          <p:nvGrpSpPr>
            <p:cNvPr id="30" name="グループ化 29"/>
            <p:cNvGrpSpPr/>
            <p:nvPr/>
          </p:nvGrpSpPr>
          <p:grpSpPr>
            <a:xfrm>
              <a:off x="2015716" y="2060848"/>
              <a:ext cx="5076564" cy="652900"/>
              <a:chOff x="2159732" y="2132856"/>
              <a:chExt cx="5076564" cy="652900"/>
            </a:xfrm>
          </p:grpSpPr>
          <p:sp>
            <p:nvSpPr>
              <p:cNvPr id="55" name="角丸四角形 54"/>
              <p:cNvSpPr/>
              <p:nvPr/>
            </p:nvSpPr>
            <p:spPr bwMode="auto">
              <a:xfrm>
                <a:off x="2159732" y="2132856"/>
                <a:ext cx="5076564" cy="652900"/>
              </a:xfrm>
              <a:prstGeom prst="roundRect">
                <a:avLst/>
              </a:prstGeom>
              <a:noFill/>
              <a:ln w="19050">
                <a:solidFill>
                  <a:srgbClr val="63B5BA"/>
                </a:solidFill>
                <a:miter lim="800000"/>
                <a:headEnd/>
                <a:tailEnd/>
              </a:ln>
            </p:spPr>
            <p:txBody>
              <a:bodyPr wrap="none" lIns="0" rIns="0" bIns="0" rtlCol="0" anchor="ctr" anchorCtr="0">
                <a:noAutofit/>
              </a:bodyPr>
              <a:lstStyle/>
              <a:p>
                <a:pPr marL="360363" indent="-360363" algn="ctr"/>
                <a:endParaRPr lang="ja-JP" altLang="en-US" sz="2400" dirty="0">
                  <a:solidFill>
                    <a:srgbClr val="63B5BA"/>
                  </a:solidFill>
                  <a:latin typeface="HGPｺﾞｼｯｸE" pitchFamily="50" charset="-128"/>
                  <a:ea typeface="HGPｺﾞｼｯｸE" pitchFamily="50" charset="-128"/>
                </a:endParaRPr>
              </a:p>
            </p:txBody>
          </p:sp>
          <p:sp>
            <p:nvSpPr>
              <p:cNvPr id="56" name="Text Box 9"/>
              <p:cNvSpPr txBox="1">
                <a:spLocks noChangeArrowheads="1"/>
              </p:cNvSpPr>
              <p:nvPr/>
            </p:nvSpPr>
            <p:spPr bwMode="auto">
              <a:xfrm>
                <a:off x="2744986" y="2197696"/>
                <a:ext cx="4311290" cy="523220"/>
              </a:xfrm>
              <a:prstGeom prst="rect">
                <a:avLst/>
              </a:prstGeom>
              <a:noFill/>
              <a:ln w="9525">
                <a:noFill/>
                <a:miter lim="800000"/>
                <a:headEnd/>
                <a:tailEnd/>
              </a:ln>
            </p:spPr>
            <p:txBody>
              <a:bodyPr wrap="square">
                <a:spAutoFit/>
              </a:bodyPr>
              <a:lstStyle/>
              <a:p>
                <a:pPr marL="0" indent="0" eaLnBrk="1" hangingPunct="1">
                  <a:spcBef>
                    <a:spcPts val="0"/>
                  </a:spcBef>
                </a:pPr>
                <a:r>
                  <a:rPr lang="ja-JP" altLang="en-US" sz="2800" dirty="0">
                    <a:latin typeface="Arial" pitchFamily="34" charset="0"/>
                    <a:ea typeface="HGPｺﾞｼｯｸE" pitchFamily="50" charset="-128"/>
                  </a:rPr>
                  <a:t>吸引ポンプ</a:t>
                </a:r>
              </a:p>
            </p:txBody>
          </p:sp>
          <p:sp>
            <p:nvSpPr>
              <p:cNvPr id="57" name="正方形/長方形 56"/>
              <p:cNvSpPr/>
              <p:nvPr/>
            </p:nvSpPr>
            <p:spPr bwMode="auto">
              <a:xfrm>
                <a:off x="2394965" y="2333306"/>
                <a:ext cx="252000" cy="252000"/>
              </a:xfrm>
              <a:prstGeom prst="rect">
                <a:avLst/>
              </a:prstGeom>
              <a:solidFill>
                <a:schemeClr val="bg1"/>
              </a:solidFill>
              <a:ln w="12700">
                <a:solidFill>
                  <a:srgbClr val="969696"/>
                </a:solidFill>
                <a:miter lim="800000"/>
                <a:headEnd/>
                <a:tailEnd/>
              </a:ln>
              <a:effectLst>
                <a:outerShdw blurRad="50800" dist="38100" dir="2700000" algn="tl" rotWithShape="0">
                  <a:prstClr val="black">
                    <a:alpha val="40000"/>
                  </a:prstClr>
                </a:outerShdw>
              </a:effectLst>
            </p:spPr>
            <p:txBody>
              <a:bodyPr wrap="none" rtlCol="0" anchor="ctr"/>
              <a:lstStyle/>
              <a:p>
                <a:pPr algn="ctr"/>
                <a:endParaRPr kumimoji="1" lang="ja-JP" altLang="en-US"/>
              </a:p>
            </p:txBody>
          </p:sp>
        </p:grpSp>
        <p:pic>
          <p:nvPicPr>
            <p:cNvPr id="26" name="Picture 3"/>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267744" y="2312876"/>
              <a:ext cx="214313" cy="179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4" name="グループ化 3"/>
          <p:cNvGrpSpPr/>
          <p:nvPr/>
        </p:nvGrpSpPr>
        <p:grpSpPr>
          <a:xfrm>
            <a:off x="2015716" y="2848108"/>
            <a:ext cx="5076564" cy="652900"/>
            <a:chOff x="2015716" y="2920116"/>
            <a:chExt cx="5076564" cy="652900"/>
          </a:xfrm>
        </p:grpSpPr>
        <p:grpSp>
          <p:nvGrpSpPr>
            <p:cNvPr id="33" name="グループ化 32"/>
            <p:cNvGrpSpPr/>
            <p:nvPr/>
          </p:nvGrpSpPr>
          <p:grpSpPr>
            <a:xfrm>
              <a:off x="2015716" y="2920116"/>
              <a:ext cx="5076564" cy="652900"/>
              <a:chOff x="2159732" y="2132856"/>
              <a:chExt cx="5076564" cy="652900"/>
            </a:xfrm>
          </p:grpSpPr>
          <p:sp>
            <p:nvSpPr>
              <p:cNvPr id="49" name="角丸四角形 48"/>
              <p:cNvSpPr/>
              <p:nvPr/>
            </p:nvSpPr>
            <p:spPr bwMode="auto">
              <a:xfrm>
                <a:off x="2159732" y="2132856"/>
                <a:ext cx="5076564" cy="652900"/>
              </a:xfrm>
              <a:prstGeom prst="roundRect">
                <a:avLst/>
              </a:prstGeom>
              <a:noFill/>
              <a:ln w="19050">
                <a:solidFill>
                  <a:srgbClr val="63B5BA"/>
                </a:solidFill>
                <a:miter lim="800000"/>
                <a:headEnd/>
                <a:tailEnd/>
              </a:ln>
            </p:spPr>
            <p:txBody>
              <a:bodyPr wrap="none" lIns="0" rIns="0" bIns="0" rtlCol="0" anchor="ctr" anchorCtr="0">
                <a:noAutofit/>
              </a:bodyPr>
              <a:lstStyle/>
              <a:p>
                <a:pPr marL="360363" indent="-360363" algn="ctr"/>
                <a:endParaRPr lang="ja-JP" altLang="en-US" sz="2400" dirty="0">
                  <a:solidFill>
                    <a:srgbClr val="63B5BA"/>
                  </a:solidFill>
                  <a:latin typeface="HGPｺﾞｼｯｸE" pitchFamily="50" charset="-128"/>
                  <a:ea typeface="HGPｺﾞｼｯｸE" pitchFamily="50" charset="-128"/>
                </a:endParaRPr>
              </a:p>
            </p:txBody>
          </p:sp>
          <p:sp>
            <p:nvSpPr>
              <p:cNvPr id="50" name="Text Box 9"/>
              <p:cNvSpPr txBox="1">
                <a:spLocks noChangeArrowheads="1"/>
              </p:cNvSpPr>
              <p:nvPr/>
            </p:nvSpPr>
            <p:spPr bwMode="auto">
              <a:xfrm>
                <a:off x="2744986" y="2197696"/>
                <a:ext cx="4311290" cy="523220"/>
              </a:xfrm>
              <a:prstGeom prst="rect">
                <a:avLst/>
              </a:prstGeom>
              <a:noFill/>
              <a:ln w="9525">
                <a:noFill/>
                <a:miter lim="800000"/>
                <a:headEnd/>
                <a:tailEnd/>
              </a:ln>
            </p:spPr>
            <p:txBody>
              <a:bodyPr wrap="square">
                <a:spAutoFit/>
              </a:bodyPr>
              <a:lstStyle/>
              <a:p>
                <a:pPr marL="0" indent="0" eaLnBrk="1" hangingPunct="1">
                  <a:spcBef>
                    <a:spcPts val="0"/>
                  </a:spcBef>
                </a:pPr>
                <a:r>
                  <a:rPr lang="ja-JP" altLang="en-US" sz="2800" dirty="0">
                    <a:latin typeface="Arial" pitchFamily="34" charset="0"/>
                    <a:ea typeface="HGPｺﾞｼｯｸE" pitchFamily="50" charset="-128"/>
                  </a:rPr>
                  <a:t>コンプレッサー</a:t>
                </a:r>
              </a:p>
            </p:txBody>
          </p:sp>
          <p:sp>
            <p:nvSpPr>
              <p:cNvPr id="51" name="正方形/長方形 50"/>
              <p:cNvSpPr/>
              <p:nvPr/>
            </p:nvSpPr>
            <p:spPr bwMode="auto">
              <a:xfrm>
                <a:off x="2394965" y="2333306"/>
                <a:ext cx="252000" cy="252000"/>
              </a:xfrm>
              <a:prstGeom prst="rect">
                <a:avLst/>
              </a:prstGeom>
              <a:solidFill>
                <a:schemeClr val="bg1"/>
              </a:solidFill>
              <a:ln w="12700">
                <a:solidFill>
                  <a:srgbClr val="969696"/>
                </a:solidFill>
                <a:miter lim="800000"/>
                <a:headEnd/>
                <a:tailEnd/>
              </a:ln>
              <a:effectLst>
                <a:outerShdw blurRad="50800" dist="38100" dir="2700000" algn="tl" rotWithShape="0">
                  <a:prstClr val="black">
                    <a:alpha val="40000"/>
                  </a:prstClr>
                </a:outerShdw>
              </a:effectLst>
            </p:spPr>
            <p:txBody>
              <a:bodyPr wrap="none" rtlCol="0" anchor="ctr"/>
              <a:lstStyle/>
              <a:p>
                <a:pPr algn="ctr"/>
                <a:endParaRPr kumimoji="1" lang="ja-JP" altLang="en-US"/>
              </a:p>
            </p:txBody>
          </p:sp>
        </p:grpSp>
        <p:pic>
          <p:nvPicPr>
            <p:cNvPr id="27" name="Picture 3"/>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267744" y="3166846"/>
              <a:ext cx="214313" cy="179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5" name="グループ化 4"/>
          <p:cNvGrpSpPr/>
          <p:nvPr/>
        </p:nvGrpSpPr>
        <p:grpSpPr>
          <a:xfrm>
            <a:off x="2015716" y="3784212"/>
            <a:ext cx="5123435" cy="652900"/>
            <a:chOff x="2015716" y="3784212"/>
            <a:chExt cx="5311797" cy="652900"/>
          </a:xfrm>
        </p:grpSpPr>
        <p:grpSp>
          <p:nvGrpSpPr>
            <p:cNvPr id="45" name="グループ化 44"/>
            <p:cNvGrpSpPr/>
            <p:nvPr/>
          </p:nvGrpSpPr>
          <p:grpSpPr>
            <a:xfrm>
              <a:off x="2015716" y="3784212"/>
              <a:ext cx="5311797" cy="652900"/>
              <a:chOff x="2159732" y="2132856"/>
              <a:chExt cx="5311797" cy="652900"/>
            </a:xfrm>
          </p:grpSpPr>
          <p:sp>
            <p:nvSpPr>
              <p:cNvPr id="46" name="角丸四角形 45"/>
              <p:cNvSpPr/>
              <p:nvPr/>
            </p:nvSpPr>
            <p:spPr bwMode="auto">
              <a:xfrm>
                <a:off x="2159732" y="2132856"/>
                <a:ext cx="5076564" cy="652900"/>
              </a:xfrm>
              <a:prstGeom prst="roundRect">
                <a:avLst/>
              </a:prstGeom>
              <a:noFill/>
              <a:ln w="19050">
                <a:solidFill>
                  <a:srgbClr val="63B5BA"/>
                </a:solidFill>
                <a:miter lim="800000"/>
                <a:headEnd/>
                <a:tailEnd/>
              </a:ln>
            </p:spPr>
            <p:txBody>
              <a:bodyPr wrap="none" lIns="0" rIns="0" bIns="0" rtlCol="0" anchor="ctr" anchorCtr="0">
                <a:noAutofit/>
              </a:bodyPr>
              <a:lstStyle/>
              <a:p>
                <a:pPr marL="360363" indent="-360363" algn="ctr"/>
                <a:endParaRPr lang="ja-JP" altLang="en-US" sz="2400" dirty="0">
                  <a:solidFill>
                    <a:srgbClr val="63B5BA"/>
                  </a:solidFill>
                  <a:latin typeface="HGPｺﾞｼｯｸE" pitchFamily="50" charset="-128"/>
                  <a:ea typeface="HGPｺﾞｼｯｸE" pitchFamily="50" charset="-128"/>
                </a:endParaRPr>
              </a:p>
            </p:txBody>
          </p:sp>
          <p:sp>
            <p:nvSpPr>
              <p:cNvPr id="47" name="Text Box 9"/>
              <p:cNvSpPr txBox="1">
                <a:spLocks noChangeArrowheads="1"/>
              </p:cNvSpPr>
              <p:nvPr/>
            </p:nvSpPr>
            <p:spPr bwMode="auto">
              <a:xfrm>
                <a:off x="2744986" y="2197696"/>
                <a:ext cx="4726543" cy="523220"/>
              </a:xfrm>
              <a:prstGeom prst="rect">
                <a:avLst/>
              </a:prstGeom>
              <a:noFill/>
              <a:ln w="9525">
                <a:noFill/>
                <a:miter lim="800000"/>
                <a:headEnd/>
                <a:tailEnd/>
              </a:ln>
            </p:spPr>
            <p:txBody>
              <a:bodyPr wrap="square">
                <a:spAutoFit/>
              </a:bodyPr>
              <a:lstStyle/>
              <a:p>
                <a:pPr eaLnBrk="1" hangingPunct="1">
                  <a:spcBef>
                    <a:spcPts val="0"/>
                  </a:spcBef>
                </a:pPr>
                <a:r>
                  <a:rPr lang="ja-JP" altLang="en-US" sz="2800" dirty="0">
                    <a:latin typeface="Arial" pitchFamily="34" charset="0"/>
                    <a:ea typeface="HGPｺﾞｼｯｸE" pitchFamily="50" charset="-128"/>
                  </a:rPr>
                  <a:t>緊急用エレベーター</a:t>
                </a:r>
              </a:p>
            </p:txBody>
          </p:sp>
          <p:sp>
            <p:nvSpPr>
              <p:cNvPr id="48" name="正方形/長方形 47"/>
              <p:cNvSpPr/>
              <p:nvPr/>
            </p:nvSpPr>
            <p:spPr bwMode="auto">
              <a:xfrm>
                <a:off x="2394965" y="2333306"/>
                <a:ext cx="252000" cy="252000"/>
              </a:xfrm>
              <a:prstGeom prst="rect">
                <a:avLst/>
              </a:prstGeom>
              <a:solidFill>
                <a:schemeClr val="bg1"/>
              </a:solidFill>
              <a:ln w="12700">
                <a:solidFill>
                  <a:srgbClr val="969696"/>
                </a:solidFill>
                <a:miter lim="800000"/>
                <a:headEnd/>
                <a:tailEnd/>
              </a:ln>
              <a:effectLst>
                <a:outerShdw blurRad="50800" dist="38100" dir="2700000" algn="tl" rotWithShape="0">
                  <a:prstClr val="black">
                    <a:alpha val="40000"/>
                  </a:prstClr>
                </a:outerShdw>
              </a:effectLst>
            </p:spPr>
            <p:txBody>
              <a:bodyPr wrap="none" rtlCol="0" anchor="ctr"/>
              <a:lstStyle/>
              <a:p>
                <a:pPr algn="ctr"/>
                <a:endParaRPr kumimoji="1" lang="ja-JP" altLang="en-US"/>
              </a:p>
            </p:txBody>
          </p:sp>
        </p:grpSp>
        <p:pic>
          <p:nvPicPr>
            <p:cNvPr id="28" name="Picture 3"/>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267744" y="4032847"/>
              <a:ext cx="214313" cy="179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10" name="グループ化 9"/>
          <p:cNvGrpSpPr/>
          <p:nvPr/>
        </p:nvGrpSpPr>
        <p:grpSpPr>
          <a:xfrm>
            <a:off x="2015716" y="4711190"/>
            <a:ext cx="5076564" cy="1058070"/>
            <a:chOff x="2015716" y="4711190"/>
            <a:chExt cx="5076564" cy="1058070"/>
          </a:xfrm>
        </p:grpSpPr>
        <p:sp>
          <p:nvSpPr>
            <p:cNvPr id="52" name="角丸四角形 51"/>
            <p:cNvSpPr/>
            <p:nvPr/>
          </p:nvSpPr>
          <p:spPr bwMode="auto">
            <a:xfrm>
              <a:off x="2015716" y="4711190"/>
              <a:ext cx="5076564" cy="1058070"/>
            </a:xfrm>
            <a:prstGeom prst="roundRect">
              <a:avLst>
                <a:gd name="adj" fmla="val 11092"/>
              </a:avLst>
            </a:prstGeom>
            <a:noFill/>
            <a:ln w="19050">
              <a:solidFill>
                <a:srgbClr val="63B5BA"/>
              </a:solidFill>
              <a:miter lim="800000"/>
              <a:headEnd/>
              <a:tailEnd/>
            </a:ln>
          </p:spPr>
          <p:txBody>
            <a:bodyPr wrap="none" lIns="0" rIns="0" bIns="0" rtlCol="0" anchor="ctr" anchorCtr="0">
              <a:noAutofit/>
            </a:bodyPr>
            <a:lstStyle/>
            <a:p>
              <a:pPr marL="360363" indent="-360363" algn="ctr"/>
              <a:endParaRPr lang="ja-JP" altLang="en-US" sz="2400" dirty="0">
                <a:solidFill>
                  <a:srgbClr val="63B5BA"/>
                </a:solidFill>
                <a:latin typeface="HGPｺﾞｼｯｸE" pitchFamily="50" charset="-128"/>
                <a:ea typeface="HGPｺﾞｼｯｸE" pitchFamily="50" charset="-128"/>
              </a:endParaRPr>
            </a:p>
          </p:txBody>
        </p:sp>
        <p:sp>
          <p:nvSpPr>
            <p:cNvPr id="53" name="Text Box 9"/>
            <p:cNvSpPr txBox="1">
              <a:spLocks noChangeArrowheads="1"/>
            </p:cNvSpPr>
            <p:nvPr/>
          </p:nvSpPr>
          <p:spPr bwMode="auto">
            <a:xfrm>
              <a:off x="2600970" y="4743145"/>
              <a:ext cx="4311290" cy="954107"/>
            </a:xfrm>
            <a:prstGeom prst="rect">
              <a:avLst/>
            </a:prstGeom>
            <a:noFill/>
            <a:ln w="9525">
              <a:noFill/>
              <a:miter lim="800000"/>
              <a:headEnd/>
              <a:tailEnd/>
            </a:ln>
          </p:spPr>
          <p:txBody>
            <a:bodyPr wrap="square">
              <a:spAutoFit/>
            </a:bodyPr>
            <a:lstStyle/>
            <a:p>
              <a:pPr eaLnBrk="1" hangingPunct="1">
                <a:spcBef>
                  <a:spcPts val="0"/>
                </a:spcBef>
              </a:pPr>
              <a:r>
                <a:rPr lang="ja-JP" altLang="en-US" sz="2800" dirty="0">
                  <a:latin typeface="Arial" pitchFamily="34" charset="0"/>
                  <a:ea typeface="HGPｺﾞｼｯｸE" pitchFamily="50" charset="-128"/>
                </a:rPr>
                <a:t>タンクローリーから</a:t>
              </a:r>
              <a:r>
                <a:rPr lang="en-US" altLang="ja-JP" sz="2800" b="1" dirty="0">
                  <a:latin typeface="Arial" pitchFamily="34" charset="0"/>
                  <a:ea typeface="HGPｺﾞｼｯｸE" pitchFamily="50" charset="-128"/>
                </a:rPr>
                <a:t>CE</a:t>
              </a:r>
              <a:r>
                <a:rPr lang="ja-JP" altLang="en-US" sz="2800" dirty="0">
                  <a:latin typeface="Arial" pitchFamily="34" charset="0"/>
                  <a:ea typeface="HGPｺﾞｼｯｸE" pitchFamily="50" charset="-128"/>
                </a:rPr>
                <a:t>へ</a:t>
              </a:r>
            </a:p>
            <a:p>
              <a:pPr eaLnBrk="1" hangingPunct="1">
                <a:spcBef>
                  <a:spcPts val="0"/>
                </a:spcBef>
              </a:pPr>
              <a:r>
                <a:rPr lang="ja-JP" altLang="en-US" sz="2800" dirty="0">
                  <a:latin typeface="Arial" pitchFamily="34" charset="0"/>
                  <a:ea typeface="HGPｺﾞｼｯｸE" pitchFamily="50" charset="-128"/>
                </a:rPr>
                <a:t>補充するのに使用する電源</a:t>
              </a:r>
            </a:p>
          </p:txBody>
        </p:sp>
        <p:sp>
          <p:nvSpPr>
            <p:cNvPr id="54" name="正方形/長方形 53"/>
            <p:cNvSpPr/>
            <p:nvPr/>
          </p:nvSpPr>
          <p:spPr bwMode="auto">
            <a:xfrm>
              <a:off x="2250949" y="4869160"/>
              <a:ext cx="252000" cy="252000"/>
            </a:xfrm>
            <a:prstGeom prst="rect">
              <a:avLst/>
            </a:prstGeom>
            <a:solidFill>
              <a:schemeClr val="bg1"/>
            </a:solidFill>
            <a:ln w="12700">
              <a:solidFill>
                <a:srgbClr val="969696"/>
              </a:solidFill>
              <a:miter lim="800000"/>
              <a:headEnd/>
              <a:tailEnd/>
            </a:ln>
            <a:effectLst>
              <a:outerShdw blurRad="50800" dist="38100" dir="2700000" algn="tl" rotWithShape="0">
                <a:prstClr val="black">
                  <a:alpha val="40000"/>
                </a:prstClr>
              </a:outerShdw>
            </a:effectLst>
          </p:spPr>
          <p:txBody>
            <a:bodyPr wrap="none" rtlCol="0" anchor="ctr"/>
            <a:lstStyle/>
            <a:p>
              <a:pPr algn="ctr"/>
              <a:endParaRPr kumimoji="1" lang="ja-JP" altLang="en-US"/>
            </a:p>
          </p:txBody>
        </p:sp>
        <p:pic>
          <p:nvPicPr>
            <p:cNvPr id="29" name="Picture 3"/>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267744" y="4922731"/>
              <a:ext cx="214313" cy="179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3" name="スライド番号プレースホルダー 2"/>
          <p:cNvSpPr>
            <a:spLocks noGrp="1"/>
          </p:cNvSpPr>
          <p:nvPr>
            <p:ph type="sldNum" sz="quarter" idx="4"/>
          </p:nvPr>
        </p:nvSpPr>
        <p:spPr/>
        <p:txBody>
          <a:bodyPr/>
          <a:lstStyle/>
          <a:p>
            <a:r>
              <a:rPr lang="en-US" altLang="ja-JP"/>
              <a:t> </a:t>
            </a:r>
            <a:fld id="{90E175E1-062F-4F25-BA66-D77C2BA6B6E9}" type="slidenum">
              <a:rPr lang="ja-JP" altLang="en-US" smtClean="0"/>
              <a:pPr/>
              <a:t>63</a:t>
            </a:fld>
            <a:r>
              <a:rPr lang="en-US" altLang="ja-JP"/>
              <a:t> </a:t>
            </a:r>
            <a:endParaRPr lang="ja-JP" altLang="en-US" dirty="0"/>
          </a:p>
        </p:txBody>
      </p:sp>
      <p:pic>
        <p:nvPicPr>
          <p:cNvPr id="6" name="日本医療ガス学会P63 (online-audio-converter.com)">
            <a:hlinkClick r:id="" action="ppaction://media"/>
            <a:extLst>
              <a:ext uri="{FF2B5EF4-FFF2-40B4-BE49-F238E27FC236}">
                <a16:creationId xmlns:a16="http://schemas.microsoft.com/office/drawing/2014/main" id="{078F7422-6E55-457C-8FD6-C2E73166358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296400" y="-762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advClick="0" advTm="22000"/>
    </mc:Choice>
    <mc:Fallback xmlns="">
      <p:transition advClick="0" advTm="22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000"/>
                                  </p:stCondLst>
                                  <p:childTnLst>
                                    <p:cmd type="call" cmd="play">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extLst>
    <p:ext uri="{E180D4A7-C9FB-4DFB-919C-405C955672EB}">
      <p14:showEvtLst xmlns:p14="http://schemas.microsoft.com/office/powerpoint/2010/main">
        <p14:playEvt time="14" objId="6"/>
        <p14:stopEvt time="21364" objId="6"/>
      </p14:showEvtLst>
    </p:ext>
  </p:extLs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角丸四角形 29"/>
          <p:cNvSpPr/>
          <p:nvPr/>
        </p:nvSpPr>
        <p:spPr>
          <a:xfrm>
            <a:off x="467544" y="1409698"/>
            <a:ext cx="3381639" cy="4467573"/>
          </a:xfrm>
          <a:prstGeom prst="roundRect">
            <a:avLst>
              <a:gd name="adj" fmla="val 2620"/>
            </a:avLst>
          </a:prstGeom>
          <a:solidFill>
            <a:srgbClr val="FDEADA"/>
          </a:solidFill>
          <a:ln w="2857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dirty="0"/>
          </a:p>
        </p:txBody>
      </p:sp>
      <p:sp>
        <p:nvSpPr>
          <p:cNvPr id="2" name="タイトル 1"/>
          <p:cNvSpPr>
            <a:spLocks noGrp="1"/>
          </p:cNvSpPr>
          <p:nvPr>
            <p:ph type="title"/>
          </p:nvPr>
        </p:nvSpPr>
        <p:spPr>
          <a:xfrm>
            <a:off x="0" y="274638"/>
            <a:ext cx="9144000" cy="749300"/>
          </a:xfrm>
        </p:spPr>
        <p:txBody>
          <a:bodyPr>
            <a:normAutofit/>
          </a:bodyPr>
          <a:lstStyle/>
          <a:p>
            <a:pPr algn="ctr"/>
            <a:r>
              <a:rPr lang="ja-JP" altLang="en-US" sz="3600" spc="-150" dirty="0">
                <a:solidFill>
                  <a:schemeClr val="accent1">
                    <a:lumMod val="75000"/>
                  </a:schemeClr>
                </a:solidFill>
              </a:rPr>
              <a:t>自家用発電設備の動作不良の原因と対策</a:t>
            </a:r>
            <a:endParaRPr kumimoji="1" lang="ja-JP" altLang="en-US" sz="3600" spc="-150" dirty="0">
              <a:solidFill>
                <a:schemeClr val="accent1">
                  <a:lumMod val="75000"/>
                </a:schemeClr>
              </a:solidFill>
            </a:endParaRPr>
          </a:p>
        </p:txBody>
      </p:sp>
      <p:sp>
        <p:nvSpPr>
          <p:cNvPr id="41" name="角丸四角形 40"/>
          <p:cNvSpPr/>
          <p:nvPr/>
        </p:nvSpPr>
        <p:spPr bwMode="auto">
          <a:xfrm>
            <a:off x="1798323" y="1520788"/>
            <a:ext cx="720080" cy="296820"/>
          </a:xfrm>
          <a:prstGeom prst="roundRect">
            <a:avLst>
              <a:gd name="adj" fmla="val 50000"/>
            </a:avLst>
          </a:prstGeom>
          <a:noFill/>
          <a:ln w="19050">
            <a:noFill/>
            <a:miter lim="800000"/>
            <a:headEnd/>
            <a:tailEnd/>
          </a:ln>
          <a:effectLst/>
        </p:spPr>
        <p:txBody>
          <a:bodyPr wrap="none" lIns="0" tIns="0" rIns="0" bIns="36000" rtlCol="0" anchor="ctr" anchorCtr="0">
            <a:noAutofit/>
          </a:bodyPr>
          <a:lstStyle/>
          <a:p>
            <a:pPr marL="360363" indent="-360363" algn="ctr"/>
            <a:r>
              <a:rPr lang="ja-JP" altLang="en-US" sz="2800" dirty="0">
                <a:solidFill>
                  <a:schemeClr val="accent6">
                    <a:lumMod val="60000"/>
                    <a:lumOff val="40000"/>
                  </a:schemeClr>
                </a:solidFill>
                <a:latin typeface="HGPｺﾞｼｯｸE" pitchFamily="50" charset="-128"/>
                <a:ea typeface="HGPｺﾞｼｯｸE" pitchFamily="50" charset="-128"/>
              </a:rPr>
              <a:t>原 因</a:t>
            </a:r>
          </a:p>
        </p:txBody>
      </p:sp>
      <p:sp>
        <p:nvSpPr>
          <p:cNvPr id="48" name="角丸四角形 47"/>
          <p:cNvSpPr/>
          <p:nvPr/>
        </p:nvSpPr>
        <p:spPr>
          <a:xfrm>
            <a:off x="681544" y="4617132"/>
            <a:ext cx="2988000" cy="1074973"/>
          </a:xfrm>
          <a:prstGeom prst="roundRect">
            <a:avLst>
              <a:gd name="adj" fmla="val 4633"/>
            </a:avLst>
          </a:prstGeom>
          <a:solidFill>
            <a:schemeClr val="bg1"/>
          </a:solidFill>
          <a:ln w="28575">
            <a:solidFill>
              <a:srgbClr val="FF0000"/>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lIns="36000" rIns="36000" anchor="ctr"/>
          <a:lstStyle/>
          <a:p>
            <a:pPr algn="ctr" eaLnBrk="1" hangingPunct="1"/>
            <a:r>
              <a:rPr lang="ja-JP" altLang="en-US" sz="2400" dirty="0">
                <a:solidFill>
                  <a:prstClr val="black"/>
                </a:solidFill>
                <a:latin typeface="HGPｺﾞｼｯｸE" pitchFamily="50" charset="-128"/>
                <a:ea typeface="HGPｺﾞｼｯｸE" pitchFamily="50" charset="-128"/>
              </a:rPr>
              <a:t>冷却水系統の</a:t>
            </a:r>
          </a:p>
          <a:p>
            <a:pPr algn="ctr" eaLnBrk="1" hangingPunct="1"/>
            <a:r>
              <a:rPr lang="ja-JP" altLang="en-US" sz="2400" dirty="0">
                <a:solidFill>
                  <a:prstClr val="black"/>
                </a:solidFill>
                <a:latin typeface="HGPｺﾞｼｯｸE" pitchFamily="50" charset="-128"/>
                <a:ea typeface="HGPｺﾞｼｯｸE" pitchFamily="50" charset="-128"/>
              </a:rPr>
              <a:t>異常による動作停止</a:t>
            </a:r>
          </a:p>
        </p:txBody>
      </p:sp>
      <p:sp>
        <p:nvSpPr>
          <p:cNvPr id="54" name="角丸四角形 53"/>
          <p:cNvSpPr/>
          <p:nvPr/>
        </p:nvSpPr>
        <p:spPr>
          <a:xfrm>
            <a:off x="681544" y="1959166"/>
            <a:ext cx="2988000" cy="1074973"/>
          </a:xfrm>
          <a:prstGeom prst="roundRect">
            <a:avLst>
              <a:gd name="adj" fmla="val 4633"/>
            </a:avLst>
          </a:prstGeom>
          <a:solidFill>
            <a:schemeClr val="bg1"/>
          </a:solidFill>
          <a:ln w="28575">
            <a:solidFill>
              <a:srgbClr val="FF0000"/>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lIns="36000" rIns="36000" anchor="ctr"/>
          <a:lstStyle/>
          <a:p>
            <a:pPr lvl="0" algn="ctr" eaLnBrk="1" hangingPunct="1"/>
            <a:r>
              <a:rPr lang="ja-JP" altLang="en-US" sz="2400" dirty="0">
                <a:solidFill>
                  <a:prstClr val="black"/>
                </a:solidFill>
                <a:latin typeface="HGPｺﾞｼｯｸE" pitchFamily="50" charset="-128"/>
                <a:ea typeface="HGPｺﾞｼｯｸE" pitchFamily="50" charset="-128"/>
              </a:rPr>
              <a:t> 燃料</a:t>
            </a:r>
            <a:r>
              <a:rPr lang="ja-JP" altLang="en-US" dirty="0">
                <a:solidFill>
                  <a:prstClr val="black"/>
                </a:solidFill>
                <a:latin typeface="HGPｺﾞｼｯｸE" pitchFamily="50" charset="-128"/>
                <a:ea typeface="HGPｺﾞｼｯｸE" pitchFamily="50" charset="-128"/>
              </a:rPr>
              <a:t>（重油、軽油、灯油等）</a:t>
            </a:r>
            <a:endParaRPr lang="en-US" altLang="ja-JP" dirty="0">
              <a:solidFill>
                <a:prstClr val="black"/>
              </a:solidFill>
              <a:latin typeface="HGPｺﾞｼｯｸE" pitchFamily="50" charset="-128"/>
              <a:ea typeface="HGPｺﾞｼｯｸE" pitchFamily="50" charset="-128"/>
            </a:endParaRPr>
          </a:p>
          <a:p>
            <a:pPr lvl="0" algn="ctr" eaLnBrk="1" hangingPunct="1"/>
            <a:r>
              <a:rPr lang="ja-JP" altLang="en-US" sz="2400" dirty="0">
                <a:solidFill>
                  <a:prstClr val="black"/>
                </a:solidFill>
                <a:latin typeface="HGPｺﾞｼｯｸE" pitchFamily="50" charset="-128"/>
                <a:ea typeface="HGPｺﾞｼｯｸE" pitchFamily="50" charset="-128"/>
              </a:rPr>
              <a:t>切れによる動作停止 </a:t>
            </a:r>
          </a:p>
        </p:txBody>
      </p:sp>
      <p:sp>
        <p:nvSpPr>
          <p:cNvPr id="56" name="角丸四角形 55"/>
          <p:cNvSpPr/>
          <p:nvPr/>
        </p:nvSpPr>
        <p:spPr>
          <a:xfrm>
            <a:off x="681544" y="3284984"/>
            <a:ext cx="2988000" cy="1074973"/>
          </a:xfrm>
          <a:prstGeom prst="roundRect">
            <a:avLst>
              <a:gd name="adj" fmla="val 4633"/>
            </a:avLst>
          </a:prstGeom>
          <a:solidFill>
            <a:schemeClr val="bg1"/>
          </a:solidFill>
          <a:ln w="28575">
            <a:solidFill>
              <a:srgbClr val="FF0000"/>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lIns="36000" rIns="36000" anchor="ctr"/>
          <a:lstStyle/>
          <a:p>
            <a:pPr algn="ctr" eaLnBrk="1" hangingPunct="1"/>
            <a:r>
              <a:rPr lang="ja-JP" altLang="en-US" sz="2400" dirty="0">
                <a:solidFill>
                  <a:prstClr val="black"/>
                </a:solidFill>
                <a:latin typeface="HGPｺﾞｼｯｸE" pitchFamily="50" charset="-128"/>
                <a:ea typeface="HGPｺﾞｼｯｸE" pitchFamily="50" charset="-128"/>
              </a:rPr>
              <a:t>不始動</a:t>
            </a:r>
          </a:p>
        </p:txBody>
      </p:sp>
      <p:grpSp>
        <p:nvGrpSpPr>
          <p:cNvPr id="12" name="グループ化 11"/>
          <p:cNvGrpSpPr/>
          <p:nvPr/>
        </p:nvGrpSpPr>
        <p:grpSpPr>
          <a:xfrm>
            <a:off x="4860033" y="1409698"/>
            <a:ext cx="3815656" cy="4467573"/>
            <a:chOff x="4860033" y="1409698"/>
            <a:chExt cx="3815656" cy="4467573"/>
          </a:xfrm>
        </p:grpSpPr>
        <p:sp>
          <p:nvSpPr>
            <p:cNvPr id="45" name="角丸四角形 44"/>
            <p:cNvSpPr/>
            <p:nvPr/>
          </p:nvSpPr>
          <p:spPr>
            <a:xfrm>
              <a:off x="4860033" y="1409698"/>
              <a:ext cx="3815656" cy="4467573"/>
            </a:xfrm>
            <a:prstGeom prst="roundRect">
              <a:avLst>
                <a:gd name="adj" fmla="val 2620"/>
              </a:avLst>
            </a:prstGeom>
            <a:solidFill>
              <a:srgbClr val="D9F5FF"/>
            </a:solidFill>
            <a:ln w="12700" cap="flat" cmpd="sng" algn="ctr">
              <a:noFill/>
              <a:prstDash val="solid"/>
            </a:ln>
            <a:effectLst>
              <a:outerShdw blurRad="50800" dist="38100" dir="2700000" algn="tl" rotWithShape="0">
                <a:prstClr val="black">
                  <a:alpha val="4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eaLnBrk="1" fontAlgn="auto" hangingPunct="1">
                <a:spcBef>
                  <a:spcPts val="0"/>
                </a:spcBef>
                <a:spcAft>
                  <a:spcPts val="0"/>
                </a:spcAft>
              </a:pPr>
              <a:endParaRPr lang="ja-JP" altLang="en-US" kern="0" dirty="0">
                <a:solidFill>
                  <a:sysClr val="window" lastClr="FFFFFF"/>
                </a:solidFill>
                <a:latin typeface="Calibri"/>
                <a:ea typeface="ＭＳ Ｐゴシック"/>
              </a:endParaRPr>
            </a:p>
          </p:txBody>
        </p:sp>
        <p:grpSp>
          <p:nvGrpSpPr>
            <p:cNvPr id="8" name="グループ化 7"/>
            <p:cNvGrpSpPr/>
            <p:nvPr/>
          </p:nvGrpSpPr>
          <p:grpSpPr>
            <a:xfrm>
              <a:off x="5001729" y="1959165"/>
              <a:ext cx="3546414" cy="1074973"/>
              <a:chOff x="5001729" y="1959166"/>
              <a:chExt cx="3546414" cy="1074973"/>
            </a:xfrm>
          </p:grpSpPr>
          <p:sp>
            <p:nvSpPr>
              <p:cNvPr id="50" name="角丸四角形 49"/>
              <p:cNvSpPr/>
              <p:nvPr/>
            </p:nvSpPr>
            <p:spPr>
              <a:xfrm>
                <a:off x="5040052" y="1959166"/>
                <a:ext cx="3456000" cy="1074973"/>
              </a:xfrm>
              <a:prstGeom prst="roundRect">
                <a:avLst>
                  <a:gd name="adj" fmla="val 4633"/>
                </a:avLst>
              </a:prstGeom>
              <a:solidFill>
                <a:schemeClr val="bg1"/>
              </a:solidFill>
              <a:ln w="28575">
                <a:solidFill>
                  <a:srgbClr val="0070C0"/>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lIns="36000" rIns="36000" anchor="ctr"/>
              <a:lstStyle/>
              <a:p>
                <a:pPr algn="ctr" eaLnBrk="1" fontAlgn="auto" hangingPunct="1">
                  <a:spcBef>
                    <a:spcPts val="0"/>
                  </a:spcBef>
                  <a:spcAft>
                    <a:spcPts val="0"/>
                  </a:spcAft>
                </a:pPr>
                <a:endParaRPr lang="ja-JP" altLang="ja-JP" sz="2800" dirty="0">
                  <a:solidFill>
                    <a:schemeClr val="tx1"/>
                  </a:solidFill>
                  <a:effectLst>
                    <a:glow rad="63500">
                      <a:schemeClr val="bg1">
                        <a:alpha val="90000"/>
                      </a:schemeClr>
                    </a:glow>
                  </a:effectLst>
                  <a:latin typeface="HGPｺﾞｼｯｸE" pitchFamily="50" charset="-128"/>
                  <a:ea typeface="HGPｺﾞｼｯｸE" pitchFamily="50" charset="-128"/>
                </a:endParaRPr>
              </a:p>
            </p:txBody>
          </p:sp>
          <p:sp>
            <p:nvSpPr>
              <p:cNvPr id="51" name="テキスト ボックス 5"/>
              <p:cNvSpPr txBox="1">
                <a:spLocks noChangeArrowheads="1"/>
              </p:cNvSpPr>
              <p:nvPr/>
            </p:nvSpPr>
            <p:spPr bwMode="auto">
              <a:xfrm>
                <a:off x="5001729" y="2096852"/>
                <a:ext cx="354641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3200">
                    <a:solidFill>
                      <a:schemeClr val="tx1"/>
                    </a:solidFill>
                    <a:latin typeface="Calibri" pitchFamily="34" charset="0"/>
                    <a:ea typeface="ＭＳ Ｐゴシック" charset="-128"/>
                  </a:defRPr>
                </a:lvl1pPr>
                <a:lvl2pPr>
                  <a:defRPr kumimoji="1" sz="2800">
                    <a:solidFill>
                      <a:schemeClr val="tx1"/>
                    </a:solidFill>
                    <a:latin typeface="Calibri" pitchFamily="34" charset="0"/>
                    <a:ea typeface="ＭＳ Ｐゴシック" charset="-128"/>
                  </a:defRPr>
                </a:lvl2pPr>
                <a:lvl3pPr>
                  <a:defRPr kumimoji="1" sz="2400">
                    <a:solidFill>
                      <a:schemeClr val="tx1"/>
                    </a:solidFill>
                    <a:latin typeface="Calibri" pitchFamily="34" charset="0"/>
                    <a:ea typeface="ＭＳ Ｐゴシック" charset="-128"/>
                  </a:defRPr>
                </a:lvl3pPr>
                <a:lvl4pPr>
                  <a:defRPr kumimoji="1" sz="2000">
                    <a:solidFill>
                      <a:schemeClr val="tx1"/>
                    </a:solidFill>
                    <a:latin typeface="Calibri" pitchFamily="34" charset="0"/>
                    <a:ea typeface="ＭＳ Ｐゴシック" charset="-128"/>
                  </a:defRPr>
                </a:lvl4pPr>
                <a:lvl5pPr>
                  <a:defRPr kumimoji="1" sz="2000">
                    <a:solidFill>
                      <a:schemeClr val="tx1"/>
                    </a:solidFill>
                    <a:latin typeface="Calibri" pitchFamily="34" charset="0"/>
                    <a:ea typeface="ＭＳ Ｐゴシック" charset="-128"/>
                  </a:defRPr>
                </a:lvl5pPr>
                <a:lvl6pPr eaLnBrk="0" fontAlgn="base" hangingPunct="0">
                  <a:spcAft>
                    <a:spcPct val="0"/>
                  </a:spcAft>
                  <a:buFont typeface="Arial" charset="0"/>
                  <a:buChar char="»"/>
                  <a:defRPr kumimoji="1" sz="2000">
                    <a:solidFill>
                      <a:schemeClr val="tx1"/>
                    </a:solidFill>
                    <a:latin typeface="Calibri" pitchFamily="34" charset="0"/>
                    <a:ea typeface="ＭＳ Ｐゴシック" charset="-128"/>
                  </a:defRPr>
                </a:lvl6pPr>
                <a:lvl7pPr eaLnBrk="0" fontAlgn="base" hangingPunct="0">
                  <a:spcAft>
                    <a:spcPct val="0"/>
                  </a:spcAft>
                  <a:buFont typeface="Arial" charset="0"/>
                  <a:buChar char="»"/>
                  <a:defRPr kumimoji="1" sz="2000">
                    <a:solidFill>
                      <a:schemeClr val="tx1"/>
                    </a:solidFill>
                    <a:latin typeface="Calibri" pitchFamily="34" charset="0"/>
                    <a:ea typeface="ＭＳ Ｐゴシック" charset="-128"/>
                  </a:defRPr>
                </a:lvl7pPr>
                <a:lvl8pPr eaLnBrk="0" fontAlgn="base" hangingPunct="0">
                  <a:spcAft>
                    <a:spcPct val="0"/>
                  </a:spcAft>
                  <a:buFont typeface="Arial" charset="0"/>
                  <a:buChar char="»"/>
                  <a:defRPr kumimoji="1" sz="2000">
                    <a:solidFill>
                      <a:schemeClr val="tx1"/>
                    </a:solidFill>
                    <a:latin typeface="Calibri" pitchFamily="34" charset="0"/>
                    <a:ea typeface="ＭＳ Ｐゴシック" charset="-128"/>
                  </a:defRPr>
                </a:lvl8pPr>
                <a:lvl9pPr eaLnBrk="0" fontAlgn="base" hangingPunct="0">
                  <a:spcAft>
                    <a:spcPct val="0"/>
                  </a:spcAft>
                  <a:buFont typeface="Arial" charset="0"/>
                  <a:buChar char="»"/>
                  <a:defRPr kumimoji="1" sz="2000">
                    <a:solidFill>
                      <a:schemeClr val="tx1"/>
                    </a:solidFill>
                    <a:latin typeface="Calibri" pitchFamily="34" charset="0"/>
                    <a:ea typeface="ＭＳ Ｐゴシック" charset="-128"/>
                  </a:defRPr>
                </a:lvl9pPr>
              </a:lstStyle>
              <a:p>
                <a:pPr algn="ctr" eaLnBrk="1" hangingPunct="1"/>
                <a:r>
                  <a:rPr lang="ja-JP" altLang="en-US" sz="2800" dirty="0">
                    <a:solidFill>
                      <a:srgbClr val="0070C0"/>
                    </a:solidFill>
                    <a:effectLst/>
                    <a:latin typeface="HGP創英角ｺﾞｼｯｸUB" pitchFamily="50" charset="-128"/>
                    <a:ea typeface="HGP創英角ｺﾞｼｯｸUB" pitchFamily="50" charset="-128"/>
                  </a:rPr>
                  <a:t>燃料備蓄</a:t>
                </a:r>
                <a:endParaRPr lang="en-US" altLang="ja-JP" sz="2800" dirty="0">
                  <a:solidFill>
                    <a:srgbClr val="0070C0"/>
                  </a:solidFill>
                  <a:effectLst/>
                  <a:latin typeface="HGP創英角ｺﾞｼｯｸUB" pitchFamily="50" charset="-128"/>
                  <a:ea typeface="HGP創英角ｺﾞｼｯｸUB" pitchFamily="50" charset="-128"/>
                </a:endParaRPr>
              </a:p>
            </p:txBody>
          </p:sp>
          <p:sp>
            <p:nvSpPr>
              <p:cNvPr id="53" name="テキスト ボックス 5"/>
              <p:cNvSpPr txBox="1">
                <a:spLocks noChangeArrowheads="1"/>
              </p:cNvSpPr>
              <p:nvPr/>
            </p:nvSpPr>
            <p:spPr bwMode="auto">
              <a:xfrm>
                <a:off x="5001729" y="2540022"/>
                <a:ext cx="354641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3200">
                    <a:solidFill>
                      <a:schemeClr val="tx1"/>
                    </a:solidFill>
                    <a:latin typeface="Calibri" pitchFamily="34" charset="0"/>
                    <a:ea typeface="ＭＳ Ｐゴシック" charset="-128"/>
                  </a:defRPr>
                </a:lvl1pPr>
                <a:lvl2pPr>
                  <a:defRPr kumimoji="1" sz="2800">
                    <a:solidFill>
                      <a:schemeClr val="tx1"/>
                    </a:solidFill>
                    <a:latin typeface="Calibri" pitchFamily="34" charset="0"/>
                    <a:ea typeface="ＭＳ Ｐゴシック" charset="-128"/>
                  </a:defRPr>
                </a:lvl2pPr>
                <a:lvl3pPr>
                  <a:defRPr kumimoji="1" sz="2400">
                    <a:solidFill>
                      <a:schemeClr val="tx1"/>
                    </a:solidFill>
                    <a:latin typeface="Calibri" pitchFamily="34" charset="0"/>
                    <a:ea typeface="ＭＳ Ｐゴシック" charset="-128"/>
                  </a:defRPr>
                </a:lvl3pPr>
                <a:lvl4pPr>
                  <a:defRPr kumimoji="1" sz="2000">
                    <a:solidFill>
                      <a:schemeClr val="tx1"/>
                    </a:solidFill>
                    <a:latin typeface="Calibri" pitchFamily="34" charset="0"/>
                    <a:ea typeface="ＭＳ Ｐゴシック" charset="-128"/>
                  </a:defRPr>
                </a:lvl4pPr>
                <a:lvl5pPr>
                  <a:defRPr kumimoji="1" sz="2000">
                    <a:solidFill>
                      <a:schemeClr val="tx1"/>
                    </a:solidFill>
                    <a:latin typeface="Calibri" pitchFamily="34" charset="0"/>
                    <a:ea typeface="ＭＳ Ｐゴシック" charset="-128"/>
                  </a:defRPr>
                </a:lvl5pPr>
                <a:lvl6pPr eaLnBrk="0" fontAlgn="base" hangingPunct="0">
                  <a:spcAft>
                    <a:spcPct val="0"/>
                  </a:spcAft>
                  <a:buFont typeface="Arial" charset="0"/>
                  <a:buChar char="»"/>
                  <a:defRPr kumimoji="1" sz="2000">
                    <a:solidFill>
                      <a:schemeClr val="tx1"/>
                    </a:solidFill>
                    <a:latin typeface="Calibri" pitchFamily="34" charset="0"/>
                    <a:ea typeface="ＭＳ Ｐゴシック" charset="-128"/>
                  </a:defRPr>
                </a:lvl6pPr>
                <a:lvl7pPr eaLnBrk="0" fontAlgn="base" hangingPunct="0">
                  <a:spcAft>
                    <a:spcPct val="0"/>
                  </a:spcAft>
                  <a:buFont typeface="Arial" charset="0"/>
                  <a:buChar char="»"/>
                  <a:defRPr kumimoji="1" sz="2000">
                    <a:solidFill>
                      <a:schemeClr val="tx1"/>
                    </a:solidFill>
                    <a:latin typeface="Calibri" pitchFamily="34" charset="0"/>
                    <a:ea typeface="ＭＳ Ｐゴシック" charset="-128"/>
                  </a:defRPr>
                </a:lvl7pPr>
                <a:lvl8pPr eaLnBrk="0" fontAlgn="base" hangingPunct="0">
                  <a:spcAft>
                    <a:spcPct val="0"/>
                  </a:spcAft>
                  <a:buFont typeface="Arial" charset="0"/>
                  <a:buChar char="»"/>
                  <a:defRPr kumimoji="1" sz="2000">
                    <a:solidFill>
                      <a:schemeClr val="tx1"/>
                    </a:solidFill>
                    <a:latin typeface="Calibri" pitchFamily="34" charset="0"/>
                    <a:ea typeface="ＭＳ Ｐゴシック" charset="-128"/>
                  </a:defRPr>
                </a:lvl8pPr>
                <a:lvl9pPr eaLnBrk="0" fontAlgn="base" hangingPunct="0">
                  <a:spcAft>
                    <a:spcPct val="0"/>
                  </a:spcAft>
                  <a:buFont typeface="Arial" charset="0"/>
                  <a:buChar char="»"/>
                  <a:defRPr kumimoji="1" sz="2000">
                    <a:solidFill>
                      <a:schemeClr val="tx1"/>
                    </a:solidFill>
                    <a:latin typeface="Calibri" pitchFamily="34" charset="0"/>
                    <a:ea typeface="ＭＳ Ｐゴシック" charset="-128"/>
                  </a:defRPr>
                </a:lvl9pPr>
              </a:lstStyle>
              <a:p>
                <a:pPr algn="ctr" eaLnBrk="1" hangingPunct="1"/>
                <a:r>
                  <a:rPr lang="ja-JP" altLang="en-US" sz="1800" dirty="0">
                    <a:latin typeface="HGPｺﾞｼｯｸE" pitchFamily="50" charset="-128"/>
                    <a:ea typeface="HGPｺﾞｼｯｸE" pitchFamily="50" charset="-128"/>
                  </a:rPr>
                  <a:t>（</a:t>
                </a:r>
                <a:r>
                  <a:rPr lang="ja-JP" altLang="ja-JP" sz="1800" b="1" dirty="0">
                    <a:latin typeface="HGPｺﾞｼｯｸE" pitchFamily="50" charset="-128"/>
                    <a:ea typeface="HGPｺﾞｼｯｸE" pitchFamily="50" charset="-128"/>
                  </a:rPr>
                  <a:t>7</a:t>
                </a:r>
                <a:r>
                  <a:rPr lang="en-US" altLang="ja-JP" sz="1800" b="1" dirty="0">
                    <a:latin typeface="HGPｺﾞｼｯｸE" pitchFamily="50" charset="-128"/>
                    <a:ea typeface="HGPｺﾞｼｯｸE" pitchFamily="50" charset="-128"/>
                  </a:rPr>
                  <a:t>2</a:t>
                </a:r>
                <a:r>
                  <a:rPr lang="ja-JP" altLang="en-US" sz="1800" dirty="0">
                    <a:latin typeface="HGPｺﾞｼｯｸE" pitchFamily="50" charset="-128"/>
                    <a:ea typeface="HGPｺﾞｼｯｸE" pitchFamily="50" charset="-128"/>
                  </a:rPr>
                  <a:t>時間連続運転可能な量）　</a:t>
                </a:r>
              </a:p>
            </p:txBody>
          </p:sp>
        </p:grpSp>
        <p:grpSp>
          <p:nvGrpSpPr>
            <p:cNvPr id="9" name="グループ化 8"/>
            <p:cNvGrpSpPr/>
            <p:nvPr/>
          </p:nvGrpSpPr>
          <p:grpSpPr>
            <a:xfrm>
              <a:off x="5001729" y="3284984"/>
              <a:ext cx="3546414" cy="1074973"/>
              <a:chOff x="5001729" y="3376818"/>
              <a:chExt cx="3546414" cy="1074973"/>
            </a:xfrm>
          </p:grpSpPr>
          <p:sp>
            <p:nvSpPr>
              <p:cNvPr id="52" name="角丸四角形 51"/>
              <p:cNvSpPr/>
              <p:nvPr/>
            </p:nvSpPr>
            <p:spPr>
              <a:xfrm>
                <a:off x="5040052" y="3376818"/>
                <a:ext cx="3456000" cy="1074973"/>
              </a:xfrm>
              <a:prstGeom prst="roundRect">
                <a:avLst>
                  <a:gd name="adj" fmla="val 4633"/>
                </a:avLst>
              </a:prstGeom>
              <a:solidFill>
                <a:schemeClr val="bg1"/>
              </a:solidFill>
              <a:ln w="28575">
                <a:solidFill>
                  <a:srgbClr val="0070C0"/>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lIns="36000" rIns="36000" anchor="ctr"/>
              <a:lstStyle/>
              <a:p>
                <a:pPr algn="ctr" eaLnBrk="1" fontAlgn="auto" hangingPunct="1">
                  <a:spcBef>
                    <a:spcPts val="0"/>
                  </a:spcBef>
                  <a:spcAft>
                    <a:spcPts val="0"/>
                  </a:spcAft>
                </a:pPr>
                <a:endParaRPr lang="ja-JP" altLang="ja-JP" sz="2800" dirty="0">
                  <a:solidFill>
                    <a:schemeClr val="tx1"/>
                  </a:solidFill>
                  <a:effectLst>
                    <a:glow rad="63500">
                      <a:schemeClr val="bg1">
                        <a:alpha val="90000"/>
                      </a:schemeClr>
                    </a:glow>
                  </a:effectLst>
                  <a:latin typeface="HGPｺﾞｼｯｸE" pitchFamily="50" charset="-128"/>
                  <a:ea typeface="HGPｺﾞｼｯｸE" pitchFamily="50" charset="-128"/>
                </a:endParaRPr>
              </a:p>
            </p:txBody>
          </p:sp>
          <p:sp>
            <p:nvSpPr>
              <p:cNvPr id="58" name="テキスト ボックス 5"/>
              <p:cNvSpPr txBox="1">
                <a:spLocks noChangeArrowheads="1"/>
              </p:cNvSpPr>
              <p:nvPr/>
            </p:nvSpPr>
            <p:spPr bwMode="auto">
              <a:xfrm>
                <a:off x="5001729" y="3505335"/>
                <a:ext cx="354641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3200">
                    <a:solidFill>
                      <a:schemeClr val="tx1"/>
                    </a:solidFill>
                    <a:latin typeface="Calibri" pitchFamily="34" charset="0"/>
                    <a:ea typeface="ＭＳ Ｐゴシック" charset="-128"/>
                  </a:defRPr>
                </a:lvl1pPr>
                <a:lvl2pPr>
                  <a:defRPr kumimoji="1" sz="2800">
                    <a:solidFill>
                      <a:schemeClr val="tx1"/>
                    </a:solidFill>
                    <a:latin typeface="Calibri" pitchFamily="34" charset="0"/>
                    <a:ea typeface="ＭＳ Ｐゴシック" charset="-128"/>
                  </a:defRPr>
                </a:lvl2pPr>
                <a:lvl3pPr>
                  <a:defRPr kumimoji="1" sz="2400">
                    <a:solidFill>
                      <a:schemeClr val="tx1"/>
                    </a:solidFill>
                    <a:latin typeface="Calibri" pitchFamily="34" charset="0"/>
                    <a:ea typeface="ＭＳ Ｐゴシック" charset="-128"/>
                  </a:defRPr>
                </a:lvl3pPr>
                <a:lvl4pPr>
                  <a:defRPr kumimoji="1" sz="2000">
                    <a:solidFill>
                      <a:schemeClr val="tx1"/>
                    </a:solidFill>
                    <a:latin typeface="Calibri" pitchFamily="34" charset="0"/>
                    <a:ea typeface="ＭＳ Ｐゴシック" charset="-128"/>
                  </a:defRPr>
                </a:lvl4pPr>
                <a:lvl5pPr>
                  <a:defRPr kumimoji="1" sz="2000">
                    <a:solidFill>
                      <a:schemeClr val="tx1"/>
                    </a:solidFill>
                    <a:latin typeface="Calibri" pitchFamily="34" charset="0"/>
                    <a:ea typeface="ＭＳ Ｐゴシック" charset="-128"/>
                  </a:defRPr>
                </a:lvl5pPr>
                <a:lvl6pPr eaLnBrk="0" fontAlgn="base" hangingPunct="0">
                  <a:spcAft>
                    <a:spcPct val="0"/>
                  </a:spcAft>
                  <a:buFont typeface="Arial" charset="0"/>
                  <a:buChar char="»"/>
                  <a:defRPr kumimoji="1" sz="2000">
                    <a:solidFill>
                      <a:schemeClr val="tx1"/>
                    </a:solidFill>
                    <a:latin typeface="Calibri" pitchFamily="34" charset="0"/>
                    <a:ea typeface="ＭＳ Ｐゴシック" charset="-128"/>
                  </a:defRPr>
                </a:lvl6pPr>
                <a:lvl7pPr eaLnBrk="0" fontAlgn="base" hangingPunct="0">
                  <a:spcAft>
                    <a:spcPct val="0"/>
                  </a:spcAft>
                  <a:buFont typeface="Arial" charset="0"/>
                  <a:buChar char="»"/>
                  <a:defRPr kumimoji="1" sz="2000">
                    <a:solidFill>
                      <a:schemeClr val="tx1"/>
                    </a:solidFill>
                    <a:latin typeface="Calibri" pitchFamily="34" charset="0"/>
                    <a:ea typeface="ＭＳ Ｐゴシック" charset="-128"/>
                  </a:defRPr>
                </a:lvl7pPr>
                <a:lvl8pPr eaLnBrk="0" fontAlgn="base" hangingPunct="0">
                  <a:spcAft>
                    <a:spcPct val="0"/>
                  </a:spcAft>
                  <a:buFont typeface="Arial" charset="0"/>
                  <a:buChar char="»"/>
                  <a:defRPr kumimoji="1" sz="2000">
                    <a:solidFill>
                      <a:schemeClr val="tx1"/>
                    </a:solidFill>
                    <a:latin typeface="Calibri" pitchFamily="34" charset="0"/>
                    <a:ea typeface="ＭＳ Ｐゴシック" charset="-128"/>
                  </a:defRPr>
                </a:lvl8pPr>
                <a:lvl9pPr eaLnBrk="0" fontAlgn="base" hangingPunct="0">
                  <a:spcAft>
                    <a:spcPct val="0"/>
                  </a:spcAft>
                  <a:buFont typeface="Arial" charset="0"/>
                  <a:buChar char="»"/>
                  <a:defRPr kumimoji="1" sz="2000">
                    <a:solidFill>
                      <a:schemeClr val="tx1"/>
                    </a:solidFill>
                    <a:latin typeface="Calibri" pitchFamily="34" charset="0"/>
                    <a:ea typeface="ＭＳ Ｐゴシック" charset="-128"/>
                  </a:defRPr>
                </a:lvl9pPr>
              </a:lstStyle>
              <a:p>
                <a:pPr algn="ctr" eaLnBrk="1" hangingPunct="1"/>
                <a:r>
                  <a:rPr lang="ja-JP" altLang="en-US" sz="2800" dirty="0">
                    <a:solidFill>
                      <a:srgbClr val="0070C0"/>
                    </a:solidFill>
                    <a:effectLst/>
                    <a:latin typeface="HGP創英角ｺﾞｼｯｸUB" pitchFamily="50" charset="-128"/>
                    <a:ea typeface="HGP創英角ｺﾞｼｯｸUB" pitchFamily="50" charset="-128"/>
                  </a:rPr>
                  <a:t>メンテナンスの徹底</a:t>
                </a:r>
                <a:endParaRPr lang="en-US" altLang="ja-JP" sz="2800" dirty="0">
                  <a:solidFill>
                    <a:srgbClr val="0070C0"/>
                  </a:solidFill>
                  <a:effectLst/>
                  <a:latin typeface="HGP創英角ｺﾞｼｯｸUB" pitchFamily="50" charset="-128"/>
                  <a:ea typeface="HGP創英角ｺﾞｼｯｸUB" pitchFamily="50" charset="-128"/>
                </a:endParaRPr>
              </a:p>
            </p:txBody>
          </p:sp>
          <p:sp>
            <p:nvSpPr>
              <p:cNvPr id="59" name="テキスト ボックス 5"/>
              <p:cNvSpPr txBox="1">
                <a:spLocks noChangeArrowheads="1"/>
              </p:cNvSpPr>
              <p:nvPr/>
            </p:nvSpPr>
            <p:spPr bwMode="auto">
              <a:xfrm>
                <a:off x="5001729" y="3948505"/>
                <a:ext cx="354641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3200">
                    <a:solidFill>
                      <a:schemeClr val="tx1"/>
                    </a:solidFill>
                    <a:latin typeface="Calibri" pitchFamily="34" charset="0"/>
                    <a:ea typeface="ＭＳ Ｐゴシック" charset="-128"/>
                  </a:defRPr>
                </a:lvl1pPr>
                <a:lvl2pPr>
                  <a:defRPr kumimoji="1" sz="2800">
                    <a:solidFill>
                      <a:schemeClr val="tx1"/>
                    </a:solidFill>
                    <a:latin typeface="Calibri" pitchFamily="34" charset="0"/>
                    <a:ea typeface="ＭＳ Ｐゴシック" charset="-128"/>
                  </a:defRPr>
                </a:lvl2pPr>
                <a:lvl3pPr>
                  <a:defRPr kumimoji="1" sz="2400">
                    <a:solidFill>
                      <a:schemeClr val="tx1"/>
                    </a:solidFill>
                    <a:latin typeface="Calibri" pitchFamily="34" charset="0"/>
                    <a:ea typeface="ＭＳ Ｐゴシック" charset="-128"/>
                  </a:defRPr>
                </a:lvl3pPr>
                <a:lvl4pPr>
                  <a:defRPr kumimoji="1" sz="2000">
                    <a:solidFill>
                      <a:schemeClr val="tx1"/>
                    </a:solidFill>
                    <a:latin typeface="Calibri" pitchFamily="34" charset="0"/>
                    <a:ea typeface="ＭＳ Ｐゴシック" charset="-128"/>
                  </a:defRPr>
                </a:lvl4pPr>
                <a:lvl5pPr>
                  <a:defRPr kumimoji="1" sz="2000">
                    <a:solidFill>
                      <a:schemeClr val="tx1"/>
                    </a:solidFill>
                    <a:latin typeface="Calibri" pitchFamily="34" charset="0"/>
                    <a:ea typeface="ＭＳ Ｐゴシック" charset="-128"/>
                  </a:defRPr>
                </a:lvl5pPr>
                <a:lvl6pPr eaLnBrk="0" fontAlgn="base" hangingPunct="0">
                  <a:spcAft>
                    <a:spcPct val="0"/>
                  </a:spcAft>
                  <a:buFont typeface="Arial" charset="0"/>
                  <a:buChar char="»"/>
                  <a:defRPr kumimoji="1" sz="2000">
                    <a:solidFill>
                      <a:schemeClr val="tx1"/>
                    </a:solidFill>
                    <a:latin typeface="Calibri" pitchFamily="34" charset="0"/>
                    <a:ea typeface="ＭＳ Ｐゴシック" charset="-128"/>
                  </a:defRPr>
                </a:lvl6pPr>
                <a:lvl7pPr eaLnBrk="0" fontAlgn="base" hangingPunct="0">
                  <a:spcAft>
                    <a:spcPct val="0"/>
                  </a:spcAft>
                  <a:buFont typeface="Arial" charset="0"/>
                  <a:buChar char="»"/>
                  <a:defRPr kumimoji="1" sz="2000">
                    <a:solidFill>
                      <a:schemeClr val="tx1"/>
                    </a:solidFill>
                    <a:latin typeface="Calibri" pitchFamily="34" charset="0"/>
                    <a:ea typeface="ＭＳ Ｐゴシック" charset="-128"/>
                  </a:defRPr>
                </a:lvl7pPr>
                <a:lvl8pPr eaLnBrk="0" fontAlgn="base" hangingPunct="0">
                  <a:spcAft>
                    <a:spcPct val="0"/>
                  </a:spcAft>
                  <a:buFont typeface="Arial" charset="0"/>
                  <a:buChar char="»"/>
                  <a:defRPr kumimoji="1" sz="2000">
                    <a:solidFill>
                      <a:schemeClr val="tx1"/>
                    </a:solidFill>
                    <a:latin typeface="Calibri" pitchFamily="34" charset="0"/>
                    <a:ea typeface="ＭＳ Ｐゴシック" charset="-128"/>
                  </a:defRPr>
                </a:lvl8pPr>
                <a:lvl9pPr eaLnBrk="0" fontAlgn="base" hangingPunct="0">
                  <a:spcAft>
                    <a:spcPct val="0"/>
                  </a:spcAft>
                  <a:buFont typeface="Arial" charset="0"/>
                  <a:buChar char="»"/>
                  <a:defRPr kumimoji="1" sz="2000">
                    <a:solidFill>
                      <a:schemeClr val="tx1"/>
                    </a:solidFill>
                    <a:latin typeface="Calibri" pitchFamily="34" charset="0"/>
                    <a:ea typeface="ＭＳ Ｐゴシック" charset="-128"/>
                  </a:defRPr>
                </a:lvl9pPr>
              </a:lstStyle>
              <a:p>
                <a:pPr algn="ctr" eaLnBrk="1" hangingPunct="1"/>
                <a:r>
                  <a:rPr lang="ja-JP" altLang="en-US" sz="1800" dirty="0">
                    <a:latin typeface="HGPｺﾞｼｯｸE" pitchFamily="50" charset="-128"/>
                    <a:ea typeface="HGPｺﾞｼｯｸE" pitchFamily="50" charset="-128"/>
                  </a:rPr>
                  <a:t>（定期的に運転確認）</a:t>
                </a:r>
              </a:p>
            </p:txBody>
          </p:sp>
        </p:grpSp>
        <p:grpSp>
          <p:nvGrpSpPr>
            <p:cNvPr id="10" name="グループ化 9"/>
            <p:cNvGrpSpPr/>
            <p:nvPr/>
          </p:nvGrpSpPr>
          <p:grpSpPr>
            <a:xfrm>
              <a:off x="5001729" y="4617130"/>
              <a:ext cx="3546414" cy="1074973"/>
              <a:chOff x="5001729" y="4802299"/>
              <a:chExt cx="3546414" cy="1074973"/>
            </a:xfrm>
          </p:grpSpPr>
          <p:sp>
            <p:nvSpPr>
              <p:cNvPr id="47" name="角丸四角形 46"/>
              <p:cNvSpPr/>
              <p:nvPr/>
            </p:nvSpPr>
            <p:spPr>
              <a:xfrm>
                <a:off x="5040052" y="4802299"/>
                <a:ext cx="3456000" cy="1074973"/>
              </a:xfrm>
              <a:prstGeom prst="roundRect">
                <a:avLst>
                  <a:gd name="adj" fmla="val 4633"/>
                </a:avLst>
              </a:prstGeom>
              <a:solidFill>
                <a:schemeClr val="bg1"/>
              </a:solidFill>
              <a:ln w="28575">
                <a:solidFill>
                  <a:srgbClr val="0070C0"/>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lIns="36000" rIns="36000" anchor="ctr"/>
              <a:lstStyle/>
              <a:p>
                <a:pPr algn="ctr" eaLnBrk="1" fontAlgn="auto" hangingPunct="1">
                  <a:spcBef>
                    <a:spcPts val="0"/>
                  </a:spcBef>
                  <a:spcAft>
                    <a:spcPts val="0"/>
                  </a:spcAft>
                </a:pPr>
                <a:endParaRPr lang="ja-JP" altLang="ja-JP" sz="2800" dirty="0">
                  <a:solidFill>
                    <a:schemeClr val="tx1"/>
                  </a:solidFill>
                  <a:effectLst>
                    <a:glow rad="63500">
                      <a:schemeClr val="bg1">
                        <a:alpha val="90000"/>
                      </a:schemeClr>
                    </a:glow>
                  </a:effectLst>
                  <a:latin typeface="HGPｺﾞｼｯｸE" pitchFamily="50" charset="-128"/>
                  <a:ea typeface="HGPｺﾞｼｯｸE" pitchFamily="50" charset="-128"/>
                </a:endParaRPr>
              </a:p>
            </p:txBody>
          </p:sp>
          <p:sp>
            <p:nvSpPr>
              <p:cNvPr id="60" name="テキスト ボックス 5"/>
              <p:cNvSpPr txBox="1">
                <a:spLocks noChangeArrowheads="1"/>
              </p:cNvSpPr>
              <p:nvPr/>
            </p:nvSpPr>
            <p:spPr bwMode="auto">
              <a:xfrm>
                <a:off x="5001729" y="4930518"/>
                <a:ext cx="354641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3200">
                    <a:solidFill>
                      <a:schemeClr val="tx1"/>
                    </a:solidFill>
                    <a:latin typeface="Calibri" pitchFamily="34" charset="0"/>
                    <a:ea typeface="ＭＳ Ｐゴシック" charset="-128"/>
                  </a:defRPr>
                </a:lvl1pPr>
                <a:lvl2pPr>
                  <a:defRPr kumimoji="1" sz="2800">
                    <a:solidFill>
                      <a:schemeClr val="tx1"/>
                    </a:solidFill>
                    <a:latin typeface="Calibri" pitchFamily="34" charset="0"/>
                    <a:ea typeface="ＭＳ Ｐゴシック" charset="-128"/>
                  </a:defRPr>
                </a:lvl2pPr>
                <a:lvl3pPr>
                  <a:defRPr kumimoji="1" sz="2400">
                    <a:solidFill>
                      <a:schemeClr val="tx1"/>
                    </a:solidFill>
                    <a:latin typeface="Calibri" pitchFamily="34" charset="0"/>
                    <a:ea typeface="ＭＳ Ｐゴシック" charset="-128"/>
                  </a:defRPr>
                </a:lvl3pPr>
                <a:lvl4pPr>
                  <a:defRPr kumimoji="1" sz="2000">
                    <a:solidFill>
                      <a:schemeClr val="tx1"/>
                    </a:solidFill>
                    <a:latin typeface="Calibri" pitchFamily="34" charset="0"/>
                    <a:ea typeface="ＭＳ Ｐゴシック" charset="-128"/>
                  </a:defRPr>
                </a:lvl4pPr>
                <a:lvl5pPr>
                  <a:defRPr kumimoji="1" sz="2000">
                    <a:solidFill>
                      <a:schemeClr val="tx1"/>
                    </a:solidFill>
                    <a:latin typeface="Calibri" pitchFamily="34" charset="0"/>
                    <a:ea typeface="ＭＳ Ｐゴシック" charset="-128"/>
                  </a:defRPr>
                </a:lvl5pPr>
                <a:lvl6pPr eaLnBrk="0" fontAlgn="base" hangingPunct="0">
                  <a:spcAft>
                    <a:spcPct val="0"/>
                  </a:spcAft>
                  <a:buFont typeface="Arial" charset="0"/>
                  <a:buChar char="»"/>
                  <a:defRPr kumimoji="1" sz="2000">
                    <a:solidFill>
                      <a:schemeClr val="tx1"/>
                    </a:solidFill>
                    <a:latin typeface="Calibri" pitchFamily="34" charset="0"/>
                    <a:ea typeface="ＭＳ Ｐゴシック" charset="-128"/>
                  </a:defRPr>
                </a:lvl6pPr>
                <a:lvl7pPr eaLnBrk="0" fontAlgn="base" hangingPunct="0">
                  <a:spcAft>
                    <a:spcPct val="0"/>
                  </a:spcAft>
                  <a:buFont typeface="Arial" charset="0"/>
                  <a:buChar char="»"/>
                  <a:defRPr kumimoji="1" sz="2000">
                    <a:solidFill>
                      <a:schemeClr val="tx1"/>
                    </a:solidFill>
                    <a:latin typeface="Calibri" pitchFamily="34" charset="0"/>
                    <a:ea typeface="ＭＳ Ｐゴシック" charset="-128"/>
                  </a:defRPr>
                </a:lvl7pPr>
                <a:lvl8pPr eaLnBrk="0" fontAlgn="base" hangingPunct="0">
                  <a:spcAft>
                    <a:spcPct val="0"/>
                  </a:spcAft>
                  <a:buFont typeface="Arial" charset="0"/>
                  <a:buChar char="»"/>
                  <a:defRPr kumimoji="1" sz="2000">
                    <a:solidFill>
                      <a:schemeClr val="tx1"/>
                    </a:solidFill>
                    <a:latin typeface="Calibri" pitchFamily="34" charset="0"/>
                    <a:ea typeface="ＭＳ Ｐゴシック" charset="-128"/>
                  </a:defRPr>
                </a:lvl8pPr>
                <a:lvl9pPr eaLnBrk="0" fontAlgn="base" hangingPunct="0">
                  <a:spcAft>
                    <a:spcPct val="0"/>
                  </a:spcAft>
                  <a:buFont typeface="Arial" charset="0"/>
                  <a:buChar char="»"/>
                  <a:defRPr kumimoji="1" sz="2000">
                    <a:solidFill>
                      <a:schemeClr val="tx1"/>
                    </a:solidFill>
                    <a:latin typeface="Calibri" pitchFamily="34" charset="0"/>
                    <a:ea typeface="ＭＳ Ｐゴシック" charset="-128"/>
                  </a:defRPr>
                </a:lvl9pPr>
              </a:lstStyle>
              <a:p>
                <a:pPr algn="ctr" eaLnBrk="1" hangingPunct="1"/>
                <a:r>
                  <a:rPr lang="ja-JP" altLang="en-US" sz="2800" dirty="0">
                    <a:solidFill>
                      <a:srgbClr val="0070C0"/>
                    </a:solidFill>
                    <a:effectLst/>
                    <a:latin typeface="HGP創英角ｺﾞｼｯｸUB" pitchFamily="50" charset="-128"/>
                    <a:ea typeface="HGP創英角ｺﾞｼｯｸUB" pitchFamily="50" charset="-128"/>
                  </a:rPr>
                  <a:t>自己冷却型を推奨</a:t>
                </a:r>
              </a:p>
            </p:txBody>
          </p:sp>
          <p:sp>
            <p:nvSpPr>
              <p:cNvPr id="61" name="テキスト ボックス 5"/>
              <p:cNvSpPr txBox="1">
                <a:spLocks noChangeArrowheads="1"/>
              </p:cNvSpPr>
              <p:nvPr/>
            </p:nvSpPr>
            <p:spPr bwMode="auto">
              <a:xfrm>
                <a:off x="5001729" y="5373688"/>
                <a:ext cx="354641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3200">
                    <a:solidFill>
                      <a:schemeClr val="tx1"/>
                    </a:solidFill>
                    <a:latin typeface="Calibri" pitchFamily="34" charset="0"/>
                    <a:ea typeface="ＭＳ Ｐゴシック" charset="-128"/>
                  </a:defRPr>
                </a:lvl1pPr>
                <a:lvl2pPr>
                  <a:defRPr kumimoji="1" sz="2800">
                    <a:solidFill>
                      <a:schemeClr val="tx1"/>
                    </a:solidFill>
                    <a:latin typeface="Calibri" pitchFamily="34" charset="0"/>
                    <a:ea typeface="ＭＳ Ｐゴシック" charset="-128"/>
                  </a:defRPr>
                </a:lvl2pPr>
                <a:lvl3pPr>
                  <a:defRPr kumimoji="1" sz="2400">
                    <a:solidFill>
                      <a:schemeClr val="tx1"/>
                    </a:solidFill>
                    <a:latin typeface="Calibri" pitchFamily="34" charset="0"/>
                    <a:ea typeface="ＭＳ Ｐゴシック" charset="-128"/>
                  </a:defRPr>
                </a:lvl3pPr>
                <a:lvl4pPr>
                  <a:defRPr kumimoji="1" sz="2000">
                    <a:solidFill>
                      <a:schemeClr val="tx1"/>
                    </a:solidFill>
                    <a:latin typeface="Calibri" pitchFamily="34" charset="0"/>
                    <a:ea typeface="ＭＳ Ｐゴシック" charset="-128"/>
                  </a:defRPr>
                </a:lvl4pPr>
                <a:lvl5pPr>
                  <a:defRPr kumimoji="1" sz="2000">
                    <a:solidFill>
                      <a:schemeClr val="tx1"/>
                    </a:solidFill>
                    <a:latin typeface="Calibri" pitchFamily="34" charset="0"/>
                    <a:ea typeface="ＭＳ Ｐゴシック" charset="-128"/>
                  </a:defRPr>
                </a:lvl5pPr>
                <a:lvl6pPr eaLnBrk="0" fontAlgn="base" hangingPunct="0">
                  <a:spcAft>
                    <a:spcPct val="0"/>
                  </a:spcAft>
                  <a:buFont typeface="Arial" charset="0"/>
                  <a:buChar char="»"/>
                  <a:defRPr kumimoji="1" sz="2000">
                    <a:solidFill>
                      <a:schemeClr val="tx1"/>
                    </a:solidFill>
                    <a:latin typeface="Calibri" pitchFamily="34" charset="0"/>
                    <a:ea typeface="ＭＳ Ｐゴシック" charset="-128"/>
                  </a:defRPr>
                </a:lvl6pPr>
                <a:lvl7pPr eaLnBrk="0" fontAlgn="base" hangingPunct="0">
                  <a:spcAft>
                    <a:spcPct val="0"/>
                  </a:spcAft>
                  <a:buFont typeface="Arial" charset="0"/>
                  <a:buChar char="»"/>
                  <a:defRPr kumimoji="1" sz="2000">
                    <a:solidFill>
                      <a:schemeClr val="tx1"/>
                    </a:solidFill>
                    <a:latin typeface="Calibri" pitchFamily="34" charset="0"/>
                    <a:ea typeface="ＭＳ Ｐゴシック" charset="-128"/>
                  </a:defRPr>
                </a:lvl7pPr>
                <a:lvl8pPr eaLnBrk="0" fontAlgn="base" hangingPunct="0">
                  <a:spcAft>
                    <a:spcPct val="0"/>
                  </a:spcAft>
                  <a:buFont typeface="Arial" charset="0"/>
                  <a:buChar char="»"/>
                  <a:defRPr kumimoji="1" sz="2000">
                    <a:solidFill>
                      <a:schemeClr val="tx1"/>
                    </a:solidFill>
                    <a:latin typeface="Calibri" pitchFamily="34" charset="0"/>
                    <a:ea typeface="ＭＳ Ｐゴシック" charset="-128"/>
                  </a:defRPr>
                </a:lvl8pPr>
                <a:lvl9pPr eaLnBrk="0" fontAlgn="base" hangingPunct="0">
                  <a:spcAft>
                    <a:spcPct val="0"/>
                  </a:spcAft>
                  <a:buFont typeface="Arial" charset="0"/>
                  <a:buChar char="»"/>
                  <a:defRPr kumimoji="1" sz="2000">
                    <a:solidFill>
                      <a:schemeClr val="tx1"/>
                    </a:solidFill>
                    <a:latin typeface="Calibri" pitchFamily="34" charset="0"/>
                    <a:ea typeface="ＭＳ Ｐゴシック" charset="-128"/>
                  </a:defRPr>
                </a:lvl9pPr>
              </a:lstStyle>
              <a:p>
                <a:pPr algn="ctr" eaLnBrk="1" hangingPunct="1"/>
                <a:r>
                  <a:rPr lang="ja-JP" altLang="en-US" sz="1800" dirty="0">
                    <a:latin typeface="HGPｺﾞｼｯｸE" pitchFamily="50" charset="-128"/>
                    <a:ea typeface="HGPｺﾞｼｯｸE" pitchFamily="50" charset="-128"/>
                  </a:rPr>
                  <a:t>（空冷式または直結ラジエータ式）</a:t>
                </a:r>
              </a:p>
            </p:txBody>
          </p:sp>
        </p:grpSp>
        <p:sp>
          <p:nvSpPr>
            <p:cNvPr id="62" name="角丸四角形 61"/>
            <p:cNvSpPr/>
            <p:nvPr/>
          </p:nvSpPr>
          <p:spPr bwMode="auto">
            <a:xfrm>
              <a:off x="6177141" y="1520788"/>
              <a:ext cx="1181440" cy="296820"/>
            </a:xfrm>
            <a:prstGeom prst="roundRect">
              <a:avLst>
                <a:gd name="adj" fmla="val 50000"/>
              </a:avLst>
            </a:prstGeom>
            <a:noFill/>
            <a:ln w="19050">
              <a:noFill/>
              <a:miter lim="800000"/>
              <a:headEnd/>
              <a:tailEnd/>
            </a:ln>
            <a:effectLst/>
          </p:spPr>
          <p:txBody>
            <a:bodyPr wrap="none" lIns="0" tIns="0" rIns="0" bIns="36000" rtlCol="0" anchor="ctr" anchorCtr="0">
              <a:noAutofit/>
            </a:bodyPr>
            <a:lstStyle/>
            <a:p>
              <a:pPr marL="360363" indent="-360363" algn="ctr"/>
              <a:r>
                <a:rPr lang="ja-JP" altLang="en-US" sz="2800" dirty="0">
                  <a:solidFill>
                    <a:schemeClr val="tx2">
                      <a:lumMod val="40000"/>
                      <a:lumOff val="60000"/>
                    </a:schemeClr>
                  </a:solidFill>
                  <a:latin typeface="HGPｺﾞｼｯｸE" pitchFamily="50" charset="-128"/>
                  <a:ea typeface="HGPｺﾞｼｯｸE" pitchFamily="50" charset="-128"/>
                </a:rPr>
                <a:t>対　策</a:t>
              </a:r>
            </a:p>
          </p:txBody>
        </p:sp>
      </p:grpSp>
      <p:sp>
        <p:nvSpPr>
          <p:cNvPr id="4" name="スライド番号プレースホルダー 3"/>
          <p:cNvSpPr>
            <a:spLocks noGrp="1"/>
          </p:cNvSpPr>
          <p:nvPr>
            <p:ph type="sldNum" sz="quarter" idx="4"/>
          </p:nvPr>
        </p:nvSpPr>
        <p:spPr/>
        <p:txBody>
          <a:bodyPr/>
          <a:lstStyle/>
          <a:p>
            <a:r>
              <a:rPr lang="en-US" altLang="ja-JP"/>
              <a:t> </a:t>
            </a:r>
            <a:fld id="{90E175E1-062F-4F25-BA66-D77C2BA6B6E9}" type="slidenum">
              <a:rPr lang="ja-JP" altLang="en-US" smtClean="0"/>
              <a:pPr/>
              <a:t>64</a:t>
            </a:fld>
            <a:r>
              <a:rPr lang="en-US" altLang="ja-JP"/>
              <a:t> </a:t>
            </a:r>
            <a:endParaRPr lang="ja-JP" altLang="en-US" dirty="0"/>
          </a:p>
        </p:txBody>
      </p:sp>
      <p:grpSp>
        <p:nvGrpSpPr>
          <p:cNvPr id="73" name="グループ化 72"/>
          <p:cNvGrpSpPr/>
          <p:nvPr/>
        </p:nvGrpSpPr>
        <p:grpSpPr>
          <a:xfrm>
            <a:off x="3993580" y="2223912"/>
            <a:ext cx="790168" cy="3203446"/>
            <a:chOff x="3993580" y="2223912"/>
            <a:chExt cx="790168" cy="3203446"/>
          </a:xfrm>
        </p:grpSpPr>
        <p:sp>
          <p:nvSpPr>
            <p:cNvPr id="74" name="右矢印 73"/>
            <p:cNvSpPr/>
            <p:nvPr/>
          </p:nvSpPr>
          <p:spPr>
            <a:xfrm>
              <a:off x="3993580" y="2223912"/>
              <a:ext cx="790168" cy="545481"/>
            </a:xfrm>
            <a:prstGeom prst="rightArrow">
              <a:avLst>
                <a:gd name="adj1" fmla="val 43283"/>
                <a:gd name="adj2" fmla="val 50310"/>
              </a:avLst>
            </a:prstGeom>
            <a:pattFill prst="ltDnDiag">
              <a:fgClr>
                <a:schemeClr val="accent1">
                  <a:lumMod val="20000"/>
                  <a:lumOff val="80000"/>
                </a:schemeClr>
              </a:fgClr>
              <a:bgClr>
                <a:srgbClr val="95B3D7"/>
              </a:bgClr>
            </a:pattFill>
            <a:ln w="28575">
              <a:solidFill>
                <a:schemeClr val="bg1"/>
              </a:solidFill>
            </a:ln>
            <a:effectLst>
              <a:outerShdw blurRad="50800" dist="38100" dir="5400000" algn="t" rotWithShape="0">
                <a:schemeClr val="accent1">
                  <a:lumMod val="7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p>
          </p:txBody>
        </p:sp>
        <p:sp>
          <p:nvSpPr>
            <p:cNvPr id="75" name="右矢印 74"/>
            <p:cNvSpPr/>
            <p:nvPr/>
          </p:nvSpPr>
          <p:spPr>
            <a:xfrm>
              <a:off x="3993580" y="3549729"/>
              <a:ext cx="790168" cy="545481"/>
            </a:xfrm>
            <a:prstGeom prst="rightArrow">
              <a:avLst>
                <a:gd name="adj1" fmla="val 43283"/>
                <a:gd name="adj2" fmla="val 50310"/>
              </a:avLst>
            </a:prstGeom>
            <a:pattFill prst="ltDnDiag">
              <a:fgClr>
                <a:schemeClr val="accent1">
                  <a:lumMod val="20000"/>
                  <a:lumOff val="80000"/>
                </a:schemeClr>
              </a:fgClr>
              <a:bgClr>
                <a:srgbClr val="95B3D7"/>
              </a:bgClr>
            </a:pattFill>
            <a:ln w="28575">
              <a:solidFill>
                <a:schemeClr val="bg1"/>
              </a:solidFill>
            </a:ln>
            <a:effectLst>
              <a:outerShdw blurRad="50800" dist="38100" dir="5400000" algn="t" rotWithShape="0">
                <a:schemeClr val="accent1">
                  <a:lumMod val="7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p>
          </p:txBody>
        </p:sp>
        <p:sp>
          <p:nvSpPr>
            <p:cNvPr id="76" name="右矢印 75"/>
            <p:cNvSpPr/>
            <p:nvPr/>
          </p:nvSpPr>
          <p:spPr>
            <a:xfrm>
              <a:off x="3993580" y="4881877"/>
              <a:ext cx="790168" cy="545481"/>
            </a:xfrm>
            <a:prstGeom prst="rightArrow">
              <a:avLst>
                <a:gd name="adj1" fmla="val 43283"/>
                <a:gd name="adj2" fmla="val 50310"/>
              </a:avLst>
            </a:prstGeom>
            <a:pattFill prst="ltDnDiag">
              <a:fgClr>
                <a:schemeClr val="accent1">
                  <a:lumMod val="20000"/>
                  <a:lumOff val="80000"/>
                </a:schemeClr>
              </a:fgClr>
              <a:bgClr>
                <a:srgbClr val="95B3D7"/>
              </a:bgClr>
            </a:pattFill>
            <a:ln w="28575">
              <a:solidFill>
                <a:schemeClr val="bg1"/>
              </a:solidFill>
            </a:ln>
            <a:effectLst>
              <a:outerShdw blurRad="50800" dist="38100" dir="5400000" algn="t" rotWithShape="0">
                <a:schemeClr val="accent1">
                  <a:lumMod val="7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p>
          </p:txBody>
        </p:sp>
      </p:grpSp>
      <p:pic>
        <p:nvPicPr>
          <p:cNvPr id="5" name="日本医療ガス学会P64">
            <a:hlinkClick r:id="" action="ppaction://media"/>
            <a:extLst>
              <a:ext uri="{FF2B5EF4-FFF2-40B4-BE49-F238E27FC236}">
                <a16:creationId xmlns:a16="http://schemas.microsoft.com/office/drawing/2014/main" id="{ACA876DE-752F-4B00-8F3C-CEE193E1B9C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230915" y="0"/>
            <a:ext cx="609600" cy="609600"/>
          </a:xfrm>
          <a:prstGeom prst="rect">
            <a:avLst/>
          </a:prstGeom>
        </p:spPr>
      </p:pic>
    </p:spTree>
    <p:extLst>
      <p:ext uri="{BB962C8B-B14F-4D97-AF65-F5344CB8AC3E}">
        <p14:creationId xmlns:p14="http://schemas.microsoft.com/office/powerpoint/2010/main" val="2565844008"/>
      </p:ext>
    </p:extLst>
  </p:cSld>
  <p:clrMapOvr>
    <a:masterClrMapping/>
  </p:clrMapOvr>
  <mc:AlternateContent xmlns:mc="http://schemas.openxmlformats.org/markup-compatibility/2006" xmlns:p14="http://schemas.microsoft.com/office/powerpoint/2010/main">
    <mc:Choice Requires="p14">
      <p:transition p14:dur="10" advClick="0" advTm="47000"/>
    </mc:Choice>
    <mc:Fallback xmlns="">
      <p:transition advClick="0" advTm="47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000"/>
                                  </p:stCondLst>
                                  <p:childTnLst>
                                    <p:cmd type="call" cmd="playFrom(0.0)">
                                      <p:cBhvr>
                                        <p:cTn id="6" dur="4652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extLst>
    <p:ext uri="{E180D4A7-C9FB-4DFB-919C-405C955672EB}">
      <p14:showEvtLst xmlns:p14="http://schemas.microsoft.com/office/powerpoint/2010/main">
        <p14:playEvt time="14" objId="3"/>
        <p14:stopEvt time="46641" objId="3"/>
      </p14:showEvtLst>
    </p:ext>
  </p:extLs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グループ化 5"/>
          <p:cNvGrpSpPr/>
          <p:nvPr/>
        </p:nvGrpSpPr>
        <p:grpSpPr>
          <a:xfrm>
            <a:off x="900000" y="1196083"/>
            <a:ext cx="7344000" cy="4680000"/>
            <a:chOff x="900000" y="1196085"/>
            <a:chExt cx="7344000" cy="2801421"/>
          </a:xfrm>
        </p:grpSpPr>
        <p:sp>
          <p:nvSpPr>
            <p:cNvPr id="42" name="角丸四角形 41"/>
            <p:cNvSpPr/>
            <p:nvPr/>
          </p:nvSpPr>
          <p:spPr>
            <a:xfrm>
              <a:off x="900000" y="1196085"/>
              <a:ext cx="7344000" cy="2801421"/>
            </a:xfrm>
            <a:prstGeom prst="roundRect">
              <a:avLst>
                <a:gd name="adj" fmla="val 2258"/>
              </a:avLst>
            </a:prstGeom>
            <a:solidFill>
              <a:sysClr val="window" lastClr="FFFFFF"/>
            </a:solidFill>
            <a:ln w="12700" cap="flat" cmpd="sng" algn="ctr">
              <a:noFill/>
              <a:prstDash val="solid"/>
            </a:ln>
            <a:effectLst>
              <a:outerShdw blurRad="50800" dist="38100" dir="2700000" algn="tl" rotWithShape="0">
                <a:srgbClr val="4F81BD">
                  <a:lumMod val="75000"/>
                  <a:alpha val="36000"/>
                </a:srgb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dirty="0">
                <a:ln>
                  <a:noFill/>
                </a:ln>
                <a:solidFill>
                  <a:sysClr val="window" lastClr="FFFFFF"/>
                </a:solidFill>
                <a:effectLst/>
                <a:uLnTx/>
                <a:uFillTx/>
                <a:latin typeface="Calibri"/>
                <a:ea typeface="ＭＳ Ｐゴシック"/>
                <a:cs typeface="+mn-cs"/>
              </a:endParaRPr>
            </a:p>
          </p:txBody>
        </p:sp>
        <p:sp>
          <p:nvSpPr>
            <p:cNvPr id="43" name="角丸四角形 42"/>
            <p:cNvSpPr/>
            <p:nvPr/>
          </p:nvSpPr>
          <p:spPr>
            <a:xfrm>
              <a:off x="970601" y="1247612"/>
              <a:ext cx="7179075" cy="2700150"/>
            </a:xfrm>
            <a:prstGeom prst="roundRect">
              <a:avLst>
                <a:gd name="adj" fmla="val 1670"/>
              </a:avLst>
            </a:prstGeom>
            <a:solidFill>
              <a:srgbClr val="EBEBFF"/>
            </a:solidFill>
            <a:ln w="127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eaLnBrk="1" fontAlgn="auto" hangingPunct="1">
                <a:spcBef>
                  <a:spcPts val="0"/>
                </a:spcBef>
                <a:spcAft>
                  <a:spcPts val="0"/>
                </a:spcAft>
              </a:pPr>
              <a:endParaRPr lang="ja-JP" altLang="en-US" kern="0" dirty="0">
                <a:solidFill>
                  <a:sysClr val="window" lastClr="FFFFFF"/>
                </a:solidFill>
                <a:latin typeface="Calibri"/>
                <a:ea typeface="ＭＳ Ｐゴシック"/>
              </a:endParaRPr>
            </a:p>
          </p:txBody>
        </p:sp>
      </p:grpSp>
      <p:sp>
        <p:nvSpPr>
          <p:cNvPr id="4" name="タイトル 1"/>
          <p:cNvSpPr>
            <a:spLocks noGrp="1"/>
          </p:cNvSpPr>
          <p:nvPr>
            <p:ph type="title" idx="4294967295"/>
          </p:nvPr>
        </p:nvSpPr>
        <p:spPr>
          <a:xfrm>
            <a:off x="0" y="274638"/>
            <a:ext cx="9144000" cy="749300"/>
          </a:xfrm>
        </p:spPr>
        <p:txBody>
          <a:bodyPr>
            <a:normAutofit/>
          </a:bodyPr>
          <a:lstStyle/>
          <a:p>
            <a:pPr algn="ctr"/>
            <a:r>
              <a:rPr lang="ja-JP" altLang="en-US" sz="4000" b="0" dirty="0">
                <a:solidFill>
                  <a:schemeClr val="accent1">
                    <a:lumMod val="75000"/>
                  </a:schemeClr>
                </a:solidFill>
                <a:latin typeface="HGS創英角ｺﾞｼｯｸUB"/>
                <a:ea typeface="HGS創英角ｺﾞｼｯｸUB"/>
                <a:cs typeface="HGS創英角ｺﾞｼｯｸUB"/>
              </a:rPr>
              <a:t>ま と め</a:t>
            </a:r>
          </a:p>
        </p:txBody>
      </p:sp>
      <p:sp>
        <p:nvSpPr>
          <p:cNvPr id="17" name="コンテンツ プレースホルダー 2"/>
          <p:cNvSpPr txBox="1">
            <a:spLocks/>
          </p:cNvSpPr>
          <p:nvPr/>
        </p:nvSpPr>
        <p:spPr>
          <a:xfrm>
            <a:off x="1007604" y="4509120"/>
            <a:ext cx="7380820" cy="1283863"/>
          </a:xfrm>
          <a:prstGeom prst="rect">
            <a:avLst/>
          </a:prstGeom>
        </p:spPr>
        <p:txBody>
          <a:bodyPr rtlCol="0">
            <a:noAutofit/>
          </a:bodyPr>
          <a:lstStyle>
            <a:lvl1pPr marL="342900" indent="-342900" algn="l" rtl="0" eaLnBrk="0" fontAlgn="base" hangingPunct="0">
              <a:spcBef>
                <a:spcPct val="20000"/>
              </a:spcBef>
              <a:spcAft>
                <a:spcPct val="0"/>
              </a:spcAft>
              <a:buChar char="•"/>
              <a:defRPr kumimoji="1" sz="3200">
                <a:solidFill>
                  <a:schemeClr val="tx1"/>
                </a:solidFill>
                <a:latin typeface="HGP創英角ｺﾞｼｯｸUB" pitchFamily="50" charset="-128"/>
                <a:ea typeface="HGP創英角ｺﾞｼｯｸUB" pitchFamily="50" charset="-128"/>
                <a:cs typeface="+mn-cs"/>
              </a:defRPr>
            </a:lvl1pPr>
            <a:lvl2pPr marL="742950" indent="-285750" algn="l" rtl="0" eaLnBrk="0" fontAlgn="base" hangingPunct="0">
              <a:spcBef>
                <a:spcPct val="20000"/>
              </a:spcBef>
              <a:spcAft>
                <a:spcPct val="0"/>
              </a:spcAft>
              <a:buChar char="–"/>
              <a:defRPr kumimoji="1" sz="2800">
                <a:solidFill>
                  <a:schemeClr val="tx1"/>
                </a:solidFill>
                <a:latin typeface="HGP創英角ｺﾞｼｯｸUB" pitchFamily="50" charset="-128"/>
                <a:ea typeface="HGP創英角ｺﾞｼｯｸUB" pitchFamily="50" charset="-128"/>
              </a:defRPr>
            </a:lvl2pPr>
            <a:lvl3pPr marL="1143000" indent="-228600" algn="l" rtl="0" eaLnBrk="0" fontAlgn="base" hangingPunct="0">
              <a:spcBef>
                <a:spcPct val="20000"/>
              </a:spcBef>
              <a:spcAft>
                <a:spcPct val="0"/>
              </a:spcAft>
              <a:buChar char="•"/>
              <a:defRPr kumimoji="1" sz="2400">
                <a:solidFill>
                  <a:schemeClr val="tx1"/>
                </a:solidFill>
                <a:latin typeface="HGP創英角ｺﾞｼｯｸUB" pitchFamily="50" charset="-128"/>
                <a:ea typeface="HGP創英角ｺﾞｼｯｸUB" pitchFamily="50" charset="-128"/>
              </a:defRPr>
            </a:lvl3pPr>
            <a:lvl4pPr marL="1600200" indent="-228600" algn="l" rtl="0" eaLnBrk="0" fontAlgn="base" hangingPunct="0">
              <a:spcBef>
                <a:spcPct val="20000"/>
              </a:spcBef>
              <a:spcAft>
                <a:spcPct val="0"/>
              </a:spcAft>
              <a:buChar char="–"/>
              <a:defRPr kumimoji="1" sz="2000">
                <a:solidFill>
                  <a:schemeClr val="tx1"/>
                </a:solidFill>
                <a:latin typeface="HGP創英角ｺﾞｼｯｸUB" pitchFamily="50" charset="-128"/>
                <a:ea typeface="HGP創英角ｺﾞｼｯｸUB" pitchFamily="50" charset="-128"/>
              </a:defRPr>
            </a:lvl4pPr>
            <a:lvl5pPr marL="2057400" indent="-228600" algn="l" rtl="0" eaLnBrk="0" fontAlgn="base" hangingPunct="0">
              <a:spcBef>
                <a:spcPct val="20000"/>
              </a:spcBef>
              <a:spcAft>
                <a:spcPct val="0"/>
              </a:spcAft>
              <a:buChar char="»"/>
              <a:defRPr kumimoji="1" sz="2000">
                <a:solidFill>
                  <a:schemeClr val="tx1"/>
                </a:solidFill>
                <a:latin typeface="HGP創英角ｺﾞｼｯｸUB" pitchFamily="50" charset="-128"/>
                <a:ea typeface="HGP創英角ｺﾞｼｯｸUB" pitchFamily="50" charset="-128"/>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a:lstStyle>
          <a:p>
            <a:pPr marL="263525" indent="-263525" algn="just" eaLnBrk="1" fontAlgn="auto">
              <a:lnSpc>
                <a:spcPct val="120000"/>
              </a:lnSpc>
              <a:spcBef>
                <a:spcPts val="0"/>
              </a:spcBef>
              <a:spcAft>
                <a:spcPts val="0"/>
              </a:spcAft>
              <a:buFont typeface="Wingdings" pitchFamily="2" charset="2"/>
              <a:buChar char="l"/>
              <a:defRPr/>
            </a:pPr>
            <a:r>
              <a:rPr lang="ja-JP" altLang="en-US" sz="1800" dirty="0">
                <a:latin typeface="HGPｺﾞｼｯｸE" pitchFamily="50" charset="-128"/>
                <a:ea typeface="HGPｺﾞｼｯｸE" pitchFamily="50" charset="-128"/>
              </a:rPr>
              <a:t>平時に、これらのバックアップシステムを構築しておく。</a:t>
            </a:r>
            <a:endParaRPr lang="en-US" altLang="ja-JP" sz="1800" dirty="0">
              <a:latin typeface="HGPｺﾞｼｯｸE" pitchFamily="50" charset="-128"/>
              <a:ea typeface="HGPｺﾞｼｯｸE" pitchFamily="50" charset="-128"/>
            </a:endParaRPr>
          </a:p>
          <a:p>
            <a:pPr marL="263525" indent="-263525" algn="just" eaLnBrk="1" fontAlgn="auto">
              <a:lnSpc>
                <a:spcPct val="120000"/>
              </a:lnSpc>
              <a:spcBef>
                <a:spcPts val="0"/>
              </a:spcBef>
              <a:spcAft>
                <a:spcPts val="0"/>
              </a:spcAft>
              <a:buFont typeface="Wingdings" pitchFamily="2" charset="2"/>
              <a:buChar char="l"/>
              <a:defRPr/>
            </a:pPr>
            <a:r>
              <a:rPr lang="ja-JP" altLang="en-US" sz="1800" dirty="0">
                <a:latin typeface="HGPｺﾞｼｯｸE" pitchFamily="50" charset="-128"/>
                <a:ea typeface="HGPｺﾞｼｯｸE" pitchFamily="50" charset="-128"/>
              </a:rPr>
              <a:t>災害時の対応マニュアルを作成しライフライン途絶時の訓練を行う。</a:t>
            </a:r>
            <a:endParaRPr lang="en-US" altLang="ja-JP" sz="1800" dirty="0">
              <a:latin typeface="HGPｺﾞｼｯｸE" pitchFamily="50" charset="-128"/>
              <a:ea typeface="HGPｺﾞｼｯｸE" pitchFamily="50" charset="-128"/>
            </a:endParaRPr>
          </a:p>
          <a:p>
            <a:pPr marL="263525" indent="-263525" algn="just" eaLnBrk="1" fontAlgn="auto">
              <a:lnSpc>
                <a:spcPct val="120000"/>
              </a:lnSpc>
              <a:spcBef>
                <a:spcPts val="0"/>
              </a:spcBef>
              <a:spcAft>
                <a:spcPts val="0"/>
              </a:spcAft>
              <a:buFont typeface="Wingdings" pitchFamily="2" charset="2"/>
              <a:buChar char="l"/>
              <a:defRPr/>
            </a:pPr>
            <a:r>
              <a:rPr lang="ja-JP" altLang="en-US" sz="1800" dirty="0">
                <a:latin typeface="HGPｺﾞｼｯｸE" pitchFamily="50" charset="-128"/>
                <a:ea typeface="HGPｺﾞｼｯｸE" pitchFamily="50" charset="-128"/>
              </a:rPr>
              <a:t>納入業者とのコミュニケーションを確立し、災害時の手順を決めておく。</a:t>
            </a:r>
            <a:endParaRPr lang="en-US" altLang="ja-JP" sz="1800" dirty="0">
              <a:latin typeface="HGPｺﾞｼｯｸE" pitchFamily="50" charset="-128"/>
              <a:ea typeface="HGPｺﾞｼｯｸE" pitchFamily="50" charset="-128"/>
            </a:endParaRPr>
          </a:p>
        </p:txBody>
      </p:sp>
      <p:sp>
        <p:nvSpPr>
          <p:cNvPr id="2" name="スライド番号プレースホルダー 1"/>
          <p:cNvSpPr>
            <a:spLocks noGrp="1"/>
          </p:cNvSpPr>
          <p:nvPr>
            <p:ph type="sldNum" sz="quarter" idx="4"/>
          </p:nvPr>
        </p:nvSpPr>
        <p:spPr/>
        <p:txBody>
          <a:bodyPr/>
          <a:lstStyle/>
          <a:p>
            <a:r>
              <a:rPr lang="en-US" altLang="ja-JP"/>
              <a:t> </a:t>
            </a:r>
            <a:fld id="{90E175E1-062F-4F25-BA66-D77C2BA6B6E9}" type="slidenum">
              <a:rPr lang="ja-JP" altLang="en-US" smtClean="0"/>
              <a:pPr/>
              <a:t>65</a:t>
            </a:fld>
            <a:r>
              <a:rPr lang="en-US" altLang="ja-JP"/>
              <a:t> </a:t>
            </a:r>
            <a:endParaRPr lang="ja-JP" altLang="en-US" dirty="0"/>
          </a:p>
        </p:txBody>
      </p:sp>
      <p:grpSp>
        <p:nvGrpSpPr>
          <p:cNvPr id="12" name="グループ化 11"/>
          <p:cNvGrpSpPr/>
          <p:nvPr/>
        </p:nvGrpSpPr>
        <p:grpSpPr>
          <a:xfrm>
            <a:off x="1151620" y="1520788"/>
            <a:ext cx="6840380" cy="2700300"/>
            <a:chOff x="1151620" y="1448780"/>
            <a:chExt cx="6840380" cy="2700300"/>
          </a:xfrm>
        </p:grpSpPr>
        <p:grpSp>
          <p:nvGrpSpPr>
            <p:cNvPr id="3" name="グループ化 2"/>
            <p:cNvGrpSpPr/>
            <p:nvPr/>
          </p:nvGrpSpPr>
          <p:grpSpPr>
            <a:xfrm>
              <a:off x="1151620" y="2600907"/>
              <a:ext cx="6817040" cy="1548173"/>
              <a:chOff x="1151620" y="1948015"/>
              <a:chExt cx="6817040" cy="2052000"/>
            </a:xfrm>
          </p:grpSpPr>
          <p:sp>
            <p:nvSpPr>
              <p:cNvPr id="14" name="角丸四角形 13"/>
              <p:cNvSpPr/>
              <p:nvPr/>
            </p:nvSpPr>
            <p:spPr bwMode="auto">
              <a:xfrm>
                <a:off x="1151620" y="1948015"/>
                <a:ext cx="2052000" cy="2052000"/>
              </a:xfrm>
              <a:prstGeom prst="roundRect">
                <a:avLst>
                  <a:gd name="adj" fmla="val 4344"/>
                </a:avLst>
              </a:prstGeom>
              <a:solidFill>
                <a:schemeClr val="bg1"/>
              </a:solidFill>
              <a:ln w="28575">
                <a:solidFill>
                  <a:srgbClr val="7030A0"/>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lIns="36000" rIns="36000" anchor="ctr"/>
              <a:lstStyle/>
              <a:p>
                <a:pPr algn="ctr" eaLnBrk="1" fontAlgn="auto">
                  <a:lnSpc>
                    <a:spcPct val="120000"/>
                  </a:lnSpc>
                  <a:spcBef>
                    <a:spcPts val="0"/>
                  </a:spcBef>
                  <a:spcAft>
                    <a:spcPts val="0"/>
                  </a:spcAft>
                  <a:defRPr/>
                </a:pPr>
                <a:r>
                  <a:rPr lang="ja-JP" altLang="en-US" sz="2800" dirty="0">
                    <a:solidFill>
                      <a:srgbClr val="7030A0"/>
                    </a:solidFill>
                    <a:latin typeface="HGP創英角ｺﾞｼｯｸUB" pitchFamily="50" charset="-128"/>
                    <a:ea typeface="HGP創英角ｺﾞｼｯｸUB" pitchFamily="50" charset="-128"/>
                  </a:rPr>
                  <a:t>医療ガス</a:t>
                </a:r>
                <a:endParaRPr lang="en-US" altLang="ja-JP" sz="2800" dirty="0">
                  <a:solidFill>
                    <a:srgbClr val="7030A0"/>
                  </a:solidFill>
                  <a:latin typeface="HGP創英角ｺﾞｼｯｸUB" pitchFamily="50" charset="-128"/>
                  <a:ea typeface="HGP創英角ｺﾞｼｯｸUB" pitchFamily="50" charset="-128"/>
                </a:endParaRPr>
              </a:p>
              <a:p>
                <a:pPr algn="ctr" eaLnBrk="1" fontAlgn="auto">
                  <a:lnSpc>
                    <a:spcPct val="120000"/>
                  </a:lnSpc>
                  <a:spcBef>
                    <a:spcPts val="0"/>
                  </a:spcBef>
                  <a:spcAft>
                    <a:spcPts val="0"/>
                  </a:spcAft>
                  <a:defRPr/>
                </a:pPr>
                <a:r>
                  <a:rPr lang="ja-JP" altLang="en-US" sz="2400" dirty="0">
                    <a:solidFill>
                      <a:srgbClr val="7030A0"/>
                    </a:solidFill>
                    <a:latin typeface="HGP創英角ｺﾞｼｯｸUB" pitchFamily="50" charset="-128"/>
                    <a:ea typeface="HGP創英角ｺﾞｼｯｸUB" pitchFamily="50" charset="-128"/>
                  </a:rPr>
                  <a:t> （酸素、吸引）</a:t>
                </a:r>
                <a:endParaRPr lang="en-US" altLang="ja-JP" sz="2400" dirty="0">
                  <a:solidFill>
                    <a:srgbClr val="7030A0"/>
                  </a:solidFill>
                  <a:latin typeface="HGP創英角ｺﾞｼｯｸUB" pitchFamily="50" charset="-128"/>
                  <a:ea typeface="HGP創英角ｺﾞｼｯｸUB" pitchFamily="50" charset="-128"/>
                </a:endParaRPr>
              </a:p>
            </p:txBody>
          </p:sp>
          <p:sp>
            <p:nvSpPr>
              <p:cNvPr id="15" name="角丸四角形 14"/>
              <p:cNvSpPr/>
              <p:nvPr/>
            </p:nvSpPr>
            <p:spPr bwMode="auto">
              <a:xfrm>
                <a:off x="3534140" y="1948015"/>
                <a:ext cx="2052000" cy="2052000"/>
              </a:xfrm>
              <a:prstGeom prst="roundRect">
                <a:avLst>
                  <a:gd name="adj" fmla="val 4344"/>
                </a:avLst>
              </a:prstGeom>
              <a:solidFill>
                <a:schemeClr val="bg1"/>
              </a:solidFill>
              <a:ln w="28575">
                <a:solidFill>
                  <a:srgbClr val="7030A0"/>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lIns="36000" rIns="36000" anchor="ctr"/>
              <a:lstStyle/>
              <a:p>
                <a:pPr algn="ctr" eaLnBrk="1" fontAlgn="auto">
                  <a:lnSpc>
                    <a:spcPct val="120000"/>
                  </a:lnSpc>
                  <a:spcBef>
                    <a:spcPts val="0"/>
                  </a:spcBef>
                  <a:spcAft>
                    <a:spcPts val="0"/>
                  </a:spcAft>
                </a:pPr>
                <a:r>
                  <a:rPr lang="ja-JP" altLang="en-US" sz="2800" dirty="0">
                    <a:solidFill>
                      <a:srgbClr val="7030A0"/>
                    </a:solidFill>
                    <a:latin typeface="HGP創英角ｺﾞｼｯｸUB" pitchFamily="50" charset="-128"/>
                    <a:ea typeface="HGP創英角ｺﾞｼｯｸUB" pitchFamily="50" charset="-128"/>
                  </a:rPr>
                  <a:t>電 気</a:t>
                </a:r>
                <a:endParaRPr lang="en-US" altLang="ja-JP" sz="2800" dirty="0">
                  <a:solidFill>
                    <a:srgbClr val="7030A0"/>
                  </a:solidFill>
                  <a:latin typeface="HGP創英角ｺﾞｼｯｸUB" pitchFamily="50" charset="-128"/>
                  <a:ea typeface="HGP創英角ｺﾞｼｯｸUB" pitchFamily="50" charset="-128"/>
                </a:endParaRPr>
              </a:p>
            </p:txBody>
          </p:sp>
          <p:sp>
            <p:nvSpPr>
              <p:cNvPr id="20" name="角丸四角形 19"/>
              <p:cNvSpPr/>
              <p:nvPr/>
            </p:nvSpPr>
            <p:spPr bwMode="auto">
              <a:xfrm>
                <a:off x="5916660" y="1948015"/>
                <a:ext cx="2052000" cy="2052000"/>
              </a:xfrm>
              <a:prstGeom prst="roundRect">
                <a:avLst>
                  <a:gd name="adj" fmla="val 4344"/>
                </a:avLst>
              </a:prstGeom>
              <a:solidFill>
                <a:schemeClr val="bg1"/>
              </a:solidFill>
              <a:ln w="28575">
                <a:solidFill>
                  <a:srgbClr val="7030A0"/>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lIns="36000" rIns="36000" anchor="ctr"/>
              <a:lstStyle/>
              <a:p>
                <a:pPr algn="ctr" eaLnBrk="1" fontAlgn="auto">
                  <a:lnSpc>
                    <a:spcPct val="120000"/>
                  </a:lnSpc>
                  <a:spcBef>
                    <a:spcPts val="0"/>
                  </a:spcBef>
                  <a:spcAft>
                    <a:spcPts val="0"/>
                  </a:spcAft>
                </a:pPr>
                <a:r>
                  <a:rPr lang="ja-JP" altLang="en-US" sz="2800" dirty="0">
                    <a:solidFill>
                      <a:srgbClr val="7030A0"/>
                    </a:solidFill>
                    <a:latin typeface="HGP創英角ｺﾞｼｯｸUB" pitchFamily="50" charset="-128"/>
                    <a:ea typeface="HGP創英角ｺﾞｼｯｸUB" pitchFamily="50" charset="-128"/>
                  </a:rPr>
                  <a:t>水</a:t>
                </a:r>
                <a:endParaRPr lang="en-US" altLang="ja-JP" sz="2800" dirty="0">
                  <a:solidFill>
                    <a:srgbClr val="7030A0"/>
                  </a:solidFill>
                  <a:latin typeface="HGP創英角ｺﾞｼｯｸUB" pitchFamily="50" charset="-128"/>
                  <a:ea typeface="HGP創英角ｺﾞｼｯｸUB" pitchFamily="50" charset="-128"/>
                </a:endParaRPr>
              </a:p>
            </p:txBody>
          </p:sp>
        </p:grpSp>
        <p:grpSp>
          <p:nvGrpSpPr>
            <p:cNvPr id="9" name="グループ化 8"/>
            <p:cNvGrpSpPr/>
            <p:nvPr/>
          </p:nvGrpSpPr>
          <p:grpSpPr>
            <a:xfrm>
              <a:off x="1151620" y="1448780"/>
              <a:ext cx="6840380" cy="468052"/>
              <a:chOff x="1151620" y="1412776"/>
              <a:chExt cx="6840380" cy="468052"/>
            </a:xfrm>
          </p:grpSpPr>
          <p:sp>
            <p:nvSpPr>
              <p:cNvPr id="7" name="角丸四角形 6"/>
              <p:cNvSpPr/>
              <p:nvPr/>
            </p:nvSpPr>
            <p:spPr>
              <a:xfrm>
                <a:off x="1151620" y="1412776"/>
                <a:ext cx="6840380" cy="468052"/>
              </a:xfrm>
              <a:prstGeom prst="roundRect">
                <a:avLst/>
              </a:prstGeom>
              <a:solidFill>
                <a:schemeClr val="bg1"/>
              </a:solidFill>
            </p:spPr>
            <p:txBody>
              <a:bodyPr wrap="none" bIns="0" rtlCol="0" anchor="ctr" anchorCtr="0">
                <a:noAutofit/>
              </a:bodyPr>
              <a:lstStyle/>
              <a:p>
                <a:pPr algn="ctr">
                  <a:lnSpc>
                    <a:spcPct val="140000"/>
                  </a:lnSpc>
                </a:pPr>
                <a:endParaRPr kumimoji="1" lang="ja-JP" altLang="en-US" dirty="0">
                  <a:solidFill>
                    <a:srgbClr val="FF0000"/>
                  </a:solidFill>
                  <a:latin typeface="Arial Black" pitchFamily="34" charset="0"/>
                </a:endParaRPr>
              </a:p>
            </p:txBody>
          </p:sp>
          <p:sp>
            <p:nvSpPr>
              <p:cNvPr id="16" name="コンテンツ プレースホルダー 2"/>
              <p:cNvSpPr txBox="1">
                <a:spLocks/>
              </p:cNvSpPr>
              <p:nvPr/>
            </p:nvSpPr>
            <p:spPr>
              <a:xfrm>
                <a:off x="1707715" y="1437630"/>
                <a:ext cx="5868653" cy="443198"/>
              </a:xfrm>
              <a:prstGeom prst="rect">
                <a:avLst/>
              </a:prstGeom>
            </p:spPr>
            <p:txBody>
              <a:bodyPr wrap="square" tIns="0" bIns="0" rtlCol="0">
                <a:spAutoFit/>
              </a:bodyPr>
              <a:lstStyle>
                <a:lvl1pPr marL="342900" indent="-342900" algn="l" rtl="0" eaLnBrk="0" fontAlgn="base" hangingPunct="0">
                  <a:spcBef>
                    <a:spcPct val="20000"/>
                  </a:spcBef>
                  <a:spcAft>
                    <a:spcPct val="0"/>
                  </a:spcAft>
                  <a:buChar char="•"/>
                  <a:defRPr kumimoji="1" sz="3200">
                    <a:solidFill>
                      <a:schemeClr val="tx1"/>
                    </a:solidFill>
                    <a:latin typeface="HGP創英角ｺﾞｼｯｸUB" pitchFamily="50" charset="-128"/>
                    <a:ea typeface="HGP創英角ｺﾞｼｯｸUB" pitchFamily="50" charset="-128"/>
                    <a:cs typeface="+mn-cs"/>
                  </a:defRPr>
                </a:lvl1pPr>
                <a:lvl2pPr marL="742950" indent="-285750" algn="l" rtl="0" eaLnBrk="0" fontAlgn="base" hangingPunct="0">
                  <a:spcBef>
                    <a:spcPct val="20000"/>
                  </a:spcBef>
                  <a:spcAft>
                    <a:spcPct val="0"/>
                  </a:spcAft>
                  <a:buChar char="–"/>
                  <a:defRPr kumimoji="1" sz="2800">
                    <a:solidFill>
                      <a:schemeClr val="tx1"/>
                    </a:solidFill>
                    <a:latin typeface="HGP創英角ｺﾞｼｯｸUB" pitchFamily="50" charset="-128"/>
                    <a:ea typeface="HGP創英角ｺﾞｼｯｸUB" pitchFamily="50" charset="-128"/>
                  </a:defRPr>
                </a:lvl2pPr>
                <a:lvl3pPr marL="1143000" indent="-228600" algn="l" rtl="0" eaLnBrk="0" fontAlgn="base" hangingPunct="0">
                  <a:spcBef>
                    <a:spcPct val="20000"/>
                  </a:spcBef>
                  <a:spcAft>
                    <a:spcPct val="0"/>
                  </a:spcAft>
                  <a:buChar char="•"/>
                  <a:defRPr kumimoji="1" sz="2400">
                    <a:solidFill>
                      <a:schemeClr val="tx1"/>
                    </a:solidFill>
                    <a:latin typeface="HGP創英角ｺﾞｼｯｸUB" pitchFamily="50" charset="-128"/>
                    <a:ea typeface="HGP創英角ｺﾞｼｯｸUB" pitchFamily="50" charset="-128"/>
                  </a:defRPr>
                </a:lvl3pPr>
                <a:lvl4pPr marL="1600200" indent="-228600" algn="l" rtl="0" eaLnBrk="0" fontAlgn="base" hangingPunct="0">
                  <a:spcBef>
                    <a:spcPct val="20000"/>
                  </a:spcBef>
                  <a:spcAft>
                    <a:spcPct val="0"/>
                  </a:spcAft>
                  <a:buChar char="–"/>
                  <a:defRPr kumimoji="1" sz="2000">
                    <a:solidFill>
                      <a:schemeClr val="tx1"/>
                    </a:solidFill>
                    <a:latin typeface="HGP創英角ｺﾞｼｯｸUB" pitchFamily="50" charset="-128"/>
                    <a:ea typeface="HGP創英角ｺﾞｼｯｸUB" pitchFamily="50" charset="-128"/>
                  </a:defRPr>
                </a:lvl4pPr>
                <a:lvl5pPr marL="2057400" indent="-228600" algn="l" rtl="0" eaLnBrk="0" fontAlgn="base" hangingPunct="0">
                  <a:spcBef>
                    <a:spcPct val="20000"/>
                  </a:spcBef>
                  <a:spcAft>
                    <a:spcPct val="0"/>
                  </a:spcAft>
                  <a:buChar char="»"/>
                  <a:defRPr kumimoji="1" sz="2000">
                    <a:solidFill>
                      <a:schemeClr val="tx1"/>
                    </a:solidFill>
                    <a:latin typeface="HGP創英角ｺﾞｼｯｸUB" pitchFamily="50" charset="-128"/>
                    <a:ea typeface="HGP創英角ｺﾞｼｯｸUB" pitchFamily="50" charset="-128"/>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a:lstStyle>
              <a:p>
                <a:pPr marL="0" indent="0" algn="ctr" eaLnBrk="1" fontAlgn="auto">
                  <a:lnSpc>
                    <a:spcPct val="120000"/>
                  </a:lnSpc>
                  <a:spcBef>
                    <a:spcPts val="0"/>
                  </a:spcBef>
                  <a:spcAft>
                    <a:spcPts val="0"/>
                  </a:spcAft>
                  <a:buNone/>
                  <a:defRPr/>
                </a:pPr>
                <a:r>
                  <a:rPr lang="ja-JP" altLang="en-US" sz="2400" dirty="0"/>
                  <a:t>手術室のライフラインは、</a:t>
                </a:r>
                <a:endParaRPr lang="en-US" altLang="ja-JP" sz="2400" dirty="0"/>
              </a:p>
            </p:txBody>
          </p:sp>
        </p:grpSp>
        <p:sp>
          <p:nvSpPr>
            <p:cNvPr id="62" name="右矢印 61"/>
            <p:cNvSpPr/>
            <p:nvPr/>
          </p:nvSpPr>
          <p:spPr>
            <a:xfrm rot="5400000">
              <a:off x="1980078" y="1980222"/>
              <a:ext cx="395083" cy="545481"/>
            </a:xfrm>
            <a:prstGeom prst="rightArrow">
              <a:avLst>
                <a:gd name="adj1" fmla="val 43283"/>
                <a:gd name="adj2" fmla="val 50310"/>
              </a:avLst>
            </a:prstGeom>
            <a:pattFill prst="ltDnDiag">
              <a:fgClr>
                <a:schemeClr val="accent1">
                  <a:lumMod val="20000"/>
                  <a:lumOff val="80000"/>
                </a:schemeClr>
              </a:fgClr>
              <a:bgClr>
                <a:schemeClr val="accent4">
                  <a:lumMod val="60000"/>
                  <a:lumOff val="40000"/>
                </a:schemeClr>
              </a:bgClr>
            </a:pattFill>
            <a:ln w="28575">
              <a:solidFill>
                <a:schemeClr val="bg1"/>
              </a:solidFill>
            </a:ln>
            <a:effectLst>
              <a:outerShdw blurRad="50800" dist="38100" dir="5400000" algn="t" rotWithShape="0">
                <a:schemeClr val="accent1">
                  <a:lumMod val="7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p>
          </p:txBody>
        </p:sp>
        <p:sp>
          <p:nvSpPr>
            <p:cNvPr id="65" name="右矢印 64"/>
            <p:cNvSpPr/>
            <p:nvPr/>
          </p:nvSpPr>
          <p:spPr>
            <a:xfrm rot="5400000">
              <a:off x="4356456" y="1980222"/>
              <a:ext cx="395083" cy="545481"/>
            </a:xfrm>
            <a:prstGeom prst="rightArrow">
              <a:avLst>
                <a:gd name="adj1" fmla="val 43283"/>
                <a:gd name="adj2" fmla="val 50310"/>
              </a:avLst>
            </a:prstGeom>
            <a:pattFill prst="ltDnDiag">
              <a:fgClr>
                <a:schemeClr val="accent1">
                  <a:lumMod val="20000"/>
                  <a:lumOff val="80000"/>
                </a:schemeClr>
              </a:fgClr>
              <a:bgClr>
                <a:schemeClr val="accent4">
                  <a:lumMod val="60000"/>
                  <a:lumOff val="40000"/>
                </a:schemeClr>
              </a:bgClr>
            </a:pattFill>
            <a:ln w="28575">
              <a:solidFill>
                <a:schemeClr val="bg1"/>
              </a:solidFill>
            </a:ln>
            <a:effectLst>
              <a:outerShdw blurRad="50800" dist="38100" dir="5400000" algn="t" rotWithShape="0">
                <a:schemeClr val="accent1">
                  <a:lumMod val="7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p>
          </p:txBody>
        </p:sp>
        <p:sp>
          <p:nvSpPr>
            <p:cNvPr id="66" name="右矢印 65"/>
            <p:cNvSpPr/>
            <p:nvPr/>
          </p:nvSpPr>
          <p:spPr>
            <a:xfrm rot="5400000">
              <a:off x="6757561" y="1980222"/>
              <a:ext cx="395083" cy="545481"/>
            </a:xfrm>
            <a:prstGeom prst="rightArrow">
              <a:avLst>
                <a:gd name="adj1" fmla="val 43283"/>
                <a:gd name="adj2" fmla="val 50310"/>
              </a:avLst>
            </a:prstGeom>
            <a:pattFill prst="ltDnDiag">
              <a:fgClr>
                <a:schemeClr val="accent1">
                  <a:lumMod val="20000"/>
                  <a:lumOff val="80000"/>
                </a:schemeClr>
              </a:fgClr>
              <a:bgClr>
                <a:schemeClr val="accent4">
                  <a:lumMod val="60000"/>
                  <a:lumOff val="40000"/>
                </a:schemeClr>
              </a:bgClr>
            </a:pattFill>
            <a:ln w="28575">
              <a:solidFill>
                <a:schemeClr val="bg1"/>
              </a:solidFill>
            </a:ln>
            <a:effectLst>
              <a:outerShdw blurRad="50800" dist="38100" dir="5400000" algn="t" rotWithShape="0">
                <a:schemeClr val="accent1">
                  <a:lumMod val="7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p>
          </p:txBody>
        </p:sp>
      </p:grpSp>
      <p:pic>
        <p:nvPicPr>
          <p:cNvPr id="19" name="図 18">
            <a:extLst>
              <a:ext uri="{FF2B5EF4-FFF2-40B4-BE49-F238E27FC236}">
                <a16:creationId xmlns:a16="http://schemas.microsoft.com/office/drawing/2014/main" id="{BECA39A8-9BCC-4979-A57F-74BD59FB6B3D}"/>
              </a:ext>
            </a:extLst>
          </p:cNvPr>
          <p:cNvPicPr>
            <a:picLocks noChangeAspect="1"/>
          </p:cNvPicPr>
          <p:nvPr/>
        </p:nvPicPr>
        <p:blipFill>
          <a:blip r:embed="rId5"/>
          <a:stretch>
            <a:fillRect/>
          </a:stretch>
        </p:blipFill>
        <p:spPr>
          <a:xfrm>
            <a:off x="381000" y="6335246"/>
            <a:ext cx="4828450" cy="329213"/>
          </a:xfrm>
          <a:prstGeom prst="rect">
            <a:avLst/>
          </a:prstGeom>
        </p:spPr>
      </p:pic>
      <p:pic>
        <p:nvPicPr>
          <p:cNvPr id="8" name="日本医療ガス学会P65">
            <a:hlinkClick r:id="" action="ppaction://media"/>
            <a:extLst>
              <a:ext uri="{FF2B5EF4-FFF2-40B4-BE49-F238E27FC236}">
                <a16:creationId xmlns:a16="http://schemas.microsoft.com/office/drawing/2014/main" id="{C4253BD4-265D-4866-903F-1C3AD07254F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296400" y="-53578"/>
            <a:ext cx="609600" cy="609600"/>
          </a:xfrm>
          <a:prstGeom prst="rect">
            <a:avLst/>
          </a:prstGeom>
        </p:spPr>
      </p:pic>
    </p:spTree>
    <p:extLst>
      <p:ext uri="{BB962C8B-B14F-4D97-AF65-F5344CB8AC3E}">
        <p14:creationId xmlns:p14="http://schemas.microsoft.com/office/powerpoint/2010/main" val="49825511"/>
      </p:ext>
    </p:extLst>
  </p:cSld>
  <p:clrMapOvr>
    <a:masterClrMapping/>
  </p:clrMapOvr>
  <mc:AlternateContent xmlns:mc="http://schemas.openxmlformats.org/markup-compatibility/2006" xmlns:p14="http://schemas.microsoft.com/office/powerpoint/2010/main">
    <mc:Choice Requires="p14">
      <p:transition p14:dur="10" advClick="0" advTm="26000"/>
    </mc:Choice>
    <mc:Fallback xmlns="">
      <p:transition advClick="0" advTm="26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1000"/>
                                  </p:stCondLst>
                                  <p:childTnLst>
                                    <p:cmd type="call" cmd="playFrom(0.0)">
                                      <p:cBhvr>
                                        <p:cTn id="6" dur="25417"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extLst>
    <p:ext uri="{E180D4A7-C9FB-4DFB-919C-405C955672EB}">
      <p14:showEvtLst xmlns:p14="http://schemas.microsoft.com/office/powerpoint/2010/main">
        <p14:playEvt time="34" objId="5"/>
        <p14:stopEvt time="25564" objId="5"/>
      </p14:showEvtLst>
    </p:ext>
  </p:extLs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Box 6"/>
          <p:cNvSpPr txBox="1">
            <a:spLocks noChangeArrowheads="1"/>
          </p:cNvSpPr>
          <p:nvPr/>
        </p:nvSpPr>
        <p:spPr bwMode="auto">
          <a:xfrm>
            <a:off x="1630363" y="2527300"/>
            <a:ext cx="6226175" cy="2456057"/>
          </a:xfrm>
          <a:prstGeom prst="rect">
            <a:avLst/>
          </a:prstGeom>
          <a:noFill/>
          <a:ln w="9525">
            <a:noFill/>
            <a:miter lim="800000"/>
            <a:headEnd/>
            <a:tailEnd/>
          </a:ln>
        </p:spPr>
        <p:txBody>
          <a:bodyPr rIns="180000">
            <a:spAutoFit/>
          </a:bodyPr>
          <a:lstStyle/>
          <a:p>
            <a:pPr eaLnBrk="1" hangingPunct="1">
              <a:lnSpc>
                <a:spcPct val="120000"/>
              </a:lnSpc>
              <a:spcBef>
                <a:spcPct val="60000"/>
              </a:spcBef>
            </a:pPr>
            <a:r>
              <a:rPr lang="zh-TW" altLang="en-US" sz="3200" dirty="0">
                <a:latin typeface="HGP創英角ｺﾞｼｯｸUB" pitchFamily="50" charset="-128"/>
                <a:ea typeface="HGP創英角ｺﾞｼｯｸUB" pitchFamily="50" charset="-128"/>
              </a:rPr>
              <a:t>武田　純三　　　　　小板橋　俊哉◎</a:t>
            </a:r>
          </a:p>
          <a:p>
            <a:pPr eaLnBrk="1" hangingPunct="1">
              <a:lnSpc>
                <a:spcPct val="120000"/>
              </a:lnSpc>
              <a:spcBef>
                <a:spcPct val="60000"/>
              </a:spcBef>
            </a:pPr>
            <a:r>
              <a:rPr lang="zh-TW" altLang="en-US" sz="3200" dirty="0">
                <a:latin typeface="HGP創英角ｺﾞｼｯｸUB" pitchFamily="50" charset="-128"/>
                <a:ea typeface="HGP創英角ｺﾞｼｯｸUB" pitchFamily="50" charset="-128"/>
              </a:rPr>
              <a:t>西野　京子○</a:t>
            </a:r>
            <a:r>
              <a:rPr lang="ja-JP" altLang="en-US" sz="3200" dirty="0">
                <a:latin typeface="HGP創英角ｺﾞｼｯｸUB" pitchFamily="50" charset="-128"/>
                <a:ea typeface="HGP創英角ｺﾞｼｯｸUB" pitchFamily="50" charset="-128"/>
              </a:rPr>
              <a:t>　　　 </a:t>
            </a:r>
            <a:r>
              <a:rPr lang="zh-TW" altLang="en-US" sz="3200" dirty="0">
                <a:latin typeface="HGP創英角ｺﾞｼｯｸUB" pitchFamily="50" charset="-128"/>
                <a:ea typeface="HGP創英角ｺﾞｼｯｸUB" pitchFamily="50" charset="-128"/>
              </a:rPr>
              <a:t>齋藤</a:t>
            </a:r>
            <a:r>
              <a:rPr lang="ja-JP" altLang="en-US" sz="3200" dirty="0">
                <a:latin typeface="HGP創英角ｺﾞｼｯｸUB" pitchFamily="50" charset="-128"/>
                <a:ea typeface="HGP創英角ｺﾞｼｯｸUB" pitchFamily="50" charset="-128"/>
              </a:rPr>
              <a:t>　</a:t>
            </a:r>
            <a:r>
              <a:rPr lang="zh-TW" altLang="en-US" sz="3200" dirty="0">
                <a:latin typeface="HGP創英角ｺﾞｼｯｸUB" pitchFamily="50" charset="-128"/>
                <a:ea typeface="HGP創英角ｺﾞｼｯｸUB" pitchFamily="50" charset="-128"/>
              </a:rPr>
              <a:t>繁○</a:t>
            </a:r>
            <a:endParaRPr lang="en-US" altLang="zh-TW" sz="3200" dirty="0">
              <a:latin typeface="HGP創英角ｺﾞｼｯｸUB" pitchFamily="50" charset="-128"/>
              <a:ea typeface="HGP創英角ｺﾞｼｯｸUB" pitchFamily="50" charset="-128"/>
            </a:endParaRPr>
          </a:p>
          <a:p>
            <a:pPr eaLnBrk="1" hangingPunct="1">
              <a:lnSpc>
                <a:spcPct val="120000"/>
              </a:lnSpc>
              <a:spcBef>
                <a:spcPct val="60000"/>
              </a:spcBef>
            </a:pPr>
            <a:r>
              <a:rPr lang="ja-JP" altLang="en-US" sz="3200" dirty="0">
                <a:latin typeface="HGP創英角ｺﾞｼｯｸUB" pitchFamily="50" charset="-128"/>
                <a:ea typeface="HGP創英角ｺﾞｼｯｸUB" pitchFamily="50" charset="-128"/>
              </a:rPr>
              <a:t>佐藤　暢一○　　　 </a:t>
            </a:r>
            <a:r>
              <a:rPr lang="zh-TW" altLang="en-US" sz="3200" dirty="0">
                <a:latin typeface="HGP創英角ｺﾞｼｯｸUB" pitchFamily="50" charset="-128"/>
                <a:ea typeface="HGP創英角ｺﾞｼｯｸUB" pitchFamily="50" charset="-128"/>
              </a:rPr>
              <a:t>加藤　尚嗣○</a:t>
            </a:r>
            <a:endParaRPr lang="ja-JP" altLang="en-US" sz="3200" dirty="0">
              <a:latin typeface="HGP創英角ｺﾞｼｯｸUB" pitchFamily="50" charset="-128"/>
              <a:ea typeface="HGP創英角ｺﾞｼｯｸUB" pitchFamily="50" charset="-128"/>
            </a:endParaRPr>
          </a:p>
        </p:txBody>
      </p:sp>
      <p:sp>
        <p:nvSpPr>
          <p:cNvPr id="13" name="Text Box 8"/>
          <p:cNvSpPr txBox="1">
            <a:spLocks noChangeArrowheads="1"/>
          </p:cNvSpPr>
          <p:nvPr/>
        </p:nvSpPr>
        <p:spPr bwMode="auto">
          <a:xfrm>
            <a:off x="6388100" y="5322888"/>
            <a:ext cx="2536825" cy="752475"/>
          </a:xfrm>
          <a:prstGeom prst="rect">
            <a:avLst/>
          </a:prstGeom>
          <a:noFill/>
          <a:ln w="9525">
            <a:noFill/>
            <a:miter lim="800000"/>
            <a:headEnd/>
            <a:tailEnd/>
          </a:ln>
        </p:spPr>
        <p:txBody>
          <a:bodyPr rIns="180000">
            <a:spAutoFit/>
          </a:bodyPr>
          <a:lstStyle/>
          <a:p>
            <a:pPr marL="360363" indent="-360363" eaLnBrk="1" hangingPunct="1">
              <a:lnSpc>
                <a:spcPct val="120000"/>
              </a:lnSpc>
            </a:pPr>
            <a:r>
              <a:rPr lang="en-US" altLang="ja-JP">
                <a:solidFill>
                  <a:srgbClr val="000000"/>
                </a:solidFill>
                <a:latin typeface="HGP創英角ｺﾞｼｯｸUB" pitchFamily="50" charset="-128"/>
                <a:ea typeface="HGP創英角ｺﾞｼｯｸUB" pitchFamily="50" charset="-128"/>
              </a:rPr>
              <a:t>◎</a:t>
            </a:r>
            <a:r>
              <a:rPr lang="ja-JP" altLang="en-US">
                <a:solidFill>
                  <a:srgbClr val="000000"/>
                </a:solidFill>
                <a:latin typeface="HGP創英角ｺﾞｼｯｸUB" pitchFamily="50" charset="-128"/>
                <a:ea typeface="HGP創英角ｺﾞｼｯｸUB" pitchFamily="50" charset="-128"/>
              </a:rPr>
              <a:t>スライド作成責任者</a:t>
            </a:r>
          </a:p>
          <a:p>
            <a:pPr marL="360363" indent="-360363" eaLnBrk="1" hangingPunct="1">
              <a:lnSpc>
                <a:spcPct val="120000"/>
              </a:lnSpc>
            </a:pPr>
            <a:r>
              <a:rPr lang="ja-JP" altLang="en-US">
                <a:solidFill>
                  <a:srgbClr val="000000"/>
                </a:solidFill>
                <a:latin typeface="HGP創英角ｺﾞｼｯｸUB" pitchFamily="50" charset="-128"/>
                <a:ea typeface="HGP創英角ｺﾞｼｯｸUB" pitchFamily="50" charset="-128"/>
              </a:rPr>
              <a:t>○スライド作成者</a:t>
            </a:r>
          </a:p>
        </p:txBody>
      </p:sp>
      <p:sp>
        <p:nvSpPr>
          <p:cNvPr id="14" name="タイトル 2"/>
          <p:cNvSpPr txBox="1">
            <a:spLocks/>
          </p:cNvSpPr>
          <p:nvPr/>
        </p:nvSpPr>
        <p:spPr>
          <a:xfrm>
            <a:off x="0" y="381000"/>
            <a:ext cx="9144000" cy="1375200"/>
          </a:xfrm>
          <a:prstGeom prst="rect">
            <a:avLst/>
          </a:prstGeom>
          <a:effectLst/>
        </p:spPr>
        <p:txBody>
          <a:bodyPr/>
          <a:lstStyle>
            <a:lvl1pPr algn="ctr" rtl="0" eaLnBrk="0" fontAlgn="base" hangingPunct="0">
              <a:spcBef>
                <a:spcPct val="0"/>
              </a:spcBef>
              <a:spcAft>
                <a:spcPct val="0"/>
              </a:spcAft>
              <a:defRPr kumimoji="1" sz="4400">
                <a:solidFill>
                  <a:schemeClr val="tx2"/>
                </a:solidFill>
                <a:latin typeface="HGP創英角ｺﾞｼｯｸUB" pitchFamily="50" charset="-128"/>
                <a:ea typeface="HGP創英角ｺﾞｼｯｸUB" pitchFamily="50" charset="-128"/>
                <a:cs typeface="+mj-cs"/>
              </a:defRPr>
            </a:lvl1pPr>
            <a:lvl2pPr algn="ctr" rtl="0" eaLnBrk="0" fontAlgn="base" hangingPunct="0">
              <a:spcBef>
                <a:spcPct val="0"/>
              </a:spcBef>
              <a:spcAft>
                <a:spcPct val="0"/>
              </a:spcAft>
              <a:defRPr kumimoji="1" sz="4400">
                <a:solidFill>
                  <a:schemeClr val="tx2"/>
                </a:solidFill>
                <a:latin typeface="Arial"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50" charset="-128"/>
              </a:defRPr>
            </a:lvl5pPr>
            <a:lvl6pPr marL="457200" algn="ctr" rtl="0" fontAlgn="base">
              <a:spcBef>
                <a:spcPct val="0"/>
              </a:spcBef>
              <a:spcAft>
                <a:spcPct val="0"/>
              </a:spcAft>
              <a:defRPr kumimoji="1" sz="4400">
                <a:solidFill>
                  <a:schemeClr val="tx2"/>
                </a:solidFill>
                <a:latin typeface="Arial" charset="0"/>
                <a:ea typeface="ＭＳ Ｐゴシック" pitchFamily="50" charset="-128"/>
              </a:defRPr>
            </a:lvl6pPr>
            <a:lvl7pPr marL="914400" algn="ctr" rtl="0" fontAlgn="base">
              <a:spcBef>
                <a:spcPct val="0"/>
              </a:spcBef>
              <a:spcAft>
                <a:spcPct val="0"/>
              </a:spcAft>
              <a:defRPr kumimoji="1" sz="4400">
                <a:solidFill>
                  <a:schemeClr val="tx2"/>
                </a:solidFill>
                <a:latin typeface="Arial" charset="0"/>
                <a:ea typeface="ＭＳ Ｐゴシック" pitchFamily="50" charset="-128"/>
              </a:defRPr>
            </a:lvl7pPr>
            <a:lvl8pPr marL="1371600" algn="ctr" rtl="0" fontAlgn="base">
              <a:spcBef>
                <a:spcPct val="0"/>
              </a:spcBef>
              <a:spcAft>
                <a:spcPct val="0"/>
              </a:spcAft>
              <a:defRPr kumimoji="1" sz="4400">
                <a:solidFill>
                  <a:schemeClr val="tx2"/>
                </a:solidFill>
                <a:latin typeface="Arial" charset="0"/>
                <a:ea typeface="ＭＳ Ｐゴシック" pitchFamily="50" charset="-128"/>
              </a:defRPr>
            </a:lvl8pPr>
            <a:lvl9pPr marL="1828800" algn="ctr" rtl="0" fontAlgn="base">
              <a:spcBef>
                <a:spcPct val="0"/>
              </a:spcBef>
              <a:spcAft>
                <a:spcPct val="0"/>
              </a:spcAft>
              <a:defRPr kumimoji="1" sz="4400">
                <a:solidFill>
                  <a:schemeClr val="tx2"/>
                </a:solidFill>
                <a:latin typeface="Arial" charset="0"/>
                <a:ea typeface="ＭＳ Ｐゴシック" pitchFamily="50" charset="-128"/>
              </a:defRPr>
            </a:lvl9pPr>
          </a:lstStyle>
          <a:p>
            <a:pPr eaLnBrk="1" hangingPunct="1"/>
            <a:r>
              <a:rPr lang="ja-JP" altLang="en-US" sz="3600" dirty="0">
                <a:solidFill>
                  <a:schemeClr val="accent1">
                    <a:lumMod val="75000"/>
                  </a:schemeClr>
                </a:solidFill>
                <a:latin typeface="HGS創英角ｺﾞｼｯｸUB"/>
                <a:ea typeface="HGS創英角ｺﾞｼｯｸUB"/>
                <a:cs typeface="HGS創英角ｺﾞｼｯｸUB"/>
              </a:rPr>
              <a:t>日本医療ガス学会</a:t>
            </a:r>
            <a:endParaRPr lang="en-US" altLang="ja-JP" sz="3600" dirty="0">
              <a:solidFill>
                <a:schemeClr val="accent1">
                  <a:lumMod val="75000"/>
                </a:schemeClr>
              </a:solidFill>
              <a:latin typeface="HGS創英角ｺﾞｼｯｸUB"/>
              <a:ea typeface="HGS創英角ｺﾞｼｯｸUB"/>
              <a:cs typeface="HGS創英角ｺﾞｼｯｸUB"/>
            </a:endParaRPr>
          </a:p>
          <a:p>
            <a:pPr eaLnBrk="1" hangingPunct="1"/>
            <a:r>
              <a:rPr lang="ja-JP" altLang="en-US" sz="3600" dirty="0">
                <a:solidFill>
                  <a:schemeClr val="accent1">
                    <a:lumMod val="75000"/>
                  </a:schemeClr>
                </a:solidFill>
                <a:latin typeface="HGS創英角ｺﾞｼｯｸUB"/>
                <a:ea typeface="HGS創英角ｺﾞｼｯｸUB"/>
                <a:cs typeface="HGS創英角ｺﾞｼｯｸUB"/>
              </a:rPr>
              <a:t>医療ガス研修会委員会</a:t>
            </a:r>
            <a:endParaRPr lang="en-US" altLang="ja-JP" sz="3600" dirty="0">
              <a:solidFill>
                <a:schemeClr val="accent1">
                  <a:lumMod val="75000"/>
                </a:schemeClr>
              </a:solidFill>
              <a:latin typeface="HGS創英角ｺﾞｼｯｸUB"/>
              <a:ea typeface="HGS創英角ｺﾞｼｯｸUB"/>
              <a:cs typeface="HGS創英角ｺﾞｼｯｸUB"/>
            </a:endParaRPr>
          </a:p>
          <a:p>
            <a:pPr eaLnBrk="1" hangingPunct="1"/>
            <a:r>
              <a:rPr lang="ja-JP" altLang="en-US" sz="3600" dirty="0">
                <a:solidFill>
                  <a:schemeClr val="accent1">
                    <a:lumMod val="75000"/>
                  </a:schemeClr>
                </a:solidFill>
                <a:latin typeface="HGS創英角ｺﾞｼｯｸUB"/>
                <a:ea typeface="HGS創英角ｺﾞｼｯｸUB"/>
                <a:cs typeface="HGS創英角ｺﾞｼｯｸUB"/>
              </a:rPr>
              <a:t>教育資材作成部会</a:t>
            </a:r>
          </a:p>
        </p:txBody>
      </p:sp>
      <p:sp>
        <p:nvSpPr>
          <p:cNvPr id="2" name="スライド番号プレースホルダー 1"/>
          <p:cNvSpPr>
            <a:spLocks noGrp="1"/>
          </p:cNvSpPr>
          <p:nvPr>
            <p:ph type="sldNum" sz="quarter" idx="4"/>
          </p:nvPr>
        </p:nvSpPr>
        <p:spPr/>
        <p:txBody>
          <a:bodyPr/>
          <a:lstStyle/>
          <a:p>
            <a:r>
              <a:rPr lang="en-US" altLang="ja-JP"/>
              <a:t> </a:t>
            </a:r>
            <a:fld id="{90E175E1-062F-4F25-BA66-D77C2BA6B6E9}" type="slidenum">
              <a:rPr lang="ja-JP" altLang="en-US" smtClean="0"/>
              <a:pPr/>
              <a:t>66</a:t>
            </a:fld>
            <a:r>
              <a:rPr lang="en-US" altLang="ja-JP"/>
              <a:t> </a:t>
            </a:r>
            <a:endParaRPr lang="ja-JP" altLang="en-US" dirty="0"/>
          </a:p>
        </p:txBody>
      </p:sp>
      <p:pic>
        <p:nvPicPr>
          <p:cNvPr id="6" name="図 5">
            <a:extLst>
              <a:ext uri="{FF2B5EF4-FFF2-40B4-BE49-F238E27FC236}">
                <a16:creationId xmlns:a16="http://schemas.microsoft.com/office/drawing/2014/main" id="{6185E61E-C349-4FB3-95B2-021A28447B98}"/>
              </a:ext>
            </a:extLst>
          </p:cNvPr>
          <p:cNvPicPr>
            <a:picLocks noChangeAspect="1"/>
          </p:cNvPicPr>
          <p:nvPr/>
        </p:nvPicPr>
        <p:blipFill>
          <a:blip r:embed="rId3"/>
          <a:stretch>
            <a:fillRect/>
          </a:stretch>
        </p:blipFill>
        <p:spPr>
          <a:xfrm>
            <a:off x="381000" y="6335246"/>
            <a:ext cx="4828450" cy="329213"/>
          </a:xfrm>
          <a:prstGeom prst="rect">
            <a:avLst/>
          </a:prstGeom>
        </p:spPr>
      </p:pic>
    </p:spTree>
    <p:extLst>
      <p:ext uri="{BB962C8B-B14F-4D97-AF65-F5344CB8AC3E}">
        <p14:creationId xmlns:p14="http://schemas.microsoft.com/office/powerpoint/2010/main" val="1276412148"/>
      </p:ext>
    </p:extLst>
  </p:cSld>
  <p:clrMapOvr>
    <a:masterClrMapping/>
  </p:clrMapOvr>
  <mc:AlternateContent xmlns:mc="http://schemas.openxmlformats.org/markup-compatibility/2006" xmlns:p14="http://schemas.microsoft.com/office/powerpoint/2010/main">
    <mc:Choice Requires="p14">
      <p:transition p14:dur="10" advClick="0" advTm="3000"/>
    </mc:Choice>
    <mc:Fallback xmlns="">
      <p:transition advClick="0" advTm="3000"/>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EB83B71-F3E7-4F2B-8A3D-3811BDCD6173}"/>
              </a:ext>
            </a:extLst>
          </p:cNvPr>
          <p:cNvSpPr>
            <a:spLocks noGrp="1"/>
          </p:cNvSpPr>
          <p:nvPr>
            <p:ph type="title"/>
          </p:nvPr>
        </p:nvSpPr>
        <p:spPr>
          <a:xfrm>
            <a:off x="462280" y="381000"/>
            <a:ext cx="8219440" cy="1477328"/>
          </a:xfrm>
        </p:spPr>
        <p:txBody>
          <a:bodyPr/>
          <a:lstStyle/>
          <a:p>
            <a:pPr algn="ctr"/>
            <a:r>
              <a:rPr kumimoji="1" lang="ja-JP" altLang="en-US" b="1" dirty="0">
                <a:solidFill>
                  <a:schemeClr val="accent1">
                    <a:lumMod val="75000"/>
                  </a:schemeClr>
                </a:solidFill>
              </a:rPr>
              <a:t>謝 辞</a:t>
            </a:r>
            <a:br>
              <a:rPr kumimoji="1" lang="en-US" altLang="ja-JP" sz="2400" dirty="0"/>
            </a:br>
            <a:br>
              <a:rPr kumimoji="1" lang="en-US" altLang="ja-JP" dirty="0"/>
            </a:br>
            <a:endParaRPr kumimoji="1" lang="ja-JP" altLang="en-US" sz="2400" dirty="0"/>
          </a:p>
        </p:txBody>
      </p:sp>
      <p:sp>
        <p:nvSpPr>
          <p:cNvPr id="3" name="スライド番号プレースホルダー 2">
            <a:extLst>
              <a:ext uri="{FF2B5EF4-FFF2-40B4-BE49-F238E27FC236}">
                <a16:creationId xmlns:a16="http://schemas.microsoft.com/office/drawing/2014/main" id="{FFC71C4B-5743-407B-9A10-2227F7F94413}"/>
              </a:ext>
            </a:extLst>
          </p:cNvPr>
          <p:cNvSpPr>
            <a:spLocks noGrp="1"/>
          </p:cNvSpPr>
          <p:nvPr>
            <p:ph type="sldNum" sz="quarter" idx="7"/>
          </p:nvPr>
        </p:nvSpPr>
        <p:spPr/>
        <p:txBody>
          <a:bodyPr/>
          <a:lstStyle/>
          <a:p>
            <a:pPr marL="38100">
              <a:lnSpc>
                <a:spcPts val="1425"/>
              </a:lnSpc>
            </a:pPr>
            <a:fld id="{81D60167-4931-47E6-BA6A-407CBD079E47}" type="slidenum">
              <a:rPr lang="en-US" altLang="ja-JP" spc="-5" smtClean="0"/>
              <a:t>67</a:t>
            </a:fld>
            <a:endParaRPr lang="en-US" altLang="ja-JP" spc="-5" dirty="0"/>
          </a:p>
        </p:txBody>
      </p:sp>
      <p:sp>
        <p:nvSpPr>
          <p:cNvPr id="5" name="テキスト ボックス 4">
            <a:extLst>
              <a:ext uri="{FF2B5EF4-FFF2-40B4-BE49-F238E27FC236}">
                <a16:creationId xmlns:a16="http://schemas.microsoft.com/office/drawing/2014/main" id="{4E6B07AF-6CED-4E16-9D48-9002E4814ED2}"/>
              </a:ext>
            </a:extLst>
          </p:cNvPr>
          <p:cNvSpPr txBox="1"/>
          <p:nvPr/>
        </p:nvSpPr>
        <p:spPr>
          <a:xfrm>
            <a:off x="739987" y="1032933"/>
            <a:ext cx="7924800" cy="769441"/>
          </a:xfrm>
          <a:prstGeom prst="rect">
            <a:avLst/>
          </a:prstGeom>
          <a:noFill/>
        </p:spPr>
        <p:txBody>
          <a:bodyPr wrap="square" rtlCol="0">
            <a:spAutoFit/>
          </a:bodyPr>
          <a:lstStyle/>
          <a:p>
            <a:r>
              <a:rPr lang="ja-JP" altLang="en-US" sz="2200" spc="75" dirty="0">
                <a:solidFill>
                  <a:schemeClr val="tx1"/>
                </a:solidFill>
                <a:latin typeface="MS UI Gothic"/>
                <a:cs typeface="MS UI Gothic"/>
              </a:rPr>
              <a:t>資料</a:t>
            </a:r>
            <a:r>
              <a:rPr lang="ja-JP" altLang="en-US" sz="2200" spc="245" dirty="0">
                <a:solidFill>
                  <a:schemeClr val="tx1"/>
                </a:solidFill>
                <a:latin typeface="MS UI Gothic"/>
                <a:cs typeface="MS UI Gothic"/>
              </a:rPr>
              <a:t>を</a:t>
            </a:r>
            <a:r>
              <a:rPr lang="ja-JP" altLang="en-US" sz="2200" spc="80" dirty="0">
                <a:solidFill>
                  <a:schemeClr val="tx1"/>
                </a:solidFill>
                <a:latin typeface="MS UI Gothic"/>
                <a:cs typeface="MS UI Gothic"/>
              </a:rPr>
              <a:t>ご</a:t>
            </a:r>
            <a:r>
              <a:rPr lang="ja-JP" altLang="en-US" sz="2200" spc="100" dirty="0">
                <a:solidFill>
                  <a:schemeClr val="tx1"/>
                </a:solidFill>
                <a:latin typeface="MS UI Gothic"/>
                <a:cs typeface="MS UI Gothic"/>
              </a:rPr>
              <a:t>提供頂</a:t>
            </a:r>
            <a:r>
              <a:rPr lang="ja-JP" altLang="en-US" sz="2200" spc="85" dirty="0">
                <a:solidFill>
                  <a:schemeClr val="tx1"/>
                </a:solidFill>
                <a:latin typeface="MS UI Gothic"/>
                <a:cs typeface="MS UI Gothic"/>
              </a:rPr>
              <a:t>い</a:t>
            </a:r>
            <a:r>
              <a:rPr lang="ja-JP" altLang="en-US" sz="2200" spc="130" dirty="0">
                <a:solidFill>
                  <a:schemeClr val="tx1"/>
                </a:solidFill>
                <a:latin typeface="MS UI Gothic"/>
                <a:cs typeface="MS UI Gothic"/>
              </a:rPr>
              <a:t>た</a:t>
            </a:r>
            <a:r>
              <a:rPr lang="ja-JP" altLang="en-US" sz="2200" spc="165" dirty="0">
                <a:solidFill>
                  <a:schemeClr val="tx1"/>
                </a:solidFill>
                <a:latin typeface="MS UI Gothic"/>
                <a:cs typeface="MS UI Gothic"/>
              </a:rPr>
              <a:t>以下</a:t>
            </a:r>
            <a:r>
              <a:rPr lang="ja-JP" altLang="en-US" sz="2200" spc="125" dirty="0">
                <a:solidFill>
                  <a:schemeClr val="tx1"/>
                </a:solidFill>
                <a:latin typeface="MS UI Gothic"/>
                <a:cs typeface="MS UI Gothic"/>
              </a:rPr>
              <a:t>の</a:t>
            </a:r>
            <a:r>
              <a:rPr lang="ja-JP" altLang="en-US" sz="2200" dirty="0">
                <a:solidFill>
                  <a:schemeClr val="tx1"/>
                </a:solidFill>
                <a:latin typeface="MS UI Gothic"/>
                <a:cs typeface="MS UI Gothic"/>
              </a:rPr>
              <a:t>団体</a:t>
            </a:r>
            <a:r>
              <a:rPr lang="ja-JP" altLang="en-US" sz="2200" spc="-10" dirty="0">
                <a:solidFill>
                  <a:schemeClr val="tx1"/>
                </a:solidFill>
                <a:latin typeface="MS UI Gothic"/>
                <a:cs typeface="MS UI Gothic"/>
              </a:rPr>
              <a:t>、</a:t>
            </a:r>
            <a:r>
              <a:rPr lang="ja-JP" altLang="en-US" sz="2200" spc="105" dirty="0">
                <a:solidFill>
                  <a:schemeClr val="tx1"/>
                </a:solidFill>
                <a:latin typeface="MS UI Gothic"/>
                <a:cs typeface="MS UI Gothic"/>
              </a:rPr>
              <a:t>企業</a:t>
            </a:r>
            <a:r>
              <a:rPr lang="ja-JP" altLang="en-US" sz="2200" spc="70" dirty="0">
                <a:solidFill>
                  <a:schemeClr val="tx1"/>
                </a:solidFill>
                <a:latin typeface="MS UI Gothic"/>
                <a:cs typeface="MS UI Gothic"/>
              </a:rPr>
              <a:t>に</a:t>
            </a:r>
            <a:r>
              <a:rPr lang="ja-JP" altLang="en-US" sz="2200" spc="20" dirty="0">
                <a:solidFill>
                  <a:schemeClr val="tx1"/>
                </a:solidFill>
                <a:latin typeface="MS UI Gothic"/>
                <a:cs typeface="MS UI Gothic"/>
              </a:rPr>
              <a:t>御礼申し</a:t>
            </a:r>
            <a:r>
              <a:rPr lang="ja-JP" altLang="en-US" sz="2200" spc="220" dirty="0">
                <a:solidFill>
                  <a:schemeClr val="tx1"/>
                </a:solidFill>
                <a:latin typeface="MS UI Gothic"/>
                <a:cs typeface="MS UI Gothic"/>
              </a:rPr>
              <a:t>上</a:t>
            </a:r>
            <a:r>
              <a:rPr lang="ja-JP" altLang="en-US" sz="2200" spc="185" dirty="0">
                <a:solidFill>
                  <a:schemeClr val="tx1"/>
                </a:solidFill>
                <a:latin typeface="MS UI Gothic"/>
                <a:cs typeface="MS UI Gothic"/>
              </a:rPr>
              <a:t>げ</a:t>
            </a:r>
            <a:r>
              <a:rPr lang="ja-JP" altLang="en-US" sz="2200" spc="155" dirty="0">
                <a:solidFill>
                  <a:schemeClr val="tx1"/>
                </a:solidFill>
                <a:latin typeface="MS UI Gothic"/>
                <a:cs typeface="MS UI Gothic"/>
              </a:rPr>
              <a:t>ま</a:t>
            </a:r>
            <a:r>
              <a:rPr lang="ja-JP" altLang="en-US" sz="2200" spc="135" dirty="0">
                <a:solidFill>
                  <a:schemeClr val="tx1"/>
                </a:solidFill>
                <a:latin typeface="MS UI Gothic"/>
                <a:cs typeface="MS UI Gothic"/>
              </a:rPr>
              <a:t>す</a:t>
            </a:r>
            <a:r>
              <a:rPr lang="ja-JP" altLang="en-US" sz="2200" spc="105" dirty="0">
                <a:solidFill>
                  <a:schemeClr val="tx1"/>
                </a:solidFill>
                <a:latin typeface="MS UI Gothic"/>
                <a:cs typeface="MS UI Gothic"/>
              </a:rPr>
              <a:t>。</a:t>
            </a:r>
            <a:br>
              <a:rPr lang="ja-JP" altLang="en-US" sz="2200" dirty="0">
                <a:solidFill>
                  <a:schemeClr val="tx1"/>
                </a:solidFill>
                <a:latin typeface="MS UI Gothic"/>
                <a:cs typeface="MS UI Gothic"/>
              </a:rPr>
            </a:br>
            <a:endParaRPr kumimoji="1" lang="ja-JP" altLang="en-US" sz="2200" dirty="0"/>
          </a:p>
        </p:txBody>
      </p:sp>
      <p:sp>
        <p:nvSpPr>
          <p:cNvPr id="6" name="コンテンツ プレースホルダー 2">
            <a:extLst>
              <a:ext uri="{FF2B5EF4-FFF2-40B4-BE49-F238E27FC236}">
                <a16:creationId xmlns:a16="http://schemas.microsoft.com/office/drawing/2014/main" id="{B3EB1C5D-DDE8-4B2F-AA85-F454D42F6055}"/>
              </a:ext>
            </a:extLst>
          </p:cNvPr>
          <p:cNvSpPr txBox="1">
            <a:spLocks/>
          </p:cNvSpPr>
          <p:nvPr/>
        </p:nvSpPr>
        <p:spPr>
          <a:xfrm>
            <a:off x="762000" y="1730275"/>
            <a:ext cx="3810000" cy="4462760"/>
          </a:xfrm>
          <a:prstGeom prst="rect">
            <a:avLst/>
          </a:prstGeom>
        </p:spPr>
        <p:txBody>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285750" indent="-285750">
              <a:buFont typeface="Wingdings" panose="05000000000000000000" pitchFamily="2" charset="2"/>
              <a:buChar char="l"/>
            </a:pPr>
            <a:r>
              <a:rPr kumimoji="1" lang="ja-JP" altLang="en-US" sz="1400" kern="0" dirty="0">
                <a:solidFill>
                  <a:sysClr val="windowText" lastClr="000000"/>
                </a:solidFill>
                <a:latin typeface="HGPｺﾞｼｯｸE" panose="020B0900000000000000" pitchFamily="50" charset="-128"/>
                <a:ea typeface="HGPｺﾞｼｯｸE" panose="020B0900000000000000" pitchFamily="50" charset="-128"/>
              </a:rPr>
              <a:t>一般社団法人 日本産業・医療ガス協会</a:t>
            </a:r>
            <a:endParaRPr kumimoji="1" lang="en-US" altLang="ja-JP" sz="1400" kern="0" dirty="0">
              <a:solidFill>
                <a:sysClr val="windowText" lastClr="000000"/>
              </a:solidFill>
              <a:latin typeface="HGPｺﾞｼｯｸE" panose="020B0900000000000000" pitchFamily="50" charset="-128"/>
              <a:ea typeface="HGPｺﾞｼｯｸE" panose="020B0900000000000000" pitchFamily="50" charset="-128"/>
            </a:endParaRPr>
          </a:p>
          <a:p>
            <a:pPr marL="285750" indent="-285750">
              <a:buFont typeface="Wingdings" panose="05000000000000000000" pitchFamily="2" charset="2"/>
              <a:buChar char="l"/>
            </a:pPr>
            <a:endParaRPr kumimoji="1" lang="en-US" altLang="ja-JP" sz="1400" kern="0" dirty="0">
              <a:solidFill>
                <a:sysClr val="windowText" lastClr="000000"/>
              </a:solidFill>
              <a:latin typeface="HGPｺﾞｼｯｸE" panose="020B0900000000000000" pitchFamily="50" charset="-128"/>
              <a:ea typeface="HGPｺﾞｼｯｸE" panose="020B0900000000000000" pitchFamily="50" charset="-128"/>
            </a:endParaRPr>
          </a:p>
          <a:p>
            <a:pPr marL="285750" indent="-285750">
              <a:buFont typeface="Wingdings" panose="05000000000000000000" pitchFamily="2" charset="2"/>
              <a:buChar char="l"/>
            </a:pPr>
            <a:r>
              <a:rPr kumimoji="1" lang="ja-JP" altLang="en-US" sz="1400" kern="0" dirty="0">
                <a:solidFill>
                  <a:sysClr val="windowText" lastClr="000000"/>
                </a:solidFill>
                <a:latin typeface="HGPｺﾞｼｯｸE" panose="020B0900000000000000" pitchFamily="50" charset="-128"/>
                <a:ea typeface="HGPｺﾞｼｯｸE" panose="020B0900000000000000" pitchFamily="50" charset="-128"/>
              </a:rPr>
              <a:t>秋田県立循環器・脳脊髄センター</a:t>
            </a:r>
            <a:endParaRPr kumimoji="1" lang="en-US" altLang="ja-JP" sz="1400" kern="0" dirty="0">
              <a:solidFill>
                <a:sysClr val="windowText" lastClr="000000"/>
              </a:solidFill>
              <a:latin typeface="HGPｺﾞｼｯｸE" panose="020B0900000000000000" pitchFamily="50" charset="-128"/>
              <a:ea typeface="HGPｺﾞｼｯｸE" panose="020B0900000000000000" pitchFamily="50" charset="-128"/>
            </a:endParaRPr>
          </a:p>
          <a:p>
            <a:pPr marL="285750" indent="-285750">
              <a:buFont typeface="Wingdings" panose="05000000000000000000" pitchFamily="2" charset="2"/>
              <a:buChar char="l"/>
            </a:pPr>
            <a:endParaRPr lang="en-US" altLang="ja-JP" sz="1400" kern="0" dirty="0">
              <a:solidFill>
                <a:sysClr val="windowText" lastClr="000000"/>
              </a:solidFill>
              <a:latin typeface="HGPｺﾞｼｯｸE" panose="020B0900000000000000" pitchFamily="50" charset="-128"/>
              <a:ea typeface="HGPｺﾞｼｯｸE" panose="020B0900000000000000" pitchFamily="50" charset="-128"/>
            </a:endParaRPr>
          </a:p>
          <a:p>
            <a:pPr marL="285750" indent="-285750">
              <a:buFont typeface="Wingdings" panose="05000000000000000000" pitchFamily="2" charset="2"/>
              <a:buChar char="l"/>
            </a:pPr>
            <a:r>
              <a:rPr kumimoji="0" lang="ja-JP" altLang="en-US" sz="1400" kern="0" spc="70" dirty="0">
                <a:solidFill>
                  <a:sysClr val="windowText" lastClr="000000"/>
                </a:solidFill>
                <a:latin typeface="HGPｺﾞｼｯｸE" panose="020B0900000000000000" pitchFamily="50" charset="-128"/>
                <a:ea typeface="HGPｺﾞｼｯｸE" panose="020B0900000000000000" pitchFamily="50" charset="-128"/>
              </a:rPr>
              <a:t>アコマ医科工業株式会社</a:t>
            </a:r>
            <a:endParaRPr kumimoji="0" lang="en-US" altLang="ja-JP" sz="1400" kern="0" spc="70" dirty="0">
              <a:solidFill>
                <a:sysClr val="windowText" lastClr="000000"/>
              </a:solidFill>
              <a:latin typeface="HGPｺﾞｼｯｸE" panose="020B0900000000000000" pitchFamily="50" charset="-128"/>
              <a:ea typeface="HGPｺﾞｼｯｸE" panose="020B0900000000000000" pitchFamily="50" charset="-128"/>
            </a:endParaRPr>
          </a:p>
          <a:p>
            <a:pPr marL="285750" indent="-285750">
              <a:buFont typeface="Wingdings" panose="05000000000000000000" pitchFamily="2" charset="2"/>
              <a:buChar char="l"/>
            </a:pPr>
            <a:endParaRPr kumimoji="0" lang="en-US" altLang="ja-JP" sz="1400" kern="0" spc="70" dirty="0">
              <a:solidFill>
                <a:sysClr val="windowText" lastClr="000000"/>
              </a:solidFill>
              <a:latin typeface="HGPｺﾞｼｯｸE" panose="020B0900000000000000" pitchFamily="50" charset="-128"/>
              <a:ea typeface="HGPｺﾞｼｯｸE" panose="020B0900000000000000" pitchFamily="50" charset="-128"/>
            </a:endParaRPr>
          </a:p>
          <a:p>
            <a:pPr marL="285750" indent="-285750">
              <a:buFont typeface="Wingdings" panose="05000000000000000000" pitchFamily="2" charset="2"/>
              <a:buChar char="l"/>
            </a:pPr>
            <a:r>
              <a:rPr kumimoji="0" lang="ja-JP" altLang="en-US" sz="1400" kern="0" spc="70" dirty="0">
                <a:solidFill>
                  <a:sysClr val="windowText" lastClr="000000"/>
                </a:solidFill>
                <a:latin typeface="HGPｺﾞｼｯｸE" panose="020B0900000000000000" pitchFamily="50" charset="-128"/>
                <a:ea typeface="HGPｺﾞｼｯｸE" panose="020B0900000000000000" pitchFamily="50" charset="-128"/>
              </a:rPr>
              <a:t>株式会社</a:t>
            </a:r>
            <a:endParaRPr kumimoji="0" lang="en-US" altLang="ja-JP" sz="1400" kern="0" spc="70" dirty="0">
              <a:solidFill>
                <a:sysClr val="windowText" lastClr="000000"/>
              </a:solidFill>
              <a:latin typeface="HGPｺﾞｼｯｸE" panose="020B0900000000000000" pitchFamily="50" charset="-128"/>
              <a:ea typeface="HGPｺﾞｼｯｸE" panose="020B0900000000000000" pitchFamily="50" charset="-128"/>
            </a:endParaRPr>
          </a:p>
          <a:p>
            <a:r>
              <a:rPr kumimoji="0" lang="ja-JP" altLang="en-US" sz="1400" kern="0" spc="70" dirty="0">
                <a:solidFill>
                  <a:sysClr val="windowText" lastClr="000000"/>
                </a:solidFill>
                <a:latin typeface="HGPｺﾞｼｯｸE" panose="020B0900000000000000" pitchFamily="50" charset="-128"/>
                <a:ea typeface="HGPｺﾞｼｯｸE" panose="020B0900000000000000" pitchFamily="50" charset="-128"/>
              </a:rPr>
              <a:t>　　　　ブルークロス・エマージェンシー</a:t>
            </a:r>
            <a:endParaRPr kumimoji="0" lang="en-US" altLang="ja-JP" sz="1400" kern="0" spc="70" dirty="0">
              <a:solidFill>
                <a:sysClr val="windowText" lastClr="000000"/>
              </a:solidFill>
              <a:latin typeface="HGPｺﾞｼｯｸE" panose="020B0900000000000000" pitchFamily="50" charset="-128"/>
              <a:ea typeface="HGPｺﾞｼｯｸE" panose="020B0900000000000000" pitchFamily="50" charset="-128"/>
            </a:endParaRPr>
          </a:p>
          <a:p>
            <a:pPr marL="285750" indent="-285750">
              <a:buFont typeface="Wingdings" panose="05000000000000000000" pitchFamily="2" charset="2"/>
              <a:buChar char="l"/>
            </a:pPr>
            <a:endParaRPr kumimoji="0" lang="en-US" altLang="ja-JP" sz="1400" kern="0" spc="70" dirty="0">
              <a:solidFill>
                <a:sysClr val="windowText" lastClr="000000"/>
              </a:solidFill>
              <a:latin typeface="HGPｺﾞｼｯｸE" panose="020B0900000000000000" pitchFamily="50" charset="-128"/>
              <a:ea typeface="HGPｺﾞｼｯｸE" panose="020B0900000000000000" pitchFamily="50" charset="-128"/>
            </a:endParaRPr>
          </a:p>
          <a:p>
            <a:pPr marL="285750" indent="-285750">
              <a:buFont typeface="Wingdings" panose="05000000000000000000" pitchFamily="2" charset="2"/>
              <a:buChar char="l"/>
            </a:pPr>
            <a:r>
              <a:rPr kumimoji="0" lang="ja-JP" altLang="en-US" sz="1400" kern="0" spc="70" dirty="0">
                <a:solidFill>
                  <a:sysClr val="windowText" lastClr="000000"/>
                </a:solidFill>
                <a:latin typeface="HGPｺﾞｼｯｸE" panose="020B0900000000000000" pitchFamily="50" charset="-128"/>
                <a:ea typeface="HGPｺﾞｼｯｸE" panose="020B0900000000000000" pitchFamily="50" charset="-128"/>
              </a:rPr>
              <a:t>株式会社ワコー商事</a:t>
            </a:r>
            <a:endParaRPr kumimoji="0" lang="en-US" altLang="ja-JP" sz="1400" kern="0" spc="70" dirty="0">
              <a:solidFill>
                <a:sysClr val="windowText" lastClr="000000"/>
              </a:solidFill>
              <a:latin typeface="HGPｺﾞｼｯｸE" panose="020B0900000000000000" pitchFamily="50" charset="-128"/>
              <a:ea typeface="HGPｺﾞｼｯｸE" panose="020B0900000000000000" pitchFamily="50" charset="-128"/>
            </a:endParaRPr>
          </a:p>
          <a:p>
            <a:pPr marL="285750" indent="-285750">
              <a:buFont typeface="Wingdings" panose="05000000000000000000" pitchFamily="2" charset="2"/>
              <a:buChar char="l"/>
            </a:pPr>
            <a:endParaRPr kumimoji="0" lang="en-US" altLang="ja-JP" sz="1400" kern="0" spc="70" dirty="0">
              <a:solidFill>
                <a:sysClr val="windowText" lastClr="000000"/>
              </a:solidFill>
              <a:latin typeface="HGPｺﾞｼｯｸE" panose="020B0900000000000000" pitchFamily="50" charset="-128"/>
              <a:ea typeface="HGPｺﾞｼｯｸE" panose="020B0900000000000000" pitchFamily="50" charset="-128"/>
            </a:endParaRPr>
          </a:p>
          <a:p>
            <a:pPr marL="285750" indent="-285750">
              <a:buFont typeface="Wingdings" panose="05000000000000000000" pitchFamily="2" charset="2"/>
              <a:buChar char="l"/>
            </a:pPr>
            <a:r>
              <a:rPr kumimoji="0" lang="ja-JP" altLang="en-US" sz="1400" kern="0" spc="210" dirty="0">
                <a:solidFill>
                  <a:sysClr val="windowText" lastClr="000000"/>
                </a:solidFill>
                <a:latin typeface="HGPｺﾞｼｯｸE" panose="020B0900000000000000" pitchFamily="50" charset="-128"/>
                <a:ea typeface="HGPｺﾞｼｯｸE" panose="020B0900000000000000" pitchFamily="50" charset="-128"/>
              </a:rPr>
              <a:t>コ</a:t>
            </a:r>
            <a:r>
              <a:rPr kumimoji="0" lang="ja-JP" altLang="en-US" sz="1400" kern="0" spc="340" dirty="0">
                <a:solidFill>
                  <a:sysClr val="windowText" lastClr="000000"/>
                </a:solidFill>
                <a:latin typeface="HGPｺﾞｼｯｸE" panose="020B0900000000000000" pitchFamily="50" charset="-128"/>
                <a:ea typeface="HGPｺﾞｼｯｸE" panose="020B0900000000000000" pitchFamily="50" charset="-128"/>
              </a:rPr>
              <a:t>ヴ</a:t>
            </a:r>
            <a:r>
              <a:rPr kumimoji="0" lang="ja-JP" altLang="en-US" sz="1400" kern="0" spc="204" dirty="0">
                <a:solidFill>
                  <a:sysClr val="windowText" lastClr="000000"/>
                </a:solidFill>
                <a:latin typeface="HGPｺﾞｼｯｸE" panose="020B0900000000000000" pitchFamily="50" charset="-128"/>
                <a:ea typeface="HGPｺﾞｼｯｸE" panose="020B0900000000000000" pitchFamily="50" charset="-128"/>
              </a:rPr>
              <a:t>ィ</a:t>
            </a:r>
            <a:r>
              <a:rPr kumimoji="0" lang="ja-JP" altLang="en-US" sz="1400" kern="0" spc="280" dirty="0">
                <a:solidFill>
                  <a:sysClr val="windowText" lastClr="000000"/>
                </a:solidFill>
                <a:latin typeface="HGPｺﾞｼｯｸE" panose="020B0900000000000000" pitchFamily="50" charset="-128"/>
                <a:ea typeface="HGPｺﾞｼｯｸE" panose="020B0900000000000000" pitchFamily="50" charset="-128"/>
              </a:rPr>
              <a:t>デ</a:t>
            </a:r>
            <a:r>
              <a:rPr kumimoji="0" lang="ja-JP" altLang="en-US" sz="1400" kern="0" spc="254" dirty="0">
                <a:solidFill>
                  <a:sysClr val="windowText" lastClr="000000"/>
                </a:solidFill>
                <a:latin typeface="HGPｺﾞｼｯｸE" panose="020B0900000000000000" pitchFamily="50" charset="-128"/>
                <a:ea typeface="HGPｺﾞｼｯｸE" panose="020B0900000000000000" pitchFamily="50" charset="-128"/>
              </a:rPr>
              <a:t>ィエ</a:t>
            </a:r>
            <a:r>
              <a:rPr kumimoji="0" lang="ja-JP" altLang="en-US" sz="1400" kern="0" spc="280" dirty="0">
                <a:solidFill>
                  <a:sysClr val="windowText" lastClr="000000"/>
                </a:solidFill>
                <a:latin typeface="HGPｺﾞｼｯｸE" panose="020B0900000000000000" pitchFamily="50" charset="-128"/>
                <a:ea typeface="HGPｺﾞｼｯｸE" panose="020B0900000000000000" pitchFamily="50" charset="-128"/>
              </a:rPr>
              <a:t>ン</a:t>
            </a:r>
            <a:r>
              <a:rPr kumimoji="0" lang="ja-JP" altLang="en-US" sz="1400" kern="0" spc="285" dirty="0">
                <a:solidFill>
                  <a:sysClr val="windowText" lastClr="000000"/>
                </a:solidFill>
                <a:latin typeface="HGPｺﾞｼｯｸE" panose="020B0900000000000000" pitchFamily="50" charset="-128"/>
                <a:ea typeface="HGPｺﾞｼｯｸE" panose="020B0900000000000000" pitchFamily="50" charset="-128"/>
              </a:rPr>
              <a:t>ジャパ</a:t>
            </a:r>
            <a:r>
              <a:rPr kumimoji="0" lang="ja-JP" altLang="en-US" sz="1400" kern="0" spc="265" dirty="0">
                <a:solidFill>
                  <a:sysClr val="windowText" lastClr="000000"/>
                </a:solidFill>
                <a:latin typeface="HGPｺﾞｼｯｸE" panose="020B0900000000000000" pitchFamily="50" charset="-128"/>
                <a:ea typeface="HGPｺﾞｼｯｸE" panose="020B0900000000000000" pitchFamily="50" charset="-128"/>
              </a:rPr>
              <a:t>ン</a:t>
            </a:r>
            <a:r>
              <a:rPr kumimoji="0" lang="ja-JP" altLang="en-US" sz="1400" kern="0" dirty="0">
                <a:solidFill>
                  <a:sysClr val="windowText" lastClr="000000"/>
                </a:solidFill>
                <a:latin typeface="HGPｺﾞｼｯｸE" panose="020B0900000000000000" pitchFamily="50" charset="-128"/>
                <a:ea typeface="HGPｺﾞｼｯｸE" panose="020B0900000000000000" pitchFamily="50" charset="-128"/>
              </a:rPr>
              <a:t>株式会社 </a:t>
            </a:r>
            <a:endParaRPr kumimoji="0" lang="en-US" altLang="ja-JP" sz="1400" kern="0" dirty="0">
              <a:solidFill>
                <a:sysClr val="windowText" lastClr="000000"/>
              </a:solidFill>
              <a:latin typeface="HGPｺﾞｼｯｸE" panose="020B0900000000000000" pitchFamily="50" charset="-128"/>
              <a:ea typeface="HGPｺﾞｼｯｸE" panose="020B0900000000000000" pitchFamily="50" charset="-128"/>
            </a:endParaRPr>
          </a:p>
          <a:p>
            <a:pPr marL="285750" indent="-285750">
              <a:buFont typeface="Wingdings" panose="05000000000000000000" pitchFamily="2" charset="2"/>
              <a:buChar char="l"/>
            </a:pPr>
            <a:endParaRPr kumimoji="0" lang="en-US" altLang="ja-JP" sz="1400" kern="0" dirty="0">
              <a:solidFill>
                <a:sysClr val="windowText" lastClr="000000"/>
              </a:solidFill>
              <a:latin typeface="HGPｺﾞｼｯｸE" panose="020B0900000000000000" pitchFamily="50" charset="-128"/>
              <a:ea typeface="HGPｺﾞｼｯｸE" panose="020B0900000000000000" pitchFamily="50" charset="-128"/>
            </a:endParaRPr>
          </a:p>
          <a:p>
            <a:pPr marL="285750" indent="-285750">
              <a:buFont typeface="Wingdings" panose="05000000000000000000" pitchFamily="2" charset="2"/>
              <a:buChar char="l"/>
            </a:pPr>
            <a:r>
              <a:rPr kumimoji="0" lang="en-US" altLang="ja-JP" sz="1400" kern="0" spc="70" dirty="0">
                <a:solidFill>
                  <a:sysClr val="windowText" lastClr="000000"/>
                </a:solidFill>
                <a:latin typeface="HGSｺﾞｼｯｸE" panose="020B0900000000000000" pitchFamily="50" charset="-128"/>
                <a:ea typeface="HGSｺﾞｼｯｸE" panose="020B0900000000000000" pitchFamily="50" charset="-128"/>
              </a:rPr>
              <a:t>GE</a:t>
            </a:r>
            <a:r>
              <a:rPr kumimoji="0" lang="ja-JP" altLang="en-US" sz="1400" kern="0" spc="70" dirty="0">
                <a:solidFill>
                  <a:sysClr val="windowText" lastClr="000000"/>
                </a:solidFill>
                <a:latin typeface="HGSｺﾞｼｯｸE" panose="020B0900000000000000" pitchFamily="50" charset="-128"/>
                <a:ea typeface="HGSｺﾞｼｯｸE" panose="020B0900000000000000" pitchFamily="50" charset="-128"/>
              </a:rPr>
              <a:t>ヘルスケア・ジャパン株式会社</a:t>
            </a:r>
            <a:endParaRPr kumimoji="0" lang="en-US" altLang="ja-JP" sz="1400" kern="0" spc="70" dirty="0">
              <a:solidFill>
                <a:sysClr val="windowText" lastClr="000000"/>
              </a:solidFill>
              <a:latin typeface="HGSｺﾞｼｯｸE" panose="020B0900000000000000" pitchFamily="50" charset="-128"/>
              <a:ea typeface="HGSｺﾞｼｯｸE" panose="020B0900000000000000" pitchFamily="50" charset="-128"/>
            </a:endParaRPr>
          </a:p>
          <a:p>
            <a:pPr marL="285750" indent="-285750">
              <a:buFont typeface="Wingdings" panose="05000000000000000000" pitchFamily="2" charset="2"/>
              <a:buChar char="l"/>
            </a:pPr>
            <a:endParaRPr kumimoji="0" lang="en-US" altLang="zh-TW" sz="1400" kern="0" dirty="0">
              <a:solidFill>
                <a:sysClr val="windowText" lastClr="000000"/>
              </a:solidFill>
              <a:latin typeface="HGPｺﾞｼｯｸE" panose="020B0900000000000000" pitchFamily="50" charset="-128"/>
              <a:ea typeface="HGPｺﾞｼｯｸE" panose="020B0900000000000000" pitchFamily="50" charset="-128"/>
            </a:endParaRPr>
          </a:p>
          <a:p>
            <a:pPr marL="285750" indent="-285750">
              <a:buFont typeface="Wingdings" panose="05000000000000000000" pitchFamily="2" charset="2"/>
              <a:buChar char="l"/>
            </a:pPr>
            <a:r>
              <a:rPr kumimoji="0" lang="zh-TW" altLang="en-US" sz="1400" kern="0" dirty="0">
                <a:solidFill>
                  <a:sysClr val="windowText" lastClr="000000"/>
                </a:solidFill>
                <a:latin typeface="HGPｺﾞｼｯｸE" panose="020B0900000000000000" pitchFamily="50" charset="-128"/>
                <a:ea typeface="HGPｺﾞｼｯｸE" panose="020B0900000000000000" pitchFamily="50" charset="-128"/>
              </a:rPr>
              <a:t>日本光電工業株式会社</a:t>
            </a:r>
            <a:endParaRPr kumimoji="0" lang="en-US" altLang="zh-TW" sz="1400" kern="0" dirty="0">
              <a:solidFill>
                <a:sysClr val="windowText" lastClr="000000"/>
              </a:solidFill>
              <a:latin typeface="HGPｺﾞｼｯｸE" panose="020B0900000000000000" pitchFamily="50" charset="-128"/>
              <a:ea typeface="HGPｺﾞｼｯｸE" panose="020B0900000000000000" pitchFamily="50" charset="-128"/>
            </a:endParaRPr>
          </a:p>
          <a:p>
            <a:pPr marL="285750" indent="-285750">
              <a:buFont typeface="Wingdings" panose="05000000000000000000" pitchFamily="2" charset="2"/>
              <a:buChar char="l"/>
            </a:pPr>
            <a:endParaRPr kumimoji="0" lang="en-US" altLang="zh-TW" sz="1400" kern="0" dirty="0">
              <a:solidFill>
                <a:sysClr val="windowText" lastClr="000000"/>
              </a:solidFill>
              <a:latin typeface="HGPｺﾞｼｯｸE" panose="020B0900000000000000" pitchFamily="50" charset="-128"/>
              <a:ea typeface="HGPｺﾞｼｯｸE" panose="020B0900000000000000" pitchFamily="50" charset="-128"/>
            </a:endParaRPr>
          </a:p>
          <a:p>
            <a:pPr marL="285750" indent="-285750">
              <a:buFont typeface="Wingdings" panose="05000000000000000000" pitchFamily="2" charset="2"/>
              <a:buChar char="l"/>
            </a:pPr>
            <a:r>
              <a:rPr kumimoji="0" lang="ja-JP" altLang="en-US" sz="1400" kern="0" dirty="0">
                <a:solidFill>
                  <a:sysClr val="windowText" lastClr="000000"/>
                </a:solidFill>
                <a:latin typeface="HGPｺﾞｼｯｸE" panose="020B0900000000000000" pitchFamily="50" charset="-128"/>
                <a:ea typeface="HGPｺﾞｼｯｸE" panose="020B0900000000000000" pitchFamily="50" charset="-128"/>
              </a:rPr>
              <a:t>株式会社</a:t>
            </a:r>
            <a:r>
              <a:rPr kumimoji="0" lang="ja-JP" altLang="en-US" sz="1400" kern="0" spc="320" dirty="0">
                <a:solidFill>
                  <a:sysClr val="windowText" lastClr="000000"/>
                </a:solidFill>
                <a:latin typeface="HGPｺﾞｼｯｸE" panose="020B0900000000000000" pitchFamily="50" charset="-128"/>
                <a:ea typeface="HGPｺﾞｼｯｸE" panose="020B0900000000000000" pitchFamily="50" charset="-128"/>
              </a:rPr>
              <a:t>フ</a:t>
            </a:r>
            <a:r>
              <a:rPr kumimoji="0" lang="ja-JP" altLang="en-US" sz="1400" kern="0" spc="270" dirty="0">
                <a:solidFill>
                  <a:sysClr val="windowText" lastClr="000000"/>
                </a:solidFill>
                <a:latin typeface="HGPｺﾞｼｯｸE" panose="020B0900000000000000" pitchFamily="50" charset="-128"/>
                <a:ea typeface="HGPｺﾞｼｯｸE" panose="020B0900000000000000" pitchFamily="50" charset="-128"/>
              </a:rPr>
              <a:t>ィ</a:t>
            </a:r>
            <a:r>
              <a:rPr kumimoji="0" lang="ja-JP" altLang="en-US" sz="1400" kern="0" spc="280" dirty="0">
                <a:solidFill>
                  <a:sysClr val="windowText" lastClr="000000"/>
                </a:solidFill>
                <a:latin typeface="HGPｺﾞｼｯｸE" panose="020B0900000000000000" pitchFamily="50" charset="-128"/>
                <a:ea typeface="HGPｺﾞｼｯｸE" panose="020B0900000000000000" pitchFamily="50" charset="-128"/>
              </a:rPr>
              <a:t>リッ</a:t>
            </a:r>
            <a:r>
              <a:rPr kumimoji="0" lang="ja-JP" altLang="en-US" sz="1400" kern="0" spc="325" dirty="0">
                <a:solidFill>
                  <a:sysClr val="windowText" lastClr="000000"/>
                </a:solidFill>
                <a:latin typeface="HGPｺﾞｼｯｸE" panose="020B0900000000000000" pitchFamily="50" charset="-128"/>
                <a:ea typeface="HGPｺﾞｼｯｸE" panose="020B0900000000000000" pitchFamily="50" charset="-128"/>
              </a:rPr>
              <a:t>プ</a:t>
            </a:r>
            <a:r>
              <a:rPr kumimoji="0" lang="ja-JP" altLang="en-US" sz="1400" kern="0" spc="365" dirty="0">
                <a:solidFill>
                  <a:sysClr val="windowText" lastClr="000000"/>
                </a:solidFill>
                <a:latin typeface="HGPｺﾞｼｯｸE" panose="020B0900000000000000" pitchFamily="50" charset="-128"/>
                <a:ea typeface="HGPｺﾞｼｯｸE" panose="020B0900000000000000" pitchFamily="50" charset="-128"/>
              </a:rPr>
              <a:t>ス</a:t>
            </a:r>
            <a:r>
              <a:rPr kumimoji="0" lang="ja-JP" altLang="en-US" sz="1400" kern="0" spc="75" dirty="0">
                <a:solidFill>
                  <a:sysClr val="windowText" lastClr="000000"/>
                </a:solidFill>
                <a:latin typeface="HGPｺﾞｼｯｸE" panose="020B0900000000000000" pitchFamily="50" charset="-128"/>
                <a:ea typeface="HGPｺﾞｼｯｸE" panose="020B0900000000000000" pitchFamily="50" charset="-128"/>
              </a:rPr>
              <a:t>・ジャパン</a:t>
            </a:r>
            <a:endParaRPr kumimoji="0" lang="en-US" altLang="ja-JP" sz="1400" kern="0" spc="130" dirty="0">
              <a:solidFill>
                <a:sysClr val="windowText" lastClr="000000"/>
              </a:solidFill>
              <a:latin typeface="HGPｺﾞｼｯｸE" panose="020B0900000000000000" pitchFamily="50" charset="-128"/>
              <a:ea typeface="HGPｺﾞｼｯｸE" panose="020B0900000000000000" pitchFamily="50" charset="-128"/>
            </a:endParaRPr>
          </a:p>
          <a:p>
            <a:r>
              <a:rPr kumimoji="0" lang="ja-JP" altLang="en-US" sz="1400" kern="0" spc="130" dirty="0">
                <a:solidFill>
                  <a:sysClr val="windowText" lastClr="000000"/>
                </a:solidFill>
                <a:latin typeface="HGPｺﾞｼｯｸE" panose="020B0900000000000000" pitchFamily="50" charset="-128"/>
                <a:ea typeface="HGPｺﾞｼｯｸE" panose="020B0900000000000000" pitchFamily="50" charset="-128"/>
              </a:rPr>
              <a:t>　　　　　　　　　　　　　　　　　</a:t>
            </a:r>
            <a:endParaRPr kumimoji="0" lang="ja-JP" altLang="en-US" sz="1400" kern="0" dirty="0">
              <a:solidFill>
                <a:sysClr val="windowText" lastClr="000000"/>
              </a:solidFill>
              <a:latin typeface="HGPｺﾞｼｯｸE" panose="020B0900000000000000" pitchFamily="50" charset="-128"/>
              <a:ea typeface="HGPｺﾞｼｯｸE" panose="020B0900000000000000" pitchFamily="50" charset="-128"/>
            </a:endParaRPr>
          </a:p>
          <a:p>
            <a:pPr marL="285750" indent="-285750">
              <a:buFont typeface="Wingdings" panose="05000000000000000000" pitchFamily="2" charset="2"/>
              <a:buChar char="l"/>
            </a:pPr>
            <a:endParaRPr kumimoji="0" lang="en-US" altLang="ja-JP" sz="1600" kern="0" spc="70" dirty="0">
              <a:solidFill>
                <a:sysClr val="windowText" lastClr="000000"/>
              </a:solidFill>
              <a:latin typeface="HGPｺﾞｼｯｸE" panose="020B0900000000000000" pitchFamily="50" charset="-128"/>
              <a:ea typeface="HGPｺﾞｼｯｸE" panose="020B0900000000000000" pitchFamily="50" charset="-128"/>
            </a:endParaRPr>
          </a:p>
          <a:p>
            <a:endParaRPr kumimoji="1" lang="ja-JP" altLang="en-US" kern="0" dirty="0">
              <a:solidFill>
                <a:sysClr val="windowText" lastClr="000000"/>
              </a:solidFill>
            </a:endParaRPr>
          </a:p>
        </p:txBody>
      </p:sp>
      <p:sp>
        <p:nvSpPr>
          <p:cNvPr id="7" name="コンテンツ プレースホルダー 3">
            <a:extLst>
              <a:ext uri="{FF2B5EF4-FFF2-40B4-BE49-F238E27FC236}">
                <a16:creationId xmlns:a16="http://schemas.microsoft.com/office/drawing/2014/main" id="{62B83BF1-F4FB-45CF-ACF1-06260FFFB70C}"/>
              </a:ext>
            </a:extLst>
          </p:cNvPr>
          <p:cNvSpPr txBox="1">
            <a:spLocks/>
          </p:cNvSpPr>
          <p:nvPr/>
        </p:nvSpPr>
        <p:spPr>
          <a:xfrm>
            <a:off x="4682665" y="1730275"/>
            <a:ext cx="3977640" cy="4031873"/>
          </a:xfrm>
          <a:prstGeom prst="rect">
            <a:avLst/>
          </a:prstGeom>
        </p:spPr>
        <p:txBody>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285750" indent="-285750">
              <a:buFont typeface="Wingdings" panose="05000000000000000000" pitchFamily="2" charset="2"/>
              <a:buChar char="l"/>
            </a:pPr>
            <a:r>
              <a:rPr kumimoji="1" lang="ja-JP" altLang="en-US" sz="1400" kern="0" dirty="0">
                <a:solidFill>
                  <a:sysClr val="windowText" lastClr="000000"/>
                </a:solidFill>
                <a:latin typeface="HGPｺﾞｼｯｸE" panose="020B0900000000000000" pitchFamily="50" charset="-128"/>
                <a:ea typeface="HGPｺﾞｼｯｸE" panose="020B0900000000000000" pitchFamily="50" charset="-128"/>
              </a:rPr>
              <a:t>一般社団法人 日本医療機器工業会</a:t>
            </a:r>
            <a:endParaRPr kumimoji="1" lang="en-US" altLang="ja-JP" sz="1400" kern="0" dirty="0">
              <a:solidFill>
                <a:sysClr val="windowText" lastClr="000000"/>
              </a:solidFill>
              <a:latin typeface="HGPｺﾞｼｯｸE" panose="020B0900000000000000" pitchFamily="50" charset="-128"/>
              <a:ea typeface="HGPｺﾞｼｯｸE" panose="020B0900000000000000" pitchFamily="50" charset="-128"/>
            </a:endParaRPr>
          </a:p>
          <a:p>
            <a:pPr marL="285750" indent="-285750">
              <a:buFont typeface="Wingdings" panose="05000000000000000000" pitchFamily="2" charset="2"/>
              <a:buChar char="l"/>
            </a:pPr>
            <a:endParaRPr kumimoji="1" lang="en-US" altLang="ja-JP" sz="1400" kern="0" dirty="0">
              <a:solidFill>
                <a:sysClr val="windowText" lastClr="000000"/>
              </a:solidFill>
              <a:latin typeface="HGPｺﾞｼｯｸE" panose="020B0900000000000000" pitchFamily="50" charset="-128"/>
              <a:ea typeface="HGPｺﾞｼｯｸE" panose="020B0900000000000000" pitchFamily="50" charset="-128"/>
            </a:endParaRPr>
          </a:p>
          <a:p>
            <a:pPr marL="285750" indent="-285750">
              <a:buFont typeface="Wingdings" panose="05000000000000000000" pitchFamily="2" charset="2"/>
              <a:buChar char="l"/>
            </a:pPr>
            <a:r>
              <a:rPr kumimoji="1" lang="ja-JP" altLang="en-US" sz="1400" kern="0" dirty="0">
                <a:solidFill>
                  <a:sysClr val="windowText" lastClr="000000"/>
                </a:solidFill>
                <a:latin typeface="HGPｺﾞｼｯｸE" panose="020B0900000000000000" pitchFamily="50" charset="-128"/>
                <a:ea typeface="HGPｺﾞｼｯｸE" panose="020B0900000000000000" pitchFamily="50" charset="-128"/>
              </a:rPr>
              <a:t>アイ・エム・アイ株式会社</a:t>
            </a:r>
            <a:endParaRPr kumimoji="1" lang="en-US" altLang="ja-JP" sz="1400" kern="0" dirty="0">
              <a:solidFill>
                <a:sysClr val="windowText" lastClr="000000"/>
              </a:solidFill>
              <a:latin typeface="HGPｺﾞｼｯｸE" panose="020B0900000000000000" pitchFamily="50" charset="-128"/>
              <a:ea typeface="HGPｺﾞｼｯｸE" panose="020B0900000000000000" pitchFamily="50" charset="-128"/>
            </a:endParaRPr>
          </a:p>
          <a:p>
            <a:pPr marL="285750" indent="-285750">
              <a:buFont typeface="Wingdings" panose="05000000000000000000" pitchFamily="2" charset="2"/>
              <a:buChar char="l"/>
            </a:pPr>
            <a:endParaRPr kumimoji="1" lang="en-US" altLang="ja-JP" sz="1400" kern="0" dirty="0">
              <a:solidFill>
                <a:sysClr val="windowText" lastClr="000000"/>
              </a:solidFill>
              <a:latin typeface="HGPｺﾞｼｯｸE" panose="020B0900000000000000" pitchFamily="50" charset="-128"/>
              <a:ea typeface="HGPｺﾞｼｯｸE" panose="020B0900000000000000" pitchFamily="50" charset="-128"/>
            </a:endParaRPr>
          </a:p>
          <a:p>
            <a:pPr marL="285750" indent="-285750">
              <a:buFont typeface="Wingdings" panose="05000000000000000000" pitchFamily="2" charset="2"/>
              <a:buChar char="l"/>
            </a:pPr>
            <a:r>
              <a:rPr kumimoji="0" lang="ja-JP" altLang="en-US" sz="1400" kern="0" spc="70" dirty="0">
                <a:solidFill>
                  <a:sysClr val="windowText" lastClr="000000"/>
                </a:solidFill>
                <a:latin typeface="HGPｺﾞｼｯｸE" panose="020B0900000000000000" pitchFamily="50" charset="-128"/>
                <a:ea typeface="HGPｺﾞｼｯｸE" panose="020B0900000000000000" pitchFamily="50" charset="-128"/>
              </a:rPr>
              <a:t>エア・ウォーター東日本株式会社</a:t>
            </a:r>
            <a:endParaRPr kumimoji="0" lang="en-US" altLang="ja-JP" sz="1400" kern="0" spc="70" dirty="0">
              <a:solidFill>
                <a:sysClr val="windowText" lastClr="000000"/>
              </a:solidFill>
              <a:latin typeface="HGPｺﾞｼｯｸE" panose="020B0900000000000000" pitchFamily="50" charset="-128"/>
              <a:ea typeface="HGPｺﾞｼｯｸE" panose="020B0900000000000000" pitchFamily="50" charset="-128"/>
            </a:endParaRPr>
          </a:p>
          <a:p>
            <a:pPr marL="285750" indent="-285750">
              <a:buFont typeface="Wingdings" panose="05000000000000000000" pitchFamily="2" charset="2"/>
              <a:buChar char="l"/>
            </a:pPr>
            <a:endParaRPr kumimoji="0" lang="en-US" altLang="ja-JP" sz="1400" kern="0" spc="70" dirty="0">
              <a:solidFill>
                <a:sysClr val="windowText" lastClr="000000"/>
              </a:solidFill>
              <a:latin typeface="HGPｺﾞｼｯｸE" panose="020B0900000000000000" pitchFamily="50" charset="-128"/>
              <a:ea typeface="HGPｺﾞｼｯｸE" panose="020B0900000000000000" pitchFamily="50" charset="-128"/>
            </a:endParaRPr>
          </a:p>
          <a:p>
            <a:pPr marL="285750" indent="-285750">
              <a:buFont typeface="Wingdings" panose="05000000000000000000" pitchFamily="2" charset="2"/>
              <a:buChar char="l"/>
            </a:pPr>
            <a:r>
              <a:rPr kumimoji="0" lang="ja-JP" altLang="en-US" sz="1400" kern="0" spc="70" dirty="0">
                <a:solidFill>
                  <a:sysClr val="windowText" lastClr="000000"/>
                </a:solidFill>
                <a:latin typeface="HGPｺﾞｼｯｸE" panose="020B0900000000000000" pitchFamily="50" charset="-128"/>
                <a:ea typeface="HGPｺﾞｼｯｸE" panose="020B0900000000000000" pitchFamily="50" charset="-128"/>
              </a:rPr>
              <a:t>株式会社セントラルユニ</a:t>
            </a:r>
            <a:endParaRPr kumimoji="0" lang="en-US" altLang="ja-JP" sz="1400" kern="0" spc="70" dirty="0">
              <a:solidFill>
                <a:sysClr val="windowText" lastClr="000000"/>
              </a:solidFill>
              <a:latin typeface="HGPｺﾞｼｯｸE" panose="020B0900000000000000" pitchFamily="50" charset="-128"/>
              <a:ea typeface="HGPｺﾞｼｯｸE" panose="020B0900000000000000" pitchFamily="50" charset="-128"/>
            </a:endParaRPr>
          </a:p>
          <a:p>
            <a:pPr marL="285750" indent="-285750">
              <a:buFont typeface="Wingdings" panose="05000000000000000000" pitchFamily="2" charset="2"/>
              <a:buChar char="l"/>
            </a:pPr>
            <a:endParaRPr kumimoji="1" lang="en-US" altLang="ja-JP" sz="1400" kern="0" dirty="0">
              <a:solidFill>
                <a:sysClr val="windowText" lastClr="000000"/>
              </a:solidFill>
              <a:latin typeface="HGPｺﾞｼｯｸE" panose="020B0900000000000000" pitchFamily="50" charset="-128"/>
              <a:ea typeface="HGPｺﾞｼｯｸE" panose="020B0900000000000000" pitchFamily="50" charset="-128"/>
            </a:endParaRPr>
          </a:p>
          <a:p>
            <a:pPr marL="285750" indent="-285750">
              <a:buFont typeface="Wingdings" panose="05000000000000000000" pitchFamily="2" charset="2"/>
              <a:buChar char="l"/>
            </a:pPr>
            <a:r>
              <a:rPr kumimoji="0" lang="zh-TW" altLang="en-US" sz="1400" kern="0" dirty="0">
                <a:solidFill>
                  <a:sysClr val="windowText" lastClr="000000"/>
                </a:solidFill>
                <a:latin typeface="HGPｺﾞｼｯｸE" panose="020B0900000000000000" pitchFamily="50" charset="-128"/>
                <a:ea typeface="HGPｺﾞｼｯｸE" panose="020B0900000000000000" pitchFamily="50" charset="-128"/>
              </a:rPr>
              <a:t>株式会社</a:t>
            </a:r>
            <a:r>
              <a:rPr kumimoji="0" lang="zh-TW" altLang="en-US" sz="1400" kern="0" spc="-55" dirty="0">
                <a:solidFill>
                  <a:sysClr val="windowText" lastClr="000000"/>
                </a:solidFill>
                <a:latin typeface="HGPｺﾞｼｯｸE" panose="020B0900000000000000" pitchFamily="50" charset="-128"/>
                <a:ea typeface="HGPｺﾞｼｯｸE" panose="020B0900000000000000" pitchFamily="50" charset="-128"/>
              </a:rPr>
              <a:t> </a:t>
            </a:r>
            <a:r>
              <a:rPr kumimoji="0" lang="zh-TW" altLang="en-US" sz="1400" kern="0" dirty="0">
                <a:solidFill>
                  <a:sysClr val="windowText" lastClr="000000"/>
                </a:solidFill>
                <a:latin typeface="HGPｺﾞｼｯｸE" panose="020B0900000000000000" pitchFamily="50" charset="-128"/>
                <a:ea typeface="HGPｺﾞｼｯｸE" panose="020B0900000000000000" pitchFamily="50" charset="-128"/>
              </a:rPr>
              <a:t>東機貿</a:t>
            </a:r>
            <a:endParaRPr kumimoji="0" lang="en-US" altLang="zh-TW" sz="1400" kern="0" dirty="0">
              <a:solidFill>
                <a:sysClr val="windowText" lastClr="000000"/>
              </a:solidFill>
              <a:latin typeface="HGPｺﾞｼｯｸE" panose="020B0900000000000000" pitchFamily="50" charset="-128"/>
              <a:ea typeface="HGPｺﾞｼｯｸE" panose="020B0900000000000000" pitchFamily="50" charset="-128"/>
            </a:endParaRPr>
          </a:p>
          <a:p>
            <a:pPr marL="285750" indent="-285750">
              <a:buFont typeface="Wingdings" panose="05000000000000000000" pitchFamily="2" charset="2"/>
              <a:buChar char="l"/>
            </a:pPr>
            <a:endParaRPr kumimoji="0" lang="en-US" altLang="zh-TW" sz="1400" kern="0" dirty="0">
              <a:solidFill>
                <a:sysClr val="windowText" lastClr="000000"/>
              </a:solidFill>
              <a:latin typeface="HGPｺﾞｼｯｸE" panose="020B0900000000000000" pitchFamily="50" charset="-128"/>
              <a:ea typeface="HGPｺﾞｼｯｸE" panose="020B0900000000000000" pitchFamily="50" charset="-128"/>
            </a:endParaRPr>
          </a:p>
          <a:p>
            <a:pPr marL="285750" indent="-285750">
              <a:buFont typeface="Wingdings" panose="05000000000000000000" pitchFamily="2" charset="2"/>
              <a:buChar char="l"/>
            </a:pPr>
            <a:r>
              <a:rPr kumimoji="0" lang="ja-JP" altLang="en-US" sz="1400" kern="0" spc="70" dirty="0">
                <a:solidFill>
                  <a:sysClr val="windowText" lastClr="000000"/>
                </a:solidFill>
                <a:latin typeface="HGPｺﾞｼｯｸE" panose="020B0900000000000000" pitchFamily="50" charset="-128"/>
                <a:ea typeface="HGPｺﾞｼｯｸE" panose="020B0900000000000000" pitchFamily="50" charset="-128"/>
              </a:rPr>
              <a:t>小松精機株式会社</a:t>
            </a:r>
            <a:endParaRPr kumimoji="0" lang="en-US" altLang="ja-JP" sz="1400" kern="0" spc="70" dirty="0">
              <a:solidFill>
                <a:sysClr val="windowText" lastClr="000000"/>
              </a:solidFill>
              <a:latin typeface="HGPｺﾞｼｯｸE" panose="020B0900000000000000" pitchFamily="50" charset="-128"/>
              <a:ea typeface="HGPｺﾞｼｯｸE" panose="020B0900000000000000" pitchFamily="50" charset="-128"/>
            </a:endParaRPr>
          </a:p>
          <a:p>
            <a:pPr marL="285750" indent="-285750">
              <a:buFont typeface="Wingdings" panose="05000000000000000000" pitchFamily="2" charset="2"/>
              <a:buChar char="l"/>
            </a:pPr>
            <a:endParaRPr kumimoji="0" lang="en-US" altLang="zh-TW" sz="1400" kern="0" dirty="0">
              <a:solidFill>
                <a:sysClr val="windowText" lastClr="000000"/>
              </a:solidFill>
              <a:latin typeface="HGPｺﾞｼｯｸE" panose="020B0900000000000000" pitchFamily="50" charset="-128"/>
              <a:ea typeface="HGPｺﾞｼｯｸE" panose="020B0900000000000000" pitchFamily="50" charset="-128"/>
            </a:endParaRPr>
          </a:p>
          <a:p>
            <a:pPr marL="285750" indent="-285750">
              <a:buFont typeface="Wingdings" panose="05000000000000000000" pitchFamily="2" charset="2"/>
              <a:buChar char="l"/>
            </a:pPr>
            <a:r>
              <a:rPr kumimoji="0" lang="ja-JP" altLang="en-US" sz="1400" kern="0" spc="155" dirty="0">
                <a:solidFill>
                  <a:sysClr val="windowText" lastClr="000000"/>
                </a:solidFill>
                <a:latin typeface="HGPｺﾞｼｯｸE" panose="020B0900000000000000" pitchFamily="50" charset="-128"/>
                <a:ea typeface="HGPｺﾞｼｯｸE" panose="020B0900000000000000" pitchFamily="50" charset="-128"/>
              </a:rPr>
              <a:t>ド</a:t>
            </a:r>
            <a:r>
              <a:rPr kumimoji="0" lang="ja-JP" altLang="en-US" sz="1400" kern="0" spc="160" dirty="0">
                <a:solidFill>
                  <a:sysClr val="windowText" lastClr="000000"/>
                </a:solidFill>
                <a:latin typeface="HGPｺﾞｼｯｸE" panose="020B0900000000000000" pitchFamily="50" charset="-128"/>
                <a:ea typeface="HGPｺﾞｼｯｸE" panose="020B0900000000000000" pitchFamily="50" charset="-128"/>
              </a:rPr>
              <a:t>レ</a:t>
            </a:r>
            <a:r>
              <a:rPr kumimoji="0" lang="ja-JP" altLang="en-US" sz="1400" kern="0" spc="165" dirty="0">
                <a:solidFill>
                  <a:sysClr val="windowText" lastClr="000000"/>
                </a:solidFill>
                <a:latin typeface="HGPｺﾞｼｯｸE" panose="020B0900000000000000" pitchFamily="50" charset="-128"/>
                <a:ea typeface="HGPｺﾞｼｯｸE" panose="020B0900000000000000" pitchFamily="50" charset="-128"/>
              </a:rPr>
              <a:t>ー</a:t>
            </a:r>
            <a:r>
              <a:rPr kumimoji="0" lang="ja-JP" altLang="en-US" sz="1400" kern="0" spc="235" dirty="0">
                <a:solidFill>
                  <a:sysClr val="windowText" lastClr="000000"/>
                </a:solidFill>
                <a:latin typeface="HGPｺﾞｼｯｸE" panose="020B0900000000000000" pitchFamily="50" charset="-128"/>
                <a:ea typeface="HGPｺﾞｼｯｸE" panose="020B0900000000000000" pitchFamily="50" charset="-128"/>
              </a:rPr>
              <a:t>ゲル</a:t>
            </a:r>
            <a:r>
              <a:rPr kumimoji="0" lang="ja-JP" altLang="en-US" sz="1400" kern="0" spc="140" dirty="0">
                <a:solidFill>
                  <a:sysClr val="windowText" lastClr="000000"/>
                </a:solidFill>
                <a:latin typeface="HGPｺﾞｼｯｸE" panose="020B0900000000000000" pitchFamily="50" charset="-128"/>
                <a:ea typeface="HGPｺﾞｼｯｸE" panose="020B0900000000000000" pitchFamily="50" charset="-128"/>
              </a:rPr>
              <a:t>・</a:t>
            </a:r>
            <a:r>
              <a:rPr kumimoji="0" lang="ja-JP" altLang="en-US" sz="1400" kern="0" spc="200" dirty="0">
                <a:solidFill>
                  <a:sysClr val="windowText" lastClr="000000"/>
                </a:solidFill>
                <a:latin typeface="HGPｺﾞｼｯｸE" panose="020B0900000000000000" pitchFamily="50" charset="-128"/>
                <a:ea typeface="HGPｺﾞｼｯｸE" panose="020B0900000000000000" pitchFamily="50" charset="-128"/>
              </a:rPr>
              <a:t>メ</a:t>
            </a:r>
            <a:r>
              <a:rPr kumimoji="0" lang="ja-JP" altLang="en-US" sz="1400" kern="0" spc="225" dirty="0">
                <a:solidFill>
                  <a:sysClr val="windowText" lastClr="000000"/>
                </a:solidFill>
                <a:latin typeface="HGPｺﾞｼｯｸE" panose="020B0900000000000000" pitchFamily="50" charset="-128"/>
                <a:ea typeface="HGPｺﾞｼｯｸE" panose="020B0900000000000000" pitchFamily="50" charset="-128"/>
              </a:rPr>
              <a:t>ディ</a:t>
            </a:r>
            <a:r>
              <a:rPr kumimoji="0" lang="ja-JP" altLang="en-US" sz="1400" kern="0" spc="285" dirty="0">
                <a:solidFill>
                  <a:sysClr val="windowText" lastClr="000000"/>
                </a:solidFill>
                <a:latin typeface="HGPｺﾞｼｯｸE" panose="020B0900000000000000" pitchFamily="50" charset="-128"/>
                <a:ea typeface="HGPｺﾞｼｯｸE" panose="020B0900000000000000" pitchFamily="50" charset="-128"/>
              </a:rPr>
              <a:t>カ</a:t>
            </a:r>
            <a:r>
              <a:rPr kumimoji="0" lang="ja-JP" altLang="en-US" sz="1400" kern="0" spc="330" dirty="0">
                <a:solidFill>
                  <a:sysClr val="windowText" lastClr="000000"/>
                </a:solidFill>
                <a:latin typeface="HGPｺﾞｼｯｸE" panose="020B0900000000000000" pitchFamily="50" charset="-128"/>
                <a:ea typeface="HGPｺﾞｼｯｸE" panose="020B0900000000000000" pitchFamily="50" charset="-128"/>
              </a:rPr>
              <a:t>ル</a:t>
            </a:r>
            <a:r>
              <a:rPr kumimoji="0" lang="ja-JP" altLang="en-US" sz="1400" kern="0" spc="310" dirty="0">
                <a:solidFill>
                  <a:sysClr val="windowText" lastClr="000000"/>
                </a:solidFill>
                <a:latin typeface="HGPｺﾞｼｯｸE" panose="020B0900000000000000" pitchFamily="50" charset="-128"/>
                <a:ea typeface="HGPｺﾞｼｯｸE" panose="020B0900000000000000" pitchFamily="50" charset="-128"/>
              </a:rPr>
              <a:t>ジ</a:t>
            </a:r>
            <a:r>
              <a:rPr kumimoji="0" lang="ja-JP" altLang="en-US" sz="1400" kern="0" spc="245" dirty="0">
                <a:solidFill>
                  <a:sysClr val="windowText" lastClr="000000"/>
                </a:solidFill>
                <a:latin typeface="HGPｺﾞｼｯｸE" panose="020B0900000000000000" pitchFamily="50" charset="-128"/>
                <a:ea typeface="HGPｺﾞｼｯｸE" panose="020B0900000000000000" pitchFamily="50" charset="-128"/>
              </a:rPr>
              <a:t>ャ</a:t>
            </a:r>
            <a:r>
              <a:rPr kumimoji="0" lang="ja-JP" altLang="en-US" sz="1400" kern="0" spc="310" dirty="0">
                <a:solidFill>
                  <a:sysClr val="windowText" lastClr="000000"/>
                </a:solidFill>
                <a:latin typeface="HGPｺﾞｼｯｸE" panose="020B0900000000000000" pitchFamily="50" charset="-128"/>
                <a:ea typeface="HGPｺﾞｼｯｸE" panose="020B0900000000000000" pitchFamily="50" charset="-128"/>
              </a:rPr>
              <a:t>パ</a:t>
            </a:r>
            <a:r>
              <a:rPr kumimoji="0" lang="ja-JP" altLang="en-US" sz="1400" kern="0" spc="265" dirty="0">
                <a:solidFill>
                  <a:sysClr val="windowText" lastClr="000000"/>
                </a:solidFill>
                <a:latin typeface="HGPｺﾞｼｯｸE" panose="020B0900000000000000" pitchFamily="50" charset="-128"/>
                <a:ea typeface="HGPｺﾞｼｯｸE" panose="020B0900000000000000" pitchFamily="50" charset="-128"/>
              </a:rPr>
              <a:t>ン</a:t>
            </a:r>
            <a:endParaRPr kumimoji="0" lang="en-US" altLang="ja-JP" sz="1400" kern="0" spc="265" dirty="0">
              <a:solidFill>
                <a:sysClr val="windowText" lastClr="000000"/>
              </a:solidFill>
              <a:latin typeface="HGPｺﾞｼｯｸE" panose="020B0900000000000000" pitchFamily="50" charset="-128"/>
              <a:ea typeface="HGPｺﾞｼｯｸE" panose="020B0900000000000000" pitchFamily="50" charset="-128"/>
            </a:endParaRPr>
          </a:p>
          <a:p>
            <a:r>
              <a:rPr kumimoji="0" lang="ja-JP" altLang="en-US" sz="1400" kern="0" dirty="0">
                <a:solidFill>
                  <a:sysClr val="windowText" lastClr="000000"/>
                </a:solidFill>
                <a:latin typeface="HGPｺﾞｼｯｸE" panose="020B0900000000000000" pitchFamily="50" charset="-128"/>
                <a:ea typeface="HGPｺﾞｼｯｸE" panose="020B0900000000000000" pitchFamily="50" charset="-128"/>
              </a:rPr>
              <a:t>　　　　　　　　　　　　　　　　　　　　　株式会社</a:t>
            </a:r>
          </a:p>
          <a:p>
            <a:pPr marL="285750" indent="-285750">
              <a:buFont typeface="Wingdings" panose="05000000000000000000" pitchFamily="2" charset="2"/>
              <a:buChar char="l"/>
            </a:pPr>
            <a:endParaRPr kumimoji="1" lang="en-US" altLang="ja-JP" sz="1400" kern="0" dirty="0">
              <a:solidFill>
                <a:sysClr val="windowText" lastClr="000000"/>
              </a:solidFill>
              <a:latin typeface="HGPｺﾞｼｯｸE" panose="020B0900000000000000" pitchFamily="50" charset="-128"/>
              <a:ea typeface="HGPｺﾞｼｯｸE" panose="020B0900000000000000" pitchFamily="50" charset="-128"/>
            </a:endParaRPr>
          </a:p>
          <a:p>
            <a:pPr marL="285750" indent="-285750">
              <a:buFont typeface="Wingdings" panose="05000000000000000000" pitchFamily="2" charset="2"/>
              <a:buChar char="l"/>
            </a:pPr>
            <a:r>
              <a:rPr kumimoji="0" lang="ja-JP" altLang="en-US" sz="1400" kern="0" spc="70" dirty="0">
                <a:solidFill>
                  <a:sysClr val="windowText" lastClr="000000"/>
                </a:solidFill>
                <a:latin typeface="HGPｺﾞｼｯｸE" panose="020B0900000000000000" pitchFamily="50" charset="-128"/>
                <a:ea typeface="HGPｺﾞｼｯｸE" panose="020B0900000000000000" pitchFamily="50" charset="-128"/>
              </a:rPr>
              <a:t>日本船舶薬品株式会社</a:t>
            </a:r>
            <a:endParaRPr kumimoji="0" lang="en-US" altLang="ja-JP" sz="1400" kern="0" spc="70" dirty="0">
              <a:solidFill>
                <a:sysClr val="windowText" lastClr="000000"/>
              </a:solidFill>
              <a:latin typeface="HGPｺﾞｼｯｸE" panose="020B0900000000000000" pitchFamily="50" charset="-128"/>
              <a:ea typeface="HGPｺﾞｼｯｸE" panose="020B0900000000000000" pitchFamily="50" charset="-128"/>
            </a:endParaRPr>
          </a:p>
          <a:p>
            <a:pPr marL="285750" indent="-285750">
              <a:buFont typeface="Wingdings" panose="05000000000000000000" pitchFamily="2" charset="2"/>
              <a:buChar char="l"/>
            </a:pPr>
            <a:endParaRPr kumimoji="0" lang="en-US" altLang="ja-JP" sz="1400" kern="0" spc="70" dirty="0">
              <a:solidFill>
                <a:sysClr val="windowText" lastClr="000000"/>
              </a:solidFill>
              <a:latin typeface="HGPｺﾞｼｯｸE" panose="020B0900000000000000" pitchFamily="50" charset="-128"/>
              <a:ea typeface="HGPｺﾞｼｯｸE" panose="020B0900000000000000" pitchFamily="50" charset="-128"/>
            </a:endParaRPr>
          </a:p>
          <a:p>
            <a:pPr marL="285750" indent="-285750">
              <a:buFont typeface="Wingdings" panose="05000000000000000000" pitchFamily="2" charset="2"/>
              <a:buChar char="l"/>
            </a:pPr>
            <a:r>
              <a:rPr kumimoji="0" lang="ja-JP" altLang="en-US" sz="1400" kern="0" spc="325" dirty="0">
                <a:solidFill>
                  <a:sysClr val="windowText" lastClr="000000"/>
                </a:solidFill>
                <a:latin typeface="HGPｺﾞｼｯｸE" panose="020B0900000000000000" pitchFamily="50" charset="-128"/>
                <a:ea typeface="HGPｺﾞｼｯｸE" panose="020B0900000000000000" pitchFamily="50" charset="-128"/>
              </a:rPr>
              <a:t>フ</a:t>
            </a:r>
            <a:r>
              <a:rPr kumimoji="0" lang="ja-JP" altLang="en-US" sz="1400" kern="0" spc="235" dirty="0">
                <a:solidFill>
                  <a:sysClr val="windowText" lastClr="000000"/>
                </a:solidFill>
                <a:latin typeface="HGPｺﾞｼｯｸE" panose="020B0900000000000000" pitchFamily="50" charset="-128"/>
                <a:ea typeface="HGPｺﾞｼｯｸE" panose="020B0900000000000000" pitchFamily="50" charset="-128"/>
              </a:rPr>
              <a:t>ク</a:t>
            </a:r>
            <a:r>
              <a:rPr kumimoji="0" lang="ja-JP" altLang="en-US" sz="1400" kern="0" spc="50" dirty="0">
                <a:solidFill>
                  <a:sysClr val="windowText" lastClr="000000"/>
                </a:solidFill>
                <a:latin typeface="HGPｺﾞｼｯｸE" panose="020B0900000000000000" pitchFamily="50" charset="-128"/>
                <a:ea typeface="HGPｺﾞｼｯｸE" panose="020B0900000000000000" pitchFamily="50" charset="-128"/>
              </a:rPr>
              <a:t>ダ</a:t>
            </a:r>
            <a:r>
              <a:rPr kumimoji="0" lang="ja-JP" altLang="en-US" sz="1400" kern="0" spc="70" dirty="0">
                <a:solidFill>
                  <a:sysClr val="windowText" lastClr="000000"/>
                </a:solidFill>
                <a:latin typeface="HGPｺﾞｼｯｸE" panose="020B0900000000000000" pitchFamily="50" charset="-128"/>
                <a:ea typeface="HGPｺﾞｼｯｸE" panose="020B0900000000000000" pitchFamily="50" charset="-128"/>
              </a:rPr>
              <a:t>電子株式会社</a:t>
            </a:r>
            <a:endParaRPr kumimoji="0" lang="en-US" altLang="ja-JP" sz="1400" kern="0" spc="70" dirty="0">
              <a:solidFill>
                <a:sysClr val="windowText" lastClr="000000"/>
              </a:solidFill>
              <a:latin typeface="HGPｺﾞｼｯｸE" panose="020B0900000000000000" pitchFamily="50" charset="-128"/>
              <a:ea typeface="HGPｺﾞｼｯｸE" panose="020B0900000000000000" pitchFamily="50" charset="-128"/>
            </a:endParaRPr>
          </a:p>
          <a:p>
            <a:pPr marL="285750" indent="-285750">
              <a:buFont typeface="Wingdings" panose="05000000000000000000" pitchFamily="2" charset="2"/>
              <a:buChar char="l"/>
            </a:pPr>
            <a:endParaRPr kumimoji="0" lang="en-US" altLang="ja-JP" sz="1400" kern="0" spc="70" dirty="0">
              <a:solidFill>
                <a:sysClr val="windowText" lastClr="000000"/>
              </a:solidFill>
              <a:latin typeface="HGPｺﾞｼｯｸE" panose="020B0900000000000000" pitchFamily="50" charset="-128"/>
              <a:ea typeface="HGPｺﾞｼｯｸE" panose="020B0900000000000000" pitchFamily="50" charset="-128"/>
            </a:endParaRPr>
          </a:p>
          <a:p>
            <a:pPr marL="285750" indent="-285750">
              <a:buFont typeface="Wingdings" panose="05000000000000000000" pitchFamily="2" charset="2"/>
              <a:buChar char="u"/>
            </a:pPr>
            <a:endParaRPr kumimoji="0" lang="en-US" altLang="ja-JP" sz="1400" kern="0" spc="70" dirty="0">
              <a:solidFill>
                <a:sysClr val="windowText" lastClr="000000"/>
              </a:solidFill>
              <a:latin typeface="HGPｺﾞｼｯｸE" panose="020B0900000000000000" pitchFamily="50" charset="-128"/>
              <a:ea typeface="HGPｺﾞｼｯｸE" panose="020B0900000000000000" pitchFamily="50" charset="-128"/>
            </a:endParaRPr>
          </a:p>
          <a:p>
            <a:endParaRPr kumimoji="1" lang="ja-JP" altLang="en-US" kern="0" dirty="0">
              <a:solidFill>
                <a:sysClr val="windowText" lastClr="000000"/>
              </a:solidFill>
            </a:endParaRPr>
          </a:p>
        </p:txBody>
      </p:sp>
      <p:pic>
        <p:nvPicPr>
          <p:cNvPr id="8" name="図 7">
            <a:extLst>
              <a:ext uri="{FF2B5EF4-FFF2-40B4-BE49-F238E27FC236}">
                <a16:creationId xmlns:a16="http://schemas.microsoft.com/office/drawing/2014/main" id="{9A468053-3D1A-40C1-9958-C73DD0BFC43A}"/>
              </a:ext>
            </a:extLst>
          </p:cNvPr>
          <p:cNvPicPr>
            <a:picLocks noChangeAspect="1"/>
          </p:cNvPicPr>
          <p:nvPr/>
        </p:nvPicPr>
        <p:blipFill>
          <a:blip r:embed="rId3"/>
          <a:stretch>
            <a:fillRect/>
          </a:stretch>
        </p:blipFill>
        <p:spPr>
          <a:xfrm>
            <a:off x="381000" y="6335246"/>
            <a:ext cx="4828450" cy="329213"/>
          </a:xfrm>
          <a:prstGeom prst="rect">
            <a:avLst/>
          </a:prstGeom>
        </p:spPr>
      </p:pic>
    </p:spTree>
    <p:extLst>
      <p:ext uri="{BB962C8B-B14F-4D97-AF65-F5344CB8AC3E}">
        <p14:creationId xmlns:p14="http://schemas.microsoft.com/office/powerpoint/2010/main" val="4158626468"/>
      </p:ext>
    </p:extLst>
  </p:cSld>
  <p:clrMapOvr>
    <a:masterClrMapping/>
  </p:clrMapOvr>
  <mc:AlternateContent xmlns:mc="http://schemas.openxmlformats.org/markup-compatibility/2006" xmlns:p14="http://schemas.microsoft.com/office/powerpoint/2010/main">
    <mc:Choice Requires="p14">
      <p:transition p14:dur="10" advClick="0" advTm="3000"/>
    </mc:Choice>
    <mc:Fallback xmlns="">
      <p:transition advClick="0" advTm="300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グループ化 8"/>
          <p:cNvGrpSpPr/>
          <p:nvPr/>
        </p:nvGrpSpPr>
        <p:grpSpPr>
          <a:xfrm>
            <a:off x="791580" y="980728"/>
            <a:ext cx="7560840" cy="4845434"/>
            <a:chOff x="1043608" y="908720"/>
            <a:chExt cx="7560840" cy="4845434"/>
          </a:xfrm>
        </p:grpSpPr>
        <p:sp>
          <p:nvSpPr>
            <p:cNvPr id="10" name="正方形/長方形 9"/>
            <p:cNvSpPr/>
            <p:nvPr/>
          </p:nvSpPr>
          <p:spPr>
            <a:xfrm>
              <a:off x="1043608" y="908720"/>
              <a:ext cx="2259901" cy="4044054"/>
            </a:xfrm>
            <a:prstGeom prst="rect">
              <a:avLst/>
            </a:prstGeom>
            <a:ln>
              <a:noFill/>
            </a:ln>
            <a:effectLst>
              <a:outerShdw blurRad="38100" dist="38100" dir="5400000" algn="t" rotWithShape="0">
                <a:prstClr val="black">
                  <a:alpha val="40000"/>
                </a:prstClr>
              </a:outerShdw>
            </a:effectLst>
          </p:spPr>
          <p:style>
            <a:lnRef idx="1">
              <a:schemeClr val="dk1"/>
            </a:lnRef>
            <a:fillRef idx="3">
              <a:schemeClr val="dk1"/>
            </a:fillRef>
            <a:effectRef idx="2">
              <a:schemeClr val="dk1"/>
            </a:effectRef>
            <a:fontRef idx="minor">
              <a:schemeClr val="lt1"/>
            </a:fontRef>
          </p:style>
          <p:txBody>
            <a:bodyPr numCol="1" rtlCol="0" anchor="ctr"/>
            <a:lstStyle/>
            <a:p>
              <a:pPr algn="ctr"/>
              <a:endParaRPr lang="en-US" altLang="ja-JP" sz="2000" b="1" dirty="0"/>
            </a:p>
          </p:txBody>
        </p:sp>
        <p:pic>
          <p:nvPicPr>
            <p:cNvPr id="11" name="図 5"/>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043608" y="1324844"/>
              <a:ext cx="2222712" cy="3272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図 1"/>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a:xfrm>
              <a:off x="3303509" y="908720"/>
              <a:ext cx="5300740" cy="41044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3" name="グループ化 12"/>
            <p:cNvGrpSpPr/>
            <p:nvPr/>
          </p:nvGrpSpPr>
          <p:grpSpPr>
            <a:xfrm>
              <a:off x="1043608" y="4952774"/>
              <a:ext cx="7560840" cy="801380"/>
              <a:chOff x="1043608" y="4952774"/>
              <a:chExt cx="7560840" cy="801380"/>
            </a:xfrm>
          </p:grpSpPr>
          <p:sp>
            <p:nvSpPr>
              <p:cNvPr id="14" name="テキスト ボックス 13"/>
              <p:cNvSpPr txBox="1"/>
              <p:nvPr/>
            </p:nvSpPr>
            <p:spPr>
              <a:xfrm>
                <a:off x="5835555" y="5456830"/>
                <a:ext cx="2736304" cy="297324"/>
              </a:xfrm>
              <a:prstGeom prst="rect">
                <a:avLst/>
              </a:prstGeom>
              <a:noFill/>
              <a:ln>
                <a:noFill/>
              </a:ln>
            </p:spPr>
            <p:txBody>
              <a:bodyPr wrap="square" lIns="12700" tIns="12700" rIns="12700" bIns="12700" numCol="1" rtlCol="0" anchor="ctr" anchorCtr="0">
                <a:noAutofit/>
              </a:bodyPr>
              <a:lstStyle/>
              <a:p>
                <a:pPr algn="r"/>
                <a:r>
                  <a:rPr lang="en-US" altLang="ja-JP" sz="1400" b="1" dirty="0">
                    <a:ea typeface="HGPｺﾞｼｯｸE" pitchFamily="50" charset="-128"/>
                  </a:rPr>
                  <a:t>2011</a:t>
                </a:r>
                <a:r>
                  <a:rPr lang="ja-JP" sz="1400" dirty="0">
                    <a:ea typeface="HGPｺﾞｼｯｸE" pitchFamily="50" charset="-128"/>
                  </a:rPr>
                  <a:t>年</a:t>
                </a:r>
                <a:r>
                  <a:rPr lang="zh-TW" sz="1400" dirty="0">
                    <a:ea typeface="HGPｺﾞｼｯｸE" pitchFamily="50" charset="-128"/>
                  </a:rPr>
                  <a:t>東日本大震災　茨城県</a:t>
                </a:r>
                <a:endParaRPr lang="ja-JP" sz="1400" dirty="0">
                  <a:ea typeface="HGPｺﾞｼｯｸE" pitchFamily="50" charset="-128"/>
                </a:endParaRPr>
              </a:p>
            </p:txBody>
          </p:sp>
          <p:sp>
            <p:nvSpPr>
              <p:cNvPr id="15" name="正方形/長方形 14"/>
              <p:cNvSpPr/>
              <p:nvPr/>
            </p:nvSpPr>
            <p:spPr>
              <a:xfrm>
                <a:off x="1043608" y="4952774"/>
                <a:ext cx="7560840" cy="504056"/>
              </a:xfrm>
              <a:prstGeom prst="rect">
                <a:avLst/>
              </a:prstGeom>
              <a:ln>
                <a:noFill/>
              </a:ln>
              <a:effectLst>
                <a:outerShdw blurRad="38100" dist="38100" dir="5400000" algn="t" rotWithShape="0">
                  <a:prstClr val="black">
                    <a:alpha val="40000"/>
                  </a:prstClr>
                </a:outerShdw>
              </a:effectLst>
            </p:spPr>
            <p:style>
              <a:lnRef idx="1">
                <a:schemeClr val="dk1"/>
              </a:lnRef>
              <a:fillRef idx="3">
                <a:schemeClr val="dk1"/>
              </a:fillRef>
              <a:effectRef idx="2">
                <a:schemeClr val="dk1"/>
              </a:effectRef>
              <a:fontRef idx="minor">
                <a:schemeClr val="lt1"/>
              </a:fontRef>
            </p:style>
            <p:txBody>
              <a:bodyPr numCol="1" rtlCol="0" anchor="ctr"/>
              <a:lstStyle/>
              <a:p>
                <a:pPr algn="ctr"/>
                <a:endParaRPr lang="en-US" altLang="ja-JP" sz="2000" b="1" dirty="0"/>
              </a:p>
            </p:txBody>
          </p:sp>
          <p:sp>
            <p:nvSpPr>
              <p:cNvPr id="16" name="正方形/長方形 15"/>
              <p:cNvSpPr/>
              <p:nvPr/>
            </p:nvSpPr>
            <p:spPr>
              <a:xfrm>
                <a:off x="1082647" y="5020136"/>
                <a:ext cx="7482763" cy="369332"/>
              </a:xfrm>
              <a:prstGeom prst="rect">
                <a:avLst/>
              </a:prstGeom>
            </p:spPr>
            <p:txBody>
              <a:bodyPr wrap="none" lIns="12700" tIns="12700" rIns="12700" bIns="12700" numCol="1" anchor="ctr" anchorCtr="0">
                <a:noAutofit/>
              </a:bodyPr>
              <a:lstStyle/>
              <a:p>
                <a:pPr algn="ctr" eaLnBrk="1" hangingPunct="1"/>
                <a:r>
                  <a:rPr lang="ja-JP" sz="2400" dirty="0">
                    <a:solidFill>
                      <a:schemeClr val="bg1"/>
                    </a:solidFill>
                    <a:latin typeface="Arial" pitchFamily="34" charset="0"/>
                    <a:ea typeface="HGPｺﾞｼｯｸE" pitchFamily="50" charset="-128"/>
                  </a:rPr>
                  <a:t>震度</a:t>
                </a:r>
                <a:r>
                  <a:rPr lang="en-US" altLang="ja-JP" sz="2400" b="1" dirty="0">
                    <a:solidFill>
                      <a:schemeClr val="bg1"/>
                    </a:solidFill>
                    <a:latin typeface="Arial" pitchFamily="34" charset="0"/>
                    <a:ea typeface="HGPｺﾞｼｯｸE" pitchFamily="50" charset="-128"/>
                  </a:rPr>
                  <a:t>6</a:t>
                </a:r>
                <a:r>
                  <a:rPr lang="ja-JP" sz="2400" dirty="0">
                    <a:solidFill>
                      <a:schemeClr val="bg1"/>
                    </a:solidFill>
                    <a:latin typeface="Arial" pitchFamily="34" charset="0"/>
                    <a:ea typeface="HGPｺﾞｼｯｸE" pitchFamily="50" charset="-128"/>
                  </a:rPr>
                  <a:t>強の地震によるシーリングコラム内連結部のずれ</a:t>
                </a:r>
                <a:endParaRPr lang="en-US" altLang="ja-JP" sz="2400" dirty="0">
                  <a:solidFill>
                    <a:schemeClr val="bg1"/>
                  </a:solidFill>
                  <a:latin typeface="Arial" pitchFamily="34" charset="0"/>
                  <a:ea typeface="HGPｺﾞｼｯｸE" pitchFamily="50" charset="-128"/>
                </a:endParaRPr>
              </a:p>
            </p:txBody>
          </p:sp>
        </p:grpSp>
      </p:grpSp>
      <p:pic>
        <p:nvPicPr>
          <p:cNvPr id="3" name="図 2">
            <a:extLst>
              <a:ext uri="{FF2B5EF4-FFF2-40B4-BE49-F238E27FC236}">
                <a16:creationId xmlns:a16="http://schemas.microsoft.com/office/drawing/2014/main" id="{D183D6DC-EE82-4288-BF65-81A1F143E564}"/>
              </a:ext>
            </a:extLst>
          </p:cNvPr>
          <p:cNvPicPr>
            <a:picLocks noChangeAspect="1"/>
          </p:cNvPicPr>
          <p:nvPr/>
        </p:nvPicPr>
        <p:blipFill>
          <a:blip r:embed="rId7"/>
          <a:stretch>
            <a:fillRect/>
          </a:stretch>
        </p:blipFill>
        <p:spPr>
          <a:xfrm>
            <a:off x="343893" y="6276363"/>
            <a:ext cx="4828450" cy="329213"/>
          </a:xfrm>
          <a:prstGeom prst="rect">
            <a:avLst/>
          </a:prstGeom>
        </p:spPr>
      </p:pic>
      <p:sp>
        <p:nvSpPr>
          <p:cNvPr id="2" name="スライド番号プレースホルダー 1">
            <a:extLst>
              <a:ext uri="{FF2B5EF4-FFF2-40B4-BE49-F238E27FC236}">
                <a16:creationId xmlns:a16="http://schemas.microsoft.com/office/drawing/2014/main" id="{8723087B-3364-49D0-A8E7-E46E277B4FF3}"/>
              </a:ext>
            </a:extLst>
          </p:cNvPr>
          <p:cNvSpPr>
            <a:spLocks noGrp="1"/>
          </p:cNvSpPr>
          <p:nvPr>
            <p:ph type="sldNum" sz="quarter" idx="4"/>
          </p:nvPr>
        </p:nvSpPr>
        <p:spPr/>
        <p:txBody>
          <a:bodyPr/>
          <a:lstStyle/>
          <a:p>
            <a:r>
              <a:rPr lang="en-US" altLang="ja-JP"/>
              <a:t> </a:t>
            </a:r>
            <a:fld id="{90E175E1-062F-4F25-BA66-D77C2BA6B6E9}" type="slidenum">
              <a:rPr lang="en-US" altLang="ja-JP" smtClean="0"/>
              <a:pPr/>
              <a:t>7</a:t>
            </a:fld>
            <a:r>
              <a:rPr lang="en-US" altLang="ja-JP"/>
              <a:t> </a:t>
            </a:r>
            <a:endParaRPr lang="ja-JP" dirty="0"/>
          </a:p>
        </p:txBody>
      </p:sp>
      <p:sp>
        <p:nvSpPr>
          <p:cNvPr id="17" name="テキスト ボックス 16">
            <a:extLst>
              <a:ext uri="{FF2B5EF4-FFF2-40B4-BE49-F238E27FC236}">
                <a16:creationId xmlns:a16="http://schemas.microsoft.com/office/drawing/2014/main" id="{7A1ED451-13FF-45BE-9CA7-0B7408EE6FDC}"/>
              </a:ext>
            </a:extLst>
          </p:cNvPr>
          <p:cNvSpPr txBox="1"/>
          <p:nvPr/>
        </p:nvSpPr>
        <p:spPr>
          <a:xfrm>
            <a:off x="5172343" y="6268434"/>
            <a:ext cx="2886334" cy="261610"/>
          </a:xfrm>
          <a:prstGeom prst="rect">
            <a:avLst/>
          </a:prstGeom>
          <a:noFill/>
        </p:spPr>
        <p:txBody>
          <a:bodyPr wrap="square" rtlCol="0">
            <a:spAutoFit/>
          </a:bodyPr>
          <a:lstStyle/>
          <a:p>
            <a:pPr algn="l"/>
            <a:r>
              <a:rPr lang="ja-JP" altLang="en-US" sz="1100" dirty="0">
                <a:latin typeface="HGｺﾞｼｯｸM" panose="020B0609000000000000" pitchFamily="49" charset="-128"/>
                <a:ea typeface="HGｺﾞｼｯｸM" panose="020B0609000000000000" pitchFamily="49" charset="-128"/>
              </a:rPr>
              <a:t>写真提供（一社）日本産業・医療ガス協会</a:t>
            </a:r>
          </a:p>
        </p:txBody>
      </p:sp>
      <p:pic>
        <p:nvPicPr>
          <p:cNvPr id="5" name="日本医療ガス学会P7">
            <a:hlinkClick r:id="" action="ppaction://media"/>
            <a:extLst>
              <a:ext uri="{FF2B5EF4-FFF2-40B4-BE49-F238E27FC236}">
                <a16:creationId xmlns:a16="http://schemas.microsoft.com/office/drawing/2014/main" id="{F741E599-8AC7-4F78-89F5-3C3C99110608}"/>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9296400" y="4482"/>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advClick="0" advTm="19000">
        <p:circle/>
      </p:transition>
    </mc:Choice>
    <mc:Fallback xmlns="">
      <p:transition advClick="0" advTm="19000">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000"/>
                                  </p:stCondLst>
                                  <p:childTnLst>
                                    <p:cmd type="call" cmd="playFrom(0.0)">
                                      <p:cBhvr>
                                        <p:cTn id="6" dur="1872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extLst>
    <p:ext uri="{E180D4A7-C9FB-4DFB-919C-405C955672EB}">
      <p14:showEvtLst xmlns:p14="http://schemas.microsoft.com/office/powerpoint/2010/main">
        <p14:playEvt time="12" objId="4"/>
        <p14:stopEvt time="16227" objId="4"/>
      </p14:showEvtLst>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2"/>
          <p:cNvSpPr txBox="1">
            <a:spLocks/>
          </p:cNvSpPr>
          <p:nvPr/>
        </p:nvSpPr>
        <p:spPr>
          <a:xfrm>
            <a:off x="251520" y="3068960"/>
            <a:ext cx="8208912" cy="749300"/>
          </a:xfrm>
          <a:prstGeom prst="rect">
            <a:avLst/>
          </a:prstGeom>
        </p:spPr>
        <p:txBody>
          <a:bodyPr vert="horz" lIns="91440" tIns="45720" rIns="91440" bIns="45720" rtlCol="0" anchor="ctr">
            <a:noAutofit/>
          </a:bodyPr>
          <a:lstStyle>
            <a:lvl1pPr marL="0" algn="l" defTabSz="914400" rtl="0" eaLnBrk="1" latinLnBrk="0" hangingPunct="1">
              <a:spcBef>
                <a:spcPct val="0"/>
              </a:spcBef>
              <a:buNone/>
              <a:defRPr kumimoji="1" lang="ja-JP" altLang="en-US" sz="2000" b="0" kern="1200" dirty="0">
                <a:solidFill>
                  <a:schemeClr val="tx2"/>
                </a:solidFill>
                <a:latin typeface="HGS創英角ｺﾞｼｯｸUB"/>
                <a:ea typeface="HGS創英角ｺﾞｼｯｸUB"/>
                <a:cs typeface="HGS創英角ｺﾞｼｯｸUB"/>
              </a:defRPr>
            </a:lvl1pPr>
          </a:lstStyle>
          <a:p>
            <a:pPr algn="ctr" fontAlgn="auto">
              <a:spcAft>
                <a:spcPts val="0"/>
              </a:spcAft>
            </a:pPr>
            <a:r>
              <a:rPr lang="ja-JP" altLang="en-US" sz="4400" dirty="0">
                <a:solidFill>
                  <a:srgbClr val="1F497D"/>
                </a:solidFill>
                <a:latin typeface="HGP創英角ｺﾞｼｯｸUB" pitchFamily="50" charset="-128"/>
                <a:ea typeface="HGP創英角ｺﾞｼｯｸUB" pitchFamily="50" charset="-128"/>
                <a:cs typeface="ＭＳ Ｐゴシック" charset="0"/>
              </a:rPr>
              <a:t>台風による被害</a:t>
            </a:r>
          </a:p>
        </p:txBody>
      </p:sp>
      <p:sp>
        <p:nvSpPr>
          <p:cNvPr id="3" name="スライド番号プレースホルダー 2"/>
          <p:cNvSpPr>
            <a:spLocks noGrp="1"/>
          </p:cNvSpPr>
          <p:nvPr>
            <p:ph type="sldNum" sz="quarter" idx="4"/>
          </p:nvPr>
        </p:nvSpPr>
        <p:spPr/>
        <p:txBody>
          <a:bodyPr/>
          <a:lstStyle/>
          <a:p>
            <a:r>
              <a:rPr lang="en-US" altLang="ja-JP"/>
              <a:t> </a:t>
            </a:r>
            <a:fld id="{90E175E1-062F-4F25-BA66-D77C2BA6B6E9}" type="slidenum">
              <a:rPr lang="ja-JP" altLang="en-US" smtClean="0"/>
              <a:pPr/>
              <a:t>8</a:t>
            </a:fld>
            <a:r>
              <a:rPr lang="en-US" altLang="ja-JP"/>
              <a:t> </a:t>
            </a:r>
            <a:endParaRPr lang="ja-JP" altLang="en-US" dirty="0"/>
          </a:p>
        </p:txBody>
      </p:sp>
      <p:pic>
        <p:nvPicPr>
          <p:cNvPr id="5" name="図 4">
            <a:extLst>
              <a:ext uri="{FF2B5EF4-FFF2-40B4-BE49-F238E27FC236}">
                <a16:creationId xmlns:a16="http://schemas.microsoft.com/office/drawing/2014/main" id="{D0C0CBC5-33B0-4947-89B9-5C43B39A210E}"/>
              </a:ext>
            </a:extLst>
          </p:cNvPr>
          <p:cNvPicPr>
            <a:picLocks noChangeAspect="1"/>
          </p:cNvPicPr>
          <p:nvPr/>
        </p:nvPicPr>
        <p:blipFill>
          <a:blip r:embed="rId5"/>
          <a:stretch>
            <a:fillRect/>
          </a:stretch>
        </p:blipFill>
        <p:spPr>
          <a:xfrm>
            <a:off x="381000" y="6335246"/>
            <a:ext cx="4828450" cy="329213"/>
          </a:xfrm>
          <a:prstGeom prst="rect">
            <a:avLst/>
          </a:prstGeom>
        </p:spPr>
      </p:pic>
      <p:pic>
        <p:nvPicPr>
          <p:cNvPr id="6" name="日本医療ガス学会P8">
            <a:hlinkClick r:id="" action="ppaction://media"/>
            <a:extLst>
              <a:ext uri="{FF2B5EF4-FFF2-40B4-BE49-F238E27FC236}">
                <a16:creationId xmlns:a16="http://schemas.microsoft.com/office/drawing/2014/main" id="{9675055B-3A79-407C-AE24-025C0ABFDE5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296400" y="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advClick="0" advTm="5000"/>
    </mc:Choice>
    <mc:Fallback xmlns="">
      <p:transition advClick="0" advTm="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000"/>
                                  </p:stCondLst>
                                  <p:childTnLst>
                                    <p:cmd type="call" cmd="playFrom(0.0)">
                                      <p:cBhvr>
                                        <p:cTn id="6" dur="422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extLst>
    <p:ext uri="{E180D4A7-C9FB-4DFB-919C-405C955672EB}">
      <p14:showEvtLst xmlns:p14="http://schemas.microsoft.com/office/powerpoint/2010/main">
        <p14:playEvt time="19" objId="2"/>
        <p14:stopEvt time="4323" objId="2"/>
      </p14:showEvtLst>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47851" y="286827"/>
            <a:ext cx="6532517" cy="452120"/>
          </a:xfrm>
          <a:prstGeom prst="rect">
            <a:avLst/>
          </a:prstGeom>
        </p:spPr>
        <p:txBody>
          <a:bodyPr vert="horz" wrap="square" lIns="0" tIns="12700" rIns="0" bIns="0" rtlCol="0">
            <a:spAutoFit/>
          </a:bodyPr>
          <a:lstStyle/>
          <a:p>
            <a:pPr marL="12700">
              <a:lnSpc>
                <a:spcPct val="100000"/>
              </a:lnSpc>
              <a:spcBef>
                <a:spcPts val="100"/>
              </a:spcBef>
            </a:pPr>
            <a:r>
              <a:rPr sz="2800" b="1" u="heavy" spc="-700" dirty="0">
                <a:solidFill>
                  <a:srgbClr val="000000"/>
                </a:solidFill>
                <a:uFill>
                  <a:solidFill>
                    <a:srgbClr val="000000"/>
                  </a:solidFill>
                </a:uFill>
                <a:latin typeface="Times New Roman"/>
                <a:cs typeface="Times New Roman"/>
              </a:rPr>
              <a:t> </a:t>
            </a:r>
            <a:r>
              <a:rPr lang="en-US" altLang="ja-JP" sz="2400" b="1" u="heavy" spc="20" dirty="0">
                <a:solidFill>
                  <a:srgbClr val="000000"/>
                </a:solidFill>
                <a:uFill>
                  <a:solidFill>
                    <a:srgbClr val="000000"/>
                  </a:solidFill>
                </a:uFill>
                <a:latin typeface="MS UI Gothic" panose="020B0600070205080204" pitchFamily="50" charset="-128"/>
                <a:ea typeface="MS UI Gothic" panose="020B0600070205080204" pitchFamily="50" charset="-128"/>
                <a:cs typeface="Adobe Fan Heiti Std B"/>
              </a:rPr>
              <a:t>2019</a:t>
            </a:r>
            <a:r>
              <a:rPr lang="ja-JP" altLang="en-US" sz="2400" b="1" u="heavy" spc="20" dirty="0">
                <a:solidFill>
                  <a:srgbClr val="000000"/>
                </a:solidFill>
                <a:uFill>
                  <a:solidFill>
                    <a:srgbClr val="000000"/>
                  </a:solidFill>
                </a:uFill>
                <a:latin typeface="MS UI Gothic" panose="020B0600070205080204" pitchFamily="50" charset="-128"/>
                <a:ea typeface="MS UI Gothic" panose="020B0600070205080204" pitchFamily="50" charset="-128"/>
                <a:cs typeface="Adobe Fan Heiti Std B"/>
              </a:rPr>
              <a:t>年台風</a:t>
            </a:r>
            <a:r>
              <a:rPr lang="en-US" altLang="ja-JP" sz="2400" b="1" u="heavy" spc="15" dirty="0">
                <a:solidFill>
                  <a:srgbClr val="000000"/>
                </a:solidFill>
                <a:uFill>
                  <a:solidFill>
                    <a:srgbClr val="000000"/>
                  </a:solidFill>
                </a:uFill>
                <a:latin typeface="MS UI Gothic" panose="020B0600070205080204" pitchFamily="50" charset="-128"/>
                <a:ea typeface="MS UI Gothic" panose="020B0600070205080204" pitchFamily="50" charset="-128"/>
                <a:cs typeface="Adobe Fan Heiti Std B"/>
              </a:rPr>
              <a:t>19</a:t>
            </a:r>
            <a:r>
              <a:rPr lang="ja-JP" altLang="en-US" sz="2400" b="1" u="heavy" spc="15" dirty="0">
                <a:solidFill>
                  <a:srgbClr val="000000"/>
                </a:solidFill>
                <a:uFill>
                  <a:solidFill>
                    <a:srgbClr val="000000"/>
                  </a:solidFill>
                </a:uFill>
                <a:latin typeface="MS UI Gothic" panose="020B0600070205080204" pitchFamily="50" charset="-128"/>
                <a:ea typeface="MS UI Gothic" panose="020B0600070205080204" pitchFamily="50" charset="-128"/>
                <a:cs typeface="Adobe Fan Heiti Std B"/>
              </a:rPr>
              <a:t>号</a:t>
            </a:r>
            <a:r>
              <a:rPr lang="ja-JP" altLang="en-US" sz="2400" b="1" u="heavy" dirty="0">
                <a:solidFill>
                  <a:srgbClr val="000000"/>
                </a:solidFill>
                <a:uFill>
                  <a:solidFill>
                    <a:srgbClr val="000000"/>
                  </a:solidFill>
                </a:uFill>
                <a:latin typeface="MS UI Gothic" panose="020B0600070205080204" pitchFamily="50" charset="-128"/>
                <a:ea typeface="MS UI Gothic" panose="020B0600070205080204" pitchFamily="50" charset="-128"/>
                <a:cs typeface="Adobe Fan Heiti Std B"/>
              </a:rPr>
              <a:t>に</a:t>
            </a:r>
            <a:r>
              <a:rPr lang="ja-JP" altLang="en-US" sz="2400" b="1" u="heavy" spc="15" dirty="0">
                <a:solidFill>
                  <a:srgbClr val="000000"/>
                </a:solidFill>
                <a:uFill>
                  <a:solidFill>
                    <a:srgbClr val="000000"/>
                  </a:solidFill>
                </a:uFill>
                <a:latin typeface="MS UI Gothic" panose="020B0600070205080204" pitchFamily="50" charset="-128"/>
                <a:ea typeface="MS UI Gothic" panose="020B0600070205080204" pitchFamily="50" charset="-128"/>
                <a:cs typeface="Adobe Fan Heiti Std B"/>
              </a:rPr>
              <a:t>よる</a:t>
            </a:r>
            <a:r>
              <a:rPr lang="ja-JP" altLang="en-US" sz="2400" b="1" u="heavy" dirty="0">
                <a:solidFill>
                  <a:srgbClr val="000000"/>
                </a:solidFill>
                <a:uFill>
                  <a:solidFill>
                    <a:srgbClr val="000000"/>
                  </a:solidFill>
                </a:uFill>
                <a:latin typeface="MS UI Gothic" panose="020B0600070205080204" pitchFamily="50" charset="-128"/>
                <a:ea typeface="MS UI Gothic" panose="020B0600070205080204" pitchFamily="50" charset="-128"/>
                <a:cs typeface="Adobe Fan Heiti Std B"/>
              </a:rPr>
              <a:t>災</a:t>
            </a:r>
            <a:r>
              <a:rPr lang="ja-JP" altLang="en-US" sz="2400" b="1" u="heavy" spc="30" dirty="0">
                <a:solidFill>
                  <a:srgbClr val="000000"/>
                </a:solidFill>
                <a:uFill>
                  <a:solidFill>
                    <a:srgbClr val="000000"/>
                  </a:solidFill>
                </a:uFill>
                <a:latin typeface="MS UI Gothic" panose="020B0600070205080204" pitchFamily="50" charset="-128"/>
                <a:ea typeface="MS UI Gothic" panose="020B0600070205080204" pitchFamily="50" charset="-128"/>
                <a:cs typeface="Adobe Fan Heiti Std B"/>
              </a:rPr>
              <a:t>害</a:t>
            </a:r>
            <a:r>
              <a:rPr lang="en-US" altLang="ja-JP" sz="2400" u="heavy" dirty="0">
                <a:solidFill>
                  <a:srgbClr val="000000"/>
                </a:solidFill>
                <a:uFill>
                  <a:solidFill>
                    <a:srgbClr val="000000"/>
                  </a:solidFill>
                </a:uFill>
                <a:latin typeface="MS UI Gothic" panose="020B0600070205080204" pitchFamily="50" charset="-128"/>
                <a:ea typeface="MS UI Gothic" panose="020B0600070205080204" pitchFamily="50" charset="-128"/>
                <a:cs typeface="Franklin Gothic Medium"/>
              </a:rPr>
              <a:t>(</a:t>
            </a:r>
            <a:r>
              <a:rPr lang="ja-JP" altLang="en-US" sz="2400" b="1" u="heavy" spc="15" dirty="0">
                <a:solidFill>
                  <a:srgbClr val="000000"/>
                </a:solidFill>
                <a:uFill>
                  <a:solidFill>
                    <a:srgbClr val="000000"/>
                  </a:solidFill>
                </a:uFill>
                <a:latin typeface="MS UI Gothic" panose="020B0600070205080204" pitchFamily="50" charset="-128"/>
                <a:ea typeface="MS UI Gothic" panose="020B0600070205080204" pitchFamily="50" charset="-128"/>
                <a:cs typeface="Adobe Fan Heiti Std B"/>
              </a:rPr>
              <a:t>医</a:t>
            </a:r>
            <a:r>
              <a:rPr lang="ja-JP" altLang="en-US" sz="2400" b="1" u="heavy" dirty="0">
                <a:solidFill>
                  <a:srgbClr val="000000"/>
                </a:solidFill>
                <a:uFill>
                  <a:solidFill>
                    <a:srgbClr val="000000"/>
                  </a:solidFill>
                </a:uFill>
                <a:latin typeface="MS UI Gothic" panose="020B0600070205080204" pitchFamily="50" charset="-128"/>
                <a:ea typeface="MS UI Gothic" panose="020B0600070205080204" pitchFamily="50" charset="-128"/>
                <a:cs typeface="Adobe Fan Heiti Std B"/>
              </a:rPr>
              <a:t>療</a:t>
            </a:r>
            <a:r>
              <a:rPr lang="ja-JP" altLang="en-US" sz="2400" b="1" u="heavy" spc="15" dirty="0">
                <a:solidFill>
                  <a:srgbClr val="000000"/>
                </a:solidFill>
                <a:uFill>
                  <a:solidFill>
                    <a:srgbClr val="000000"/>
                  </a:solidFill>
                </a:uFill>
                <a:latin typeface="MS UI Gothic" panose="020B0600070205080204" pitchFamily="50" charset="-128"/>
                <a:ea typeface="MS UI Gothic" panose="020B0600070205080204" pitchFamily="50" charset="-128"/>
                <a:cs typeface="Adobe Fan Heiti Std B"/>
              </a:rPr>
              <a:t>機</a:t>
            </a:r>
            <a:r>
              <a:rPr lang="ja-JP" altLang="en-US" sz="2400" b="1" u="heavy" spc="25" dirty="0">
                <a:solidFill>
                  <a:srgbClr val="000000"/>
                </a:solidFill>
                <a:uFill>
                  <a:solidFill>
                    <a:srgbClr val="000000"/>
                  </a:solidFill>
                </a:uFill>
                <a:latin typeface="MS UI Gothic" panose="020B0600070205080204" pitchFamily="50" charset="-128"/>
                <a:ea typeface="MS UI Gothic" panose="020B0600070205080204" pitchFamily="50" charset="-128"/>
                <a:cs typeface="Adobe Fan Heiti Std B"/>
              </a:rPr>
              <a:t>関</a:t>
            </a:r>
            <a:r>
              <a:rPr lang="en-US" altLang="ja-JP" sz="2400" u="heavy" spc="25" dirty="0">
                <a:solidFill>
                  <a:srgbClr val="000000"/>
                </a:solidFill>
                <a:uFill>
                  <a:solidFill>
                    <a:srgbClr val="000000"/>
                  </a:solidFill>
                </a:uFill>
                <a:latin typeface="MS UI Gothic" panose="020B0600070205080204" pitchFamily="50" charset="-128"/>
                <a:ea typeface="MS UI Gothic" panose="020B0600070205080204" pitchFamily="50" charset="-128"/>
                <a:cs typeface="Adobe Fan Heiti Std B"/>
              </a:rPr>
              <a:t>)</a:t>
            </a:r>
            <a:endParaRPr sz="2400" dirty="0">
              <a:latin typeface="MS UI Gothic" panose="020B0600070205080204" pitchFamily="50" charset="-128"/>
              <a:ea typeface="MS UI Gothic" panose="020B0600070205080204" pitchFamily="50" charset="-128"/>
              <a:cs typeface="Franklin Gothic Medium"/>
            </a:endParaRPr>
          </a:p>
        </p:txBody>
      </p:sp>
      <p:sp>
        <p:nvSpPr>
          <p:cNvPr id="3" name="object 3"/>
          <p:cNvSpPr/>
          <p:nvPr/>
        </p:nvSpPr>
        <p:spPr>
          <a:xfrm>
            <a:off x="822154" y="821055"/>
            <a:ext cx="3274059" cy="2291081"/>
          </a:xfrm>
          <a:prstGeom prst="rect">
            <a:avLst/>
          </a:prstGeom>
          <a:blipFill>
            <a:blip r:embed="rId5"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4" name="object 4"/>
          <p:cNvSpPr/>
          <p:nvPr/>
        </p:nvSpPr>
        <p:spPr>
          <a:xfrm>
            <a:off x="846966" y="3478695"/>
            <a:ext cx="3237569" cy="2443406"/>
          </a:xfrm>
          <a:prstGeom prst="rect">
            <a:avLst/>
          </a:prstGeom>
          <a:blipFill>
            <a:blip r:embed="rId6"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5" name="object 5"/>
          <p:cNvSpPr/>
          <p:nvPr/>
        </p:nvSpPr>
        <p:spPr>
          <a:xfrm>
            <a:off x="5332543" y="3488932"/>
            <a:ext cx="1705610" cy="2455545"/>
          </a:xfrm>
          <a:prstGeom prst="rect">
            <a:avLst/>
          </a:prstGeom>
          <a:blipFill>
            <a:blip r:embed="rId7"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6" name="object 6"/>
          <p:cNvSpPr/>
          <p:nvPr/>
        </p:nvSpPr>
        <p:spPr>
          <a:xfrm>
            <a:off x="5325110" y="706921"/>
            <a:ext cx="1685290" cy="2455545"/>
          </a:xfrm>
          <a:prstGeom prst="rect">
            <a:avLst/>
          </a:prstGeom>
          <a:blipFill>
            <a:blip r:embed="rId8"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7" name="object 7"/>
          <p:cNvSpPr txBox="1"/>
          <p:nvPr/>
        </p:nvSpPr>
        <p:spPr>
          <a:xfrm>
            <a:off x="1244745" y="3151038"/>
            <a:ext cx="2428875" cy="228268"/>
          </a:xfrm>
          <a:prstGeom prst="rect">
            <a:avLst/>
          </a:prstGeom>
        </p:spPr>
        <p:txBody>
          <a:bodyPr vert="horz" wrap="square" lIns="0" tIns="12700" rIns="0" bIns="0" rtlCol="0">
            <a:spAutoFit/>
          </a:bodyPr>
          <a:lstStyle/>
          <a:p>
            <a:pPr marL="12700">
              <a:lnSpc>
                <a:spcPct val="100000"/>
              </a:lnSpc>
              <a:spcBef>
                <a:spcPts val="100"/>
              </a:spcBef>
            </a:pPr>
            <a:r>
              <a:rPr sz="1400" dirty="0">
                <a:latin typeface="MS UI Gothic" panose="020B0600070205080204" pitchFamily="50" charset="-128"/>
                <a:ea typeface="MS UI Gothic" panose="020B0600070205080204" pitchFamily="50" charset="-128"/>
                <a:cs typeface="MS PGothic"/>
              </a:rPr>
              <a:t>定置式超低温液化ガ</a:t>
            </a:r>
            <a:r>
              <a:rPr sz="1400" spc="-5" dirty="0">
                <a:latin typeface="MS UI Gothic" panose="020B0600070205080204" pitchFamily="50" charset="-128"/>
                <a:ea typeface="MS UI Gothic" panose="020B0600070205080204" pitchFamily="50" charset="-128"/>
                <a:cs typeface="MS PGothic"/>
              </a:rPr>
              <a:t>ス貯槽</a:t>
            </a:r>
            <a:endParaRPr sz="1400" dirty="0">
              <a:latin typeface="MS UI Gothic" panose="020B0600070205080204" pitchFamily="50" charset="-128"/>
              <a:ea typeface="MS UI Gothic" panose="020B0600070205080204" pitchFamily="50" charset="-128"/>
              <a:cs typeface="MS PGothic"/>
            </a:endParaRPr>
          </a:p>
        </p:txBody>
      </p:sp>
      <p:sp>
        <p:nvSpPr>
          <p:cNvPr id="10" name="object 10"/>
          <p:cNvSpPr txBox="1"/>
          <p:nvPr/>
        </p:nvSpPr>
        <p:spPr>
          <a:xfrm>
            <a:off x="5390328" y="5947625"/>
            <a:ext cx="1590040" cy="203454"/>
          </a:xfrm>
          <a:prstGeom prst="rect">
            <a:avLst/>
          </a:prstGeom>
        </p:spPr>
        <p:txBody>
          <a:bodyPr vert="horz" wrap="square" lIns="0" tIns="0" rIns="0" bIns="0" rtlCol="0">
            <a:spAutoFit/>
          </a:bodyPr>
          <a:lstStyle/>
          <a:p>
            <a:pPr marL="12700">
              <a:lnSpc>
                <a:spcPts val="1795"/>
              </a:lnSpc>
            </a:pPr>
            <a:r>
              <a:rPr sz="1400" dirty="0">
                <a:latin typeface="MS UI Gothic" panose="020B0600070205080204" pitchFamily="50" charset="-128"/>
                <a:ea typeface="MS UI Gothic" panose="020B0600070205080204" pitchFamily="50" charset="-128"/>
                <a:cs typeface="MS PGothic"/>
              </a:rPr>
              <a:t>吸引</a:t>
            </a:r>
            <a:r>
              <a:rPr sz="1400" spc="-5" dirty="0">
                <a:latin typeface="MS UI Gothic" panose="020B0600070205080204" pitchFamily="50" charset="-128"/>
                <a:ea typeface="MS UI Gothic" panose="020B0600070205080204" pitchFamily="50" charset="-128"/>
                <a:cs typeface="MS PGothic"/>
              </a:rPr>
              <a:t>ポン</a:t>
            </a:r>
            <a:r>
              <a:rPr sz="1400" dirty="0">
                <a:latin typeface="MS UI Gothic" panose="020B0600070205080204" pitchFamily="50" charset="-128"/>
                <a:ea typeface="MS UI Gothic" panose="020B0600070205080204" pitchFamily="50" charset="-128"/>
                <a:cs typeface="MS PGothic"/>
              </a:rPr>
              <a:t>プ制御盤</a:t>
            </a:r>
          </a:p>
        </p:txBody>
      </p:sp>
      <p:sp>
        <p:nvSpPr>
          <p:cNvPr id="8" name="object 8"/>
          <p:cNvSpPr txBox="1"/>
          <p:nvPr/>
        </p:nvSpPr>
        <p:spPr>
          <a:xfrm>
            <a:off x="5820030" y="3163753"/>
            <a:ext cx="730637" cy="228268"/>
          </a:xfrm>
          <a:prstGeom prst="rect">
            <a:avLst/>
          </a:prstGeom>
        </p:spPr>
        <p:txBody>
          <a:bodyPr vert="horz" wrap="square" lIns="0" tIns="12700" rIns="0" bIns="0" rtlCol="0">
            <a:spAutoFit/>
          </a:bodyPr>
          <a:lstStyle/>
          <a:p>
            <a:pPr marL="12700">
              <a:lnSpc>
                <a:spcPct val="100000"/>
              </a:lnSpc>
              <a:spcBef>
                <a:spcPts val="100"/>
              </a:spcBef>
            </a:pPr>
            <a:r>
              <a:rPr sz="1400" spc="-5" dirty="0">
                <a:latin typeface="MS UI Gothic" panose="020B0600070205080204" pitchFamily="50" charset="-128"/>
                <a:ea typeface="MS UI Gothic" panose="020B0600070205080204" pitchFamily="50" charset="-128"/>
                <a:cs typeface="MS PGothic"/>
              </a:rPr>
              <a:t>ボン</a:t>
            </a:r>
            <a:r>
              <a:rPr sz="1400" spc="5" dirty="0">
                <a:latin typeface="MS UI Gothic" panose="020B0600070205080204" pitchFamily="50" charset="-128"/>
                <a:ea typeface="MS UI Gothic" panose="020B0600070205080204" pitchFamily="50" charset="-128"/>
                <a:cs typeface="MS PGothic"/>
              </a:rPr>
              <a:t>ベ</a:t>
            </a:r>
            <a:r>
              <a:rPr sz="1400" dirty="0">
                <a:latin typeface="MS UI Gothic" panose="020B0600070205080204" pitchFamily="50" charset="-128"/>
                <a:ea typeface="MS UI Gothic" panose="020B0600070205080204" pitchFamily="50" charset="-128"/>
                <a:cs typeface="MS PGothic"/>
              </a:rPr>
              <a:t>室</a:t>
            </a:r>
          </a:p>
        </p:txBody>
      </p:sp>
      <p:sp>
        <p:nvSpPr>
          <p:cNvPr id="11" name="object 10">
            <a:extLst>
              <a:ext uri="{FF2B5EF4-FFF2-40B4-BE49-F238E27FC236}">
                <a16:creationId xmlns:a16="http://schemas.microsoft.com/office/drawing/2014/main" id="{B2014882-343B-4EF5-9703-83E22738CCC6}"/>
              </a:ext>
            </a:extLst>
          </p:cNvPr>
          <p:cNvSpPr txBox="1"/>
          <p:nvPr/>
        </p:nvSpPr>
        <p:spPr>
          <a:xfrm>
            <a:off x="1600200" y="5944477"/>
            <a:ext cx="1590040" cy="203454"/>
          </a:xfrm>
          <a:prstGeom prst="rect">
            <a:avLst/>
          </a:prstGeom>
        </p:spPr>
        <p:txBody>
          <a:bodyPr vert="horz" wrap="square" lIns="0" tIns="0" rIns="0" bIns="0" rtlCol="0">
            <a:spAutoFit/>
          </a:bodyPr>
          <a:lstStyle/>
          <a:p>
            <a:pPr marL="12700">
              <a:lnSpc>
                <a:spcPts val="1795"/>
              </a:lnSpc>
            </a:pPr>
            <a:r>
              <a:rPr lang="ja-JP" altLang="en-US" sz="1400" dirty="0">
                <a:latin typeface="MS UI Gothic" panose="020B0600070205080204" pitchFamily="50" charset="-128"/>
                <a:ea typeface="MS UI Gothic" panose="020B0600070205080204" pitchFamily="50" charset="-128"/>
                <a:cs typeface="MS PGothic"/>
              </a:rPr>
              <a:t>吸引ポンプ</a:t>
            </a:r>
            <a:endParaRPr sz="1400" dirty="0">
              <a:latin typeface="MS UI Gothic" panose="020B0600070205080204" pitchFamily="50" charset="-128"/>
              <a:ea typeface="MS UI Gothic" panose="020B0600070205080204" pitchFamily="50" charset="-128"/>
              <a:cs typeface="MS PGothic"/>
            </a:endParaRPr>
          </a:p>
        </p:txBody>
      </p:sp>
      <p:sp>
        <p:nvSpPr>
          <p:cNvPr id="13" name="テキスト ボックス 12">
            <a:extLst>
              <a:ext uri="{FF2B5EF4-FFF2-40B4-BE49-F238E27FC236}">
                <a16:creationId xmlns:a16="http://schemas.microsoft.com/office/drawing/2014/main" id="{C7969BC1-94CC-472D-8900-67DB2A281ABD}"/>
              </a:ext>
            </a:extLst>
          </p:cNvPr>
          <p:cNvSpPr txBox="1"/>
          <p:nvPr/>
        </p:nvSpPr>
        <p:spPr>
          <a:xfrm>
            <a:off x="5231092" y="6309563"/>
            <a:ext cx="2639150" cy="261610"/>
          </a:xfrm>
          <a:prstGeom prst="rect">
            <a:avLst/>
          </a:prstGeom>
          <a:noFill/>
        </p:spPr>
        <p:txBody>
          <a:bodyPr wrap="square" rtlCol="0">
            <a:spAutoFit/>
          </a:bodyPr>
          <a:lstStyle/>
          <a:p>
            <a:pPr algn="l"/>
            <a:r>
              <a:rPr lang="ja-JP" altLang="en-US" sz="1100" dirty="0">
                <a:latin typeface="HGPｺﾞｼｯｸM" panose="020B0600000000000000" pitchFamily="50" charset="-128"/>
                <a:ea typeface="HGPｺﾞｼｯｸM" panose="020B0600000000000000" pitchFamily="50" charset="-128"/>
              </a:rPr>
              <a:t>写真提供　エア・ウォーター東日本（株）</a:t>
            </a:r>
          </a:p>
        </p:txBody>
      </p:sp>
      <p:pic>
        <p:nvPicPr>
          <p:cNvPr id="9" name="図 8">
            <a:extLst>
              <a:ext uri="{FF2B5EF4-FFF2-40B4-BE49-F238E27FC236}">
                <a16:creationId xmlns:a16="http://schemas.microsoft.com/office/drawing/2014/main" id="{9C180CA5-776F-42D1-8AB0-209FF8065BB9}"/>
              </a:ext>
            </a:extLst>
          </p:cNvPr>
          <p:cNvPicPr>
            <a:picLocks noChangeAspect="1"/>
          </p:cNvPicPr>
          <p:nvPr/>
        </p:nvPicPr>
        <p:blipFill>
          <a:blip r:embed="rId9"/>
          <a:stretch>
            <a:fillRect/>
          </a:stretch>
        </p:blipFill>
        <p:spPr>
          <a:xfrm>
            <a:off x="228600" y="6342195"/>
            <a:ext cx="4828450" cy="329213"/>
          </a:xfrm>
          <a:prstGeom prst="rect">
            <a:avLst/>
          </a:prstGeom>
        </p:spPr>
      </p:pic>
      <p:sp>
        <p:nvSpPr>
          <p:cNvPr id="12" name="スライド番号プレースホルダー 11">
            <a:extLst>
              <a:ext uri="{FF2B5EF4-FFF2-40B4-BE49-F238E27FC236}">
                <a16:creationId xmlns:a16="http://schemas.microsoft.com/office/drawing/2014/main" id="{27DDB27B-892D-489C-8E54-44E633A3488D}"/>
              </a:ext>
            </a:extLst>
          </p:cNvPr>
          <p:cNvSpPr>
            <a:spLocks noGrp="1"/>
          </p:cNvSpPr>
          <p:nvPr>
            <p:ph type="sldNum" sz="quarter" idx="7"/>
          </p:nvPr>
        </p:nvSpPr>
        <p:spPr/>
        <p:txBody>
          <a:bodyPr/>
          <a:lstStyle/>
          <a:p>
            <a:pPr marL="38100">
              <a:lnSpc>
                <a:spcPts val="1425"/>
              </a:lnSpc>
            </a:pPr>
            <a:fld id="{81D60167-4931-47E6-BA6A-407CBD079E47}" type="slidenum">
              <a:rPr lang="en-US" altLang="ja-JP" spc="-5" smtClean="0"/>
              <a:t>9</a:t>
            </a:fld>
            <a:endParaRPr lang="en-US" altLang="ja-JP" spc="-5" dirty="0"/>
          </a:p>
        </p:txBody>
      </p:sp>
      <p:pic>
        <p:nvPicPr>
          <p:cNvPr id="17" name="日本医療ガス学会P9_211015">
            <a:hlinkClick r:id="" action="ppaction://media"/>
            <a:extLst>
              <a:ext uri="{FF2B5EF4-FFF2-40B4-BE49-F238E27FC236}">
                <a16:creationId xmlns:a16="http://schemas.microsoft.com/office/drawing/2014/main" id="{C8A0900A-953F-4E1F-A11D-D3E92BF4A2FE}"/>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9296400" y="-17973"/>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advClick="0" advTm="38000"/>
    </mc:Choice>
    <mc:Fallback xmlns="">
      <p:transition advClick="0" advTm="38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000"/>
                                  </p:stCondLst>
                                  <p:childTnLst>
                                    <p:cmd type="call" cmd="playFrom(0.0)">
                                      <p:cBhvr>
                                        <p:cTn id="6" dur="37498"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7"/>
                </p:tgtEl>
              </p:cMediaNode>
            </p:audio>
          </p:childTnLst>
        </p:cTn>
      </p:par>
    </p:tnLst>
  </p:timing>
  <p:extLst>
    <p:ext uri="{E180D4A7-C9FB-4DFB-919C-405C955672EB}">
      <p14:showEvtLst xmlns:p14="http://schemas.microsoft.com/office/powerpoint/2010/main">
        <p14:playEvt time="14" objId="14"/>
        <p14:stopEvt time="37449" objId="14"/>
      </p14:showEvtLst>
    </p:ext>
  </p:extLst>
</p:sld>
</file>

<file path=ppt/tags/tag1.xml><?xml version="1.0" encoding="utf-8"?>
<p:tagLst xmlns:a="http://schemas.openxmlformats.org/drawingml/2006/main" xmlns:r="http://schemas.openxmlformats.org/officeDocument/2006/relationships" xmlns:p="http://schemas.openxmlformats.org/presentationml/2006/main">
  <p:tag name="TIMING" val="|22.2"/>
</p:tagLst>
</file>

<file path=ppt/tags/tag2.xml><?xml version="1.0" encoding="utf-8"?>
<p:tagLst xmlns:a="http://schemas.openxmlformats.org/drawingml/2006/main" xmlns:r="http://schemas.openxmlformats.org/officeDocument/2006/relationships" xmlns:p="http://schemas.openxmlformats.org/presentationml/2006/main">
  <p:tag name="TIMING" val="|11.3"/>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FFF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8712</TotalTime>
  <Words>7349</Words>
  <Application>Microsoft Office PowerPoint</Application>
  <PresentationFormat>画面に合わせる (4:3)</PresentationFormat>
  <Paragraphs>749</Paragraphs>
  <Slides>67</Slides>
  <Notes>67</Notes>
  <HiddenSlides>0</HiddenSlides>
  <MMClips>65</MMClips>
  <ScaleCrop>false</ScaleCrop>
  <HeadingPairs>
    <vt:vector size="6" baseType="variant">
      <vt:variant>
        <vt:lpstr>使用されているフォント</vt:lpstr>
      </vt:variant>
      <vt:variant>
        <vt:i4>20</vt:i4>
      </vt:variant>
      <vt:variant>
        <vt:lpstr>テーマ</vt:lpstr>
      </vt:variant>
      <vt:variant>
        <vt:i4>1</vt:i4>
      </vt:variant>
      <vt:variant>
        <vt:lpstr>スライド タイトル</vt:lpstr>
      </vt:variant>
      <vt:variant>
        <vt:i4>67</vt:i4>
      </vt:variant>
    </vt:vector>
  </HeadingPairs>
  <TitlesOfParts>
    <vt:vector size="88" baseType="lpstr">
      <vt:lpstr>HGPｺﾞｼｯｸE</vt:lpstr>
      <vt:lpstr>HGPｺﾞｼｯｸM</vt:lpstr>
      <vt:lpstr>HGP創英角ｺﾞｼｯｸUB</vt:lpstr>
      <vt:lpstr>HGSｺﾞｼｯｸE</vt:lpstr>
      <vt:lpstr>HGS創英角ｺﾞｼｯｸUB</vt:lpstr>
      <vt:lpstr>HGｺﾞｼｯｸE</vt:lpstr>
      <vt:lpstr>HGｺﾞｼｯｸM</vt:lpstr>
      <vt:lpstr>HG創英角ｺﾞｼｯｸUB</vt:lpstr>
      <vt:lpstr>ＭＳ Ｐゴシック</vt:lpstr>
      <vt:lpstr>ＭＳ Ｐゴシック</vt:lpstr>
      <vt:lpstr>MS UI Gothic</vt:lpstr>
      <vt:lpstr>MS Gothic</vt:lpstr>
      <vt:lpstr>ＭＳ 明朝</vt:lpstr>
      <vt:lpstr>游ゴシック</vt:lpstr>
      <vt:lpstr>游明朝</vt:lpstr>
      <vt:lpstr>Arial</vt:lpstr>
      <vt:lpstr>Arial Black</vt:lpstr>
      <vt:lpstr>Calibri</vt:lpstr>
      <vt:lpstr>Times New Roman</vt:lpstr>
      <vt:lpstr>Wingdings</vt:lpstr>
      <vt:lpstr>Office Theme</vt:lpstr>
      <vt:lpstr>医療ガスに及ぼす 自然災害の実態と対策</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 2019年台風19号による災害(医療機関)</vt:lpstr>
      <vt:lpstr>PowerPoint プレゼンテーション</vt:lpstr>
      <vt:lpstr>PowerPoint プレゼンテーション</vt:lpstr>
      <vt:lpstr>災害で起きる医療ガストラブル</vt:lpstr>
      <vt:lpstr>PowerPoint プレゼンテーション</vt:lpstr>
      <vt:lpstr>定置式超低温液化ガス貯槽(CE)による 供給源装置</vt:lpstr>
      <vt:lpstr>マニフォールド室</vt:lpstr>
      <vt:lpstr>マニフォールド</vt:lpstr>
      <vt:lpstr>機械室 （コンプレッサー、吸引ポンプ、非常電源）</vt:lpstr>
      <vt:lpstr>PowerPoint プレゼンテーション</vt:lpstr>
      <vt:lpstr>機械室を６階に設置した新病院の一例</vt:lpstr>
      <vt:lpstr>コンプレッサーの横揺れ＋縦揺れ対策</vt:lpstr>
      <vt:lpstr>壁内・天井の配管</vt:lpstr>
      <vt:lpstr>PowerPoint プレゼンテーション</vt:lpstr>
      <vt:lpstr>生命に関わる医療ガスは 酸素、吸引　　　　　</vt:lpstr>
      <vt:lpstr>PowerPoint プレゼンテーション</vt:lpstr>
      <vt:lpstr>医療ガスのバックアップシステム</vt:lpstr>
      <vt:lpstr>PowerPoint プレゼンテーション</vt:lpstr>
      <vt:lpstr>「大病院」 における酸素供給　</vt:lpstr>
      <vt:lpstr>「中小病院」 における酸素供給</vt:lpstr>
      <vt:lpstr>吸　引</vt:lpstr>
      <vt:lpstr>「大病院」 「中小病院」</vt:lpstr>
      <vt:lpstr>電気や水を必要としない吸引器</vt:lpstr>
      <vt:lpstr>エンジン式吸引装置</vt:lpstr>
      <vt:lpstr>インジェクター式吸引器</vt:lpstr>
      <vt:lpstr>災害時の対応</vt:lpstr>
      <vt:lpstr>① 医療ガスを使用している患者の安全確保 </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「中小病院」 　　　　　　　　500L 酸素ボンベ</vt:lpstr>
      <vt:lpstr>「大病院」 　　　 　　通常の酸素供給システム</vt:lpstr>
      <vt:lpstr>「大病院」 　　　酸素途絶時の供給システム（逆送）</vt:lpstr>
      <vt:lpstr>「大病院」 　　　 　　通常の酸素供給システム</vt:lpstr>
      <vt:lpstr>「大病院」 　　　酸素途絶時の供給システム（逆送）</vt:lpstr>
      <vt:lpstr>「大病院」 　　　 　　　　　酸素の逆送法</vt:lpstr>
      <vt:lpstr>酸素途絶時の供給システム （逆送） を安全に行うために</vt:lpstr>
      <vt:lpstr>PowerPoint プレゼンテーション</vt:lpstr>
      <vt:lpstr>PowerPoint プレゼンテーション</vt:lpstr>
      <vt:lpstr>閉止手順</vt:lpstr>
      <vt:lpstr>発見者の役割</vt:lpstr>
      <vt:lpstr>責任者の役割</vt:lpstr>
      <vt:lpstr>リスクマネジャーの役割</vt:lpstr>
      <vt:lpstr>開放手順</vt:lpstr>
      <vt:lpstr>電気、ガスが途絶した時の 麻酔器、人工呼吸器の 作動状況</vt:lpstr>
      <vt:lpstr>麻酔器</vt:lpstr>
      <vt:lpstr>人工呼吸器</vt:lpstr>
      <vt:lpstr>電気システム</vt:lpstr>
      <vt:lpstr>非常電源</vt:lpstr>
      <vt:lpstr>非常電源との接続機器</vt:lpstr>
      <vt:lpstr>自家用発電設備の動作不良の原因と対策</vt:lpstr>
      <vt:lpstr>ま と め</vt:lpstr>
      <vt:lpstr>PowerPoint プレゼンテーション</vt:lpstr>
      <vt:lpstr>謝 辞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災害対策（医療ガス）</dc:title>
  <dc:creator>Windows ユーザー</dc:creator>
  <cp:lastModifiedBy>watanabe</cp:lastModifiedBy>
  <cp:revision>307</cp:revision>
  <cp:lastPrinted>2021-04-20T03:12:36Z</cp:lastPrinted>
  <dcterms:created xsi:type="dcterms:W3CDTF">2020-11-30T02:53:29Z</dcterms:created>
  <dcterms:modified xsi:type="dcterms:W3CDTF">2021-11-29T02:07:33Z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2020-08-02T00:00:00Z</vt:filetime>
  </property>
  <property fmtid="{D5CDD505-2E9C-101B-9397-08002B2CF9AE}" pid="3" name="Creator">
    <vt:lpwstr>Microsoft® PowerPoint® 2016</vt:lpwstr>
  </property>
  <property fmtid="{D5CDD505-2E9C-101B-9397-08002B2CF9AE}" pid="4" name="LastSaved">
    <vt:filetime>2020-11-30T00:00:00Z</vt:filetime>
  </property>
</Properties>
</file>